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3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7" autoAdjust="0"/>
    <p:restoredTop sz="94660"/>
  </p:normalViewPr>
  <p:slideViewPr>
    <p:cSldViewPr>
      <p:cViewPr varScale="1">
        <p:scale>
          <a:sx n="106" d="100"/>
          <a:sy n="106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07154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исполнения органами местного самоуправления муниципальных образований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Забайкальского края судебных решений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более 1200 судебных решений в различных сферах жизнедеятельности на общую сумму </a:t>
            </a:r>
          </a:p>
          <a:p>
            <a:pPr algn="ctr"/>
            <a:r>
              <a:rPr lang="ru-RU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млрд. 233 млн. 347 тыс. рублей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региональных и муниципальных программах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муниципальных контрактов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подача заявлений о рассрочке или отсрочке исполнения требований решений судов в целях снижения долговой нагрузки и исключения применения мер административной ответственности за несвоевременное исполнение решений судов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подача заявлений об освобождении от уплаты исполнительских сборов и прекращении исполнительных производств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i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органов местного самоуправления муниципальных образований Забайкальского кра</a:t>
            </a: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целях решения проблемы неисполненных судебных актов органов местного самоуправления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Губернатором Забайкальского края А.М.Осиповым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было дано поручение исполнительным органам государственной власти Забайкальского края провести работу по финансированию данных мероприятий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региональные субсидии бюджетам муниципальных районов, муниципальных и городских округов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в рамках реализации национальных  проектов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увеличение финансирования данных мероприятий в рамках действующих государственных программ Забайкальского края начиная с 2021 года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Решениями администраций муниципальных образований самостоятельно определяется перечень приоритетных направлений расходования средств межбюджетных трансфертов в пределах доведенных лимитов бюджетных обязательств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Исполнительные органы государственной власти Забайкальского края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6416" y="836712"/>
            <a:ext cx="610344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Соглашение от 10 октября 2017 года </a:t>
            </a:r>
          </a:p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80-Д/СГ-2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 Правительством Забайкальского края и прокуратурой Забайкальского края о взаимодействии в сфере развития местного самоуправления в Забайкальском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крае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положение об исполнение судебных актов)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Соглашение от 8 мая 2019 года </a:t>
            </a:r>
          </a:p>
          <a:p>
            <a:pPr algn="ctr"/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10-Д/СГ-2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 Правительством Забайкальского края и Управлением Федеральной службы судебных приставов по Забайкальскому краю о взаимодействии в сфере развития местного самоуправления в Забайкальском крае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предоставление гражданам жилья во внеочередном порядке по договорам социального найма, инвалидам, детям-сиротам</a:t>
            </a:r>
          </a:p>
          <a:p>
            <a:pPr algn="ctr"/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981 млн. 536 тыс. руб.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предоставления жилых помещений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содержание и ремонт дорог, транспортное обслуживание населения</a:t>
            </a:r>
          </a:p>
          <a:p>
            <a:pPr algn="ctr"/>
            <a:endParaRPr lang="ru-RU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395  млн. 538 тыс. руб.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дорожной деятельность и транспортного обслуживания населени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организация водоснабжения в селах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обеспечение качественной питьевой водой населения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ремонт участков водовода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ремонт тепловых сетей котельной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оборудование котельной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обеспечение котельных приборами учета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строительство очистных сооружений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обустройство кладбищ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установка уличного освещения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ремонт ограждения санитарной зоны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обустройство полигонов твердых коммунальных отходов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проведение санитарных обследований, геологических и гидрологических изысканий для обустройства мест скопления отходов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сбор и вывоз мусора с несанкционированных свалок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разработка схем размещения мест (площадок) накопления твердых коммунальных отходов и </a:t>
            </a:r>
          </a:p>
          <a:p>
            <a:pPr algn="just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осуществление ведения реестра мест (площадок) накопления твердых коммунальных отходов</a:t>
            </a:r>
          </a:p>
          <a:p>
            <a:pPr algn="ctr"/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lvl="6" algn="ctr"/>
            <a:r>
              <a:rPr lang="ru-RU" sz="16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0" b="1" u="sng" dirty="0" smtClean="0">
                <a:latin typeface="Times New Roman" pitchFamily="18" charset="0"/>
                <a:cs typeface="Times New Roman" pitchFamily="18" charset="0"/>
              </a:rPr>
              <a:t> млрд. 747  млн. 799 тыс. руб.</a:t>
            </a:r>
          </a:p>
          <a:p>
            <a:endParaRPr lang="ru-RU" sz="1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жилищно-коммунального хозяйства, благоустройства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оборудование пирсов для забора воды из естественных водоемов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установка резервных источников электроэнергии для водозабора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строительство новых водонапорных башен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установка освещения к местам противопожарного инвентаря и водоемов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 и ремонт пожарных сигнализаций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минерализованных полос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оформление и постановка на учет гидротехнических сооружений (дамбы)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получение декларации безопасности на дамбу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760 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 млн.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577 тыс. руб.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Пожарная безопасность и чрезвычайные ситуации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проведение межевания</a:t>
            </a:r>
          </a:p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постановка на кадастровый учет земельных участков под скважины, гидротехнические сооружения</a:t>
            </a:r>
          </a:p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оформление невостребованных земельных долей</a:t>
            </a:r>
          </a:p>
          <a:p>
            <a:pPr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представление в филиал Федерального государственного бюджетного учреждения «Федеральная кадастровая палата Федеральной службы государственной регистрации, кадастра и картографии» по Забайкальскому караю документ, воспроизводящий сведения, содержащиеся в правовом акте, которым утверждены или заменены правила землепользования и застройки, включая сведения о территориальных зонах, устанавливаемых правилами землепользования и застройки, их количестве, перечне видов разрешенного использования земельных участков для каждой территориальной зоны</a:t>
            </a:r>
          </a:p>
          <a:p>
            <a:pPr algn="ctr"/>
            <a:endParaRPr lang="ru-RU" sz="5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14 млн. 170 тыс. руб.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земельных правоотношений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ремонт учебных заведений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мест в дошкольных образовательных учреждениях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строительство школ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оборудование школ теплыми туалетами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оборудование пандусов на входе в здания школ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установка систем наружного видеонаблюдения в школах </a:t>
            </a: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327  млн. 716 тыс. руб.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образования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совершение имущественных сделок органами местного самоуправления, в целях погашения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банкротной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задолженности или прекращение исполнительных производств путем выплаты денежных средств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6 млн. 008 тыс. руб.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Имущественная сфер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537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Сфера предоставления жилых помещений</vt:lpstr>
      <vt:lpstr>Сфера дорожной деятельность и транспортного обслуживания населения</vt:lpstr>
      <vt:lpstr>Сфера жилищно-коммунального хозяйства, благоустройства</vt:lpstr>
      <vt:lpstr>Пожарная безопасность и чрезвычайные ситуации</vt:lpstr>
      <vt:lpstr>Сфера земельных правоотношений</vt:lpstr>
      <vt:lpstr> Сфера образования</vt:lpstr>
      <vt:lpstr>Имущественная сфера</vt:lpstr>
      <vt:lpstr>Презентация PowerPoint</vt:lpstr>
      <vt:lpstr>Меры органов местного самоуправления муниципальных образований Забайкальского края </vt:lpstr>
      <vt:lpstr>Презентация PowerPoint</vt:lpstr>
      <vt:lpstr> Исполнительные органы государственной власти Забайкальского края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Непомнящая Т.Ю.</dc:creator>
  <cp:lastModifiedBy>Куземская Н.В.</cp:lastModifiedBy>
  <cp:revision>62</cp:revision>
  <dcterms:created xsi:type="dcterms:W3CDTF">2021-06-21T07:40:25Z</dcterms:created>
  <dcterms:modified xsi:type="dcterms:W3CDTF">2021-06-25T00:34:37Z</dcterms:modified>
</cp:coreProperties>
</file>