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2" r:id="rId2"/>
  </p:sldIdLst>
  <p:sldSz cx="12192000" cy="6858000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AC6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2674" autoAdjust="0"/>
  </p:normalViewPr>
  <p:slideViewPr>
    <p:cSldViewPr>
      <p:cViewPr varScale="1">
        <p:scale>
          <a:sx n="107" d="100"/>
          <a:sy n="107" d="100"/>
        </p:scale>
        <p:origin x="119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65997-0648-461F-AC70-569ECF160AD8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ED8F4-FEDA-406F-865D-F049D418F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236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0791EC-C10D-47D5-AA6C-E7A25876D7DD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201" y="3228705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A71FEC-5364-4156-ADB2-61C554BF4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821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73C6E-A038-46D0-94FB-68C8B144088F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41769-9479-427F-9892-22DD30C65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B180F-D506-46D7-8626-F406388D63E1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3DB40-DFE9-490E-AC5C-9525E6D72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A6445-E460-4ED9-AF6A-57D2914A199C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8A20E-E3F1-4472-B471-0588E5065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7FC3E-04F9-4F8F-8B9E-3BCFACE0FF85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7608C-4C09-4612-A56D-7488593B2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7B3C6-F2F3-492F-80C8-0DFD072D32B9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7A380-CB65-438C-9E21-5152BE521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0BD6-5DAE-4E70-A24B-C8FD449A6C8A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86F7D-84FE-4BB9-92B8-A876112DA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9A5B9-1D3E-4093-81A6-8647077E6A7C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1FDA8-9E85-4261-AAAE-75A594E3FD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3C50E-900E-4A24-91AB-2E8497E22161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FBE42-6B99-4F35-9938-6AF3CE945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E164E-AAFA-47B7-AE37-C7B1F75B0AC5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16DBA-E1C2-4FBC-BA69-184FEBB69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6DC1D-826D-4189-A364-4103B480079E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12D99-C3B5-45DC-88A2-B3317CBFA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41124-22A1-476C-AC9B-D60DB63F4211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0D51-0D3A-4E47-851A-2CBDA6079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69EF2-DEEE-438F-A468-3F85860D9C94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4A0DD-D04A-46B4-BCD5-AF84989D1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7DA4B5-3A81-497E-894A-22926B68B31D}" type="datetimeFigureOut">
              <a:rPr lang="ru-RU"/>
              <a:pPr>
                <a:defRPr/>
              </a:pPr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58E8F9-3A4C-4220-8A68-A58EEE0CD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Объект 1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8510" y="0"/>
            <a:ext cx="13800510" cy="7848872"/>
          </a:xfr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58" y="0"/>
            <a:ext cx="11665296" cy="1124744"/>
          </a:xfrm>
        </p:spPr>
        <p:txBody>
          <a:bodyPr/>
          <a:lstStyle/>
          <a:p>
            <a:r>
              <a:rPr lang="ru-RU" sz="2000" b="1" dirty="0"/>
              <a:t>З</a:t>
            </a:r>
            <a:r>
              <a:rPr lang="ru-RU" sz="2000" b="1" dirty="0" smtClean="0"/>
              <a:t>а </a:t>
            </a:r>
            <a:r>
              <a:rPr lang="ru-RU" sz="2000" b="1" dirty="0"/>
              <a:t>нарушение установленного порядка организации и проведения публичных мероприятий,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за </a:t>
            </a:r>
            <a:r>
              <a:rPr lang="ru-RU" sz="2000" b="1" dirty="0"/>
              <a:t>участие в несанкционированных собрании, митинге, демонстрации, шествии или пикетировании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предусмотрена </a:t>
            </a:r>
            <a:r>
              <a:rPr lang="ru-RU" sz="2000" b="1" dirty="0"/>
              <a:t>административная ответственность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9335" y="1521730"/>
            <a:ext cx="3534435" cy="2171061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За </a:t>
            </a:r>
            <a:r>
              <a:rPr lang="ru-RU" sz="1600" b="1" dirty="0" smtClean="0">
                <a:solidFill>
                  <a:srgbClr val="FF0000"/>
                </a:solidFill>
              </a:rPr>
              <a:t>нарушение </a:t>
            </a:r>
            <a:r>
              <a:rPr lang="ru-RU" sz="1600" b="1" dirty="0">
                <a:solidFill>
                  <a:srgbClr val="FF0000"/>
                </a:solidFill>
              </a:rPr>
              <a:t>установленного законом порядка организации публичного мероприятия - ответственность в виде административного штрафа для граждан от десяти до двадцати тысяч рублей или обязательные работы до сорока </a:t>
            </a:r>
            <a:r>
              <a:rPr lang="ru-RU" sz="1600" b="1" dirty="0" smtClean="0">
                <a:solidFill>
                  <a:srgbClr val="FF0000"/>
                </a:solidFill>
              </a:rPr>
              <a:t>часов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97403" y="1527834"/>
            <a:ext cx="3821130" cy="21710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Наказуемыми являются организация или проведение публичных мероприятий без подачи в установленном порядке уведомлений о них –  штраф от двадцати до тридцати тысяч рублей, или обязательные работы до пятидесяти часов, или административный арест до 15 суток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968208" y="1545969"/>
            <a:ext cx="3986418" cy="21710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Вовлечение несовершеннолетнего в участие в несанкционированном собрании, митинге, шествии или пикетировании - ответственность в виде штрафа в размере от тридцати до пятидесяти тысяч рублей, обязательные работы от двадцати до ста часов или административный арест до 15 суток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55440" y="4005064"/>
            <a:ext cx="4439816" cy="228471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На законно организованных публичных мероприятиях участникам необходимо придерживаться установленного порядка их проведения.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Нарушение </a:t>
            </a:r>
            <a:r>
              <a:rPr lang="ru-RU" sz="1600" b="1" dirty="0">
                <a:solidFill>
                  <a:srgbClr val="FF0000"/>
                </a:solidFill>
              </a:rPr>
              <a:t>такого порядка может </a:t>
            </a:r>
            <a:r>
              <a:rPr lang="ru-RU" sz="1600" b="1" dirty="0" smtClean="0">
                <a:solidFill>
                  <a:srgbClr val="FF0000"/>
                </a:solidFill>
              </a:rPr>
              <a:t>повлечь </a:t>
            </a:r>
            <a:r>
              <a:rPr lang="ru-RU" sz="1600" b="1" dirty="0">
                <a:solidFill>
                  <a:srgbClr val="FF0000"/>
                </a:solidFill>
              </a:rPr>
              <a:t>наложение штрафа в размере от десяти до двадцати тысяч рублей или обязательные работы на срок до 40 </a:t>
            </a:r>
            <a:r>
              <a:rPr lang="ru-RU" sz="1600" b="1" dirty="0" smtClean="0">
                <a:solidFill>
                  <a:srgbClr val="FF0000"/>
                </a:solidFill>
              </a:rPr>
              <a:t>часов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68008" y="4005064"/>
            <a:ext cx="4608512" cy="22847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Повторное совершение правонарушений этой категории влечёт наложение административного штрафа в размере от ста пятидесяти тысяч до трёхсот тысяч рублей, обязательные работы на срок от сорока до двухсот часов или административный арест на срок до тридцати суток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7161" y="6289504"/>
            <a:ext cx="612243" cy="524779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7718533" y="6445714"/>
            <a:ext cx="4078362" cy="3685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Прокуратура Забайкальского края 2021 г.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0993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2915</TotalTime>
  <Words>194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За нарушение установленного порядка организации и проведения публичных мероприятий,  за участие в несанкционированных собрании, митинге, демонстрации, шествии или пикетировании  предусмотрена административная ответственность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 ЗАБАЙКАЛЬСКОГО  КРАЯ      Сведения в графиках о состоянии законности и мерах прокурорского реагирования в сфере оплаты труда    г. Чита, 23 июня 2016 года</dc:title>
  <dc:creator>Александр С. Трухин</dc:creator>
  <cp:lastModifiedBy>Шишкина Олеся Валерьевна</cp:lastModifiedBy>
  <cp:revision>290</cp:revision>
  <cp:lastPrinted>2021-09-17T02:41:58Z</cp:lastPrinted>
  <dcterms:created xsi:type="dcterms:W3CDTF">2016-06-22T09:35:56Z</dcterms:created>
  <dcterms:modified xsi:type="dcterms:W3CDTF">2021-09-17T03:32:46Z</dcterms:modified>
</cp:coreProperties>
</file>