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6" r:id="rId3"/>
    <p:sldId id="257" r:id="rId4"/>
    <p:sldId id="261" r:id="rId5"/>
    <p:sldId id="280" r:id="rId6"/>
    <p:sldId id="285" r:id="rId7"/>
    <p:sldId id="286" r:id="rId8"/>
    <p:sldId id="290" r:id="rId9"/>
    <p:sldId id="262" r:id="rId10"/>
    <p:sldId id="281" r:id="rId11"/>
    <p:sldId id="282" r:id="rId12"/>
    <p:sldId id="287" r:id="rId13"/>
    <p:sldId id="264" r:id="rId14"/>
    <p:sldId id="289" r:id="rId15"/>
    <p:sldId id="284" r:id="rId16"/>
    <p:sldId id="288" r:id="rId17"/>
    <p:sldId id="283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464" autoAdjust="0"/>
  </p:normalViewPr>
  <p:slideViewPr>
    <p:cSldViewPr>
      <p:cViewPr varScale="1">
        <p:scale>
          <a:sx n="83" d="100"/>
          <a:sy n="83" d="100"/>
        </p:scale>
        <p:origin x="-1349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5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0AD77-A5D3-4A7A-9DB2-C885C7C8D06E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770386-3A0F-4195-9DF2-E2C70FDE7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53689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ведение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 муниципальных нормативных правовых актов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Забайкальского края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современном этапе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Назмеева Екатерина Анатольевна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телефон 8 (3022) 23 36 19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35798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СОПРОВОДИТЕЛЬНЫХ ПИСЕМ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 НОВОЙ УПРОЩЕННОЙ ФОРМЕ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Форма сопроводительного письма для глав городских (сельских) поселений: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приложение № 1 к Положению о некоторых вопросах ведения регистра муниципальных нормативных правовых актов Забайкальского края, утвержденного постановлением Правительства Забайкальского края от 9 октября 2020 года № 409</a:t>
            </a:r>
          </a:p>
          <a:p>
            <a:pPr marL="192088" indent="-192088" algn="ctr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Форма сопроводительного письма для глав муниципальных районов, муниципальных округов (городских округов):</a:t>
            </a: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приложение № 3 к Положению о некоторых вопросах ведения регистра муниципальных нормативных правовых актов Забайкальского края, утвержденного постановлением Правительства Забайкальского края от 9 октября 2020 года № 409</a:t>
            </a:r>
          </a:p>
          <a:p>
            <a:pPr marL="192088" indent="-192088" algn="ctr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331640" y="260648"/>
            <a:ext cx="1224136" cy="108012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35798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811561" cy="67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35798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92088" indent="-192088" algn="ctr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5619527" cy="675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СПРАВКА ОБ ОПУБЛИКОВАНИИ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ИЛИ ОБНАРОДОВАНИИ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ЛИБО НЕОПУБЛИКОВАНИИ (НЕОБНАРОДОВАНИИ)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НОРМАТИВНОГО ПРАВОВОГО АКТА</a:t>
            </a: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 форме согласно приложению № 2 к Положению о некоторых вопросах ведения регистра муниципальных нормативных правовых актов Забайкальского края, утвержденного постановлением Правительства Забайкальского края от 9 октября 2020 года № 409)</a:t>
            </a: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аправляются только главами городских (сельских) поселений главам муниципальных районов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Главы муниципальных районов, муниципальных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городских округов направляют в Администрацию Губернатора Забайкальского края только сведения путем заполнения уполномоченным лицом карточки дополнительных сведений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АРМ «Муниципал» во вкладке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«Обнародование и опубликование»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(справки не требуются)</a:t>
            </a: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043608" y="116632"/>
            <a:ext cx="1224136" cy="108012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973092" cy="676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НОВОЕ ОСНОВАНИЕ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ПРИОСТАНОВЛЕНИЯ ДЕЙСТВИЙ ПО ВНЕСЕНИЮ МУНИЦИПАЛЬНОГО НОРМАТИВНОГО ПРАВОВОГО АКТА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РЕГИСТР:</a:t>
            </a: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актуальной редакции муниципального нормативного правового акта</a:t>
            </a: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(пп.5 п.17 Положения о некоторых вопросах ведения регистра муниципальных нормативных правовых актов Забайкальского края, утвержденного постановлением Правительства Забайкальского края от 9 октября 2020 года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409)</a:t>
            </a: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331640" y="260648"/>
            <a:ext cx="1224136" cy="108012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0"/>
            <a:ext cx="590465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28654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75.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 Местное самоуправление,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подраздел Рекомендации, 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вкладка Регистр МНПА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75" indent="-15875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вопросам ведения регистра муниципальных нормативных правовых актов Забайкальского края</a:t>
            </a:r>
          </a:p>
          <a:p>
            <a:pPr marL="15875" indent="-15875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 состоянию на октябрь 2020 года)</a:t>
            </a:r>
          </a:p>
          <a:p>
            <a:pPr marL="15875" indent="-15875"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75" indent="-15875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Нормативная база по вопросам ведения регистра муниципальных нормативных правовых актов Забайкальского края </a:t>
            </a:r>
          </a:p>
          <a:p>
            <a:pPr marL="15875" indent="-15875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 состоянию на октябрь 2020 года)</a:t>
            </a:r>
          </a:p>
          <a:p>
            <a:pPr marL="15875" indent="-15875"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75" indent="-15875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32861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143380"/>
            <a:ext cx="7696224" cy="250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Назмеева Екатерина Анатольевна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8 (3022) 23 36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7624786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Новое в законодательстве Забайкальского края в сфере организации и ведения регистра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7624786" cy="578647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Закон Забайкальского края от 10 июня 2020 года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1826-ЗЗК «Об отдельных вопросах организации местного самоуправления» (глава 10 регулирует порядок организации и ведения регистра);</a:t>
            </a:r>
          </a:p>
          <a:p>
            <a:pPr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постановление Правительства Забайкальского края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9 октября 2020 года № 409 «Об утверждении положения о некоторых вопросах ведения регистра муниципальных нормативных правовых актов Забайкальского края»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719274" cy="71438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! !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Утратили силу: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500066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Закон Забайкальского края от 5 сентября 2008 года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30-ЗЗК «О порядке организации и ведении регистра муниципальных нормативных правовых актов»;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82575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	постановление Правительства Забайкальского края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28 апреля 2009 года № 176 «Об утверждении Порядка внесения сведений в базу данных регистра муниципальных нормативных правовых актов Забайкальского края»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	постановление Правительства Забайкальского края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29 июня 2010 года № 254 «Об утверждении Положения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представлении от поселений информации, необходимой для ведения регистра муниципальных нормативных правовых актов Забайкальского края, и включении муниципального нормативного правового акта в регистр»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2255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регистр не включаются: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719274" cy="5072098"/>
          </a:xfrm>
        </p:spPr>
        <p:txBody>
          <a:bodyPr>
            <a:normAutofit/>
          </a:bodyPr>
          <a:lstStyle/>
          <a:p>
            <a:pPr marL="358775" indent="-276225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276225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	муниципальные нормативные правовые акты,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действующие на 1 января 2009 года;</a:t>
            </a:r>
          </a:p>
          <a:p>
            <a:pPr marL="358775" indent="-276225" algn="just">
              <a:spcBef>
                <a:spcPts val="0"/>
              </a:spcBef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185738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уставы муниципальных образований, муниципальные правовые акты о внесении изменений и дополнений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устав муниципального образования;</a:t>
            </a:r>
          </a:p>
          <a:p>
            <a:pPr marL="85725" indent="-3175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indent="-2667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акты, указанные в методических рекомендациях утвержденных Министерством юстиции Российской Федерации от 15 декабря 2011 года № 17/91789-ВЕ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539552" y="332656"/>
            <a:ext cx="1224136" cy="108012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Министерства юстиции Российской Федерации по ведению регистра муниципальных нормативных правовых актов субъекта Российской Федерации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15 декабря 2011 года № 17/91789-ВЕ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Перечень муниципальных актов исполнительно-распорядительного и индивидуального характера,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обладающих признаками нормативного характера и не подлежащих включению в регистр муниципальных нормативных правовых актов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финансовых и бюджетных правоотношений: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принятии проекта бюджета на очередной финансовый год;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-о проведении публичных слушаний по проекту бюджета на очередной финансовый год;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выделении или возврате бюджетных средств;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-об установлении лимитов;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признании задолженности безнадежной к взысканию и ее списании и другие.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владения, пользования и распоряжения имуществом, находящимся в муниципальной собственности:</a:t>
            </a:r>
          </a:p>
          <a:p>
            <a:pPr marL="85725" indent="-3175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продаже имущества третьим лицам, в том числе путем проведения торгов, о включении (исключении) имущества в состав (из состава) муниципальной казны;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утверждении реестра муниципального имущества;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включении (исключении) имущества в реестр (из реестра) муниципального имущества;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создании, ликвидации, реорганизации муниципального унитарного предприятия, муниципального учреждения;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передаче имущества в аренду (безвозмездное пользование) третьим лицам и другие.</a:t>
            </a:r>
          </a:p>
          <a:p>
            <a:pPr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земельных правоотношений: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утверждении схемы расположения земельного участка;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выборе или предоставлении земельного участка в собственность (аренду), об ином праве;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прекращении права на земельный участок и другие.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Министерства юстиции Российской Федерации по ведению регистра муниципальных нормативных правовых актов субъекта Российской Федерации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15 декабря 2011 года № 17/91789-ВЕ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Перечень муниципальных актов исполнительно-распорядительного и индивидуального характера,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обладающих признаками нормативного характера и не подлежащих включению в регистр муниципальных нормативных правовых актов</a:t>
            </a:r>
          </a:p>
          <a:p>
            <a:pPr marL="0">
              <a:spcBef>
                <a:spcPts val="0"/>
              </a:spcBef>
              <a:buNone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градостроительной политики и благоустройства: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утверждении градостроительного плана земельного участка;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внесении изменений в градостроительный план (схему) земельного участка;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подготовке проекта о внесении изменений в правила землепользования и застройки;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выдаче разрешения на строительство, реконструкцию;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приемке (вводе в эксплуатацию) объекта недвижимости;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присвоении адресов объектам недвижимости;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присвоении адресов земельным участкам;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изменении целевого использования объекта недвижимости (здания, строения, сооружения);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разрешении на производство земляных работ и другие.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жилищных правоотношений: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приватизации муниципальных жилых помещений, сдаче их в аренду, социальный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найм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(в -отношении конкретных лиц);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предоставлении муниципальных жилых помещений специализированного жилищного фонда;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признании жилого помещения не пригодным для проживания;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признании многоквартирного жилого дома аварийным и подлежащим сносу (реконструкции);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согласовании переустройства (перепланировки) жилых помещений;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 переводе жилых помещений в нежилые и другие.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Министерства юстиции Российской Федерации по ведению регистра муниципальных нормативных правовых актов субъекта Российской Федерации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15 декабря 2011 года № 17/91789-ВЕ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7498080" cy="564360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Перечень муниципальных актов исполнительно-распорядительного и индивидуального характера,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обладающих признаками нормативного характера и не подлежащих включению в регистр муниципальных нормативных правовых актов</a:t>
            </a:r>
          </a:p>
          <a:p>
            <a:pPr marL="0">
              <a:spcBef>
                <a:spcPts val="0"/>
              </a:spcBef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социальной политики: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установлении опеки и попечительства;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прекращении опеки и попечительства, об освобождении от опекунских обязанностей, в том числе временном освобождении или отстранении;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назначении опекунских пособий конкретным лицам и другие.</a:t>
            </a:r>
          </a:p>
          <a:p>
            <a:pPr marL="0">
              <a:spcBef>
                <a:spcPts val="0"/>
              </a:spcBef>
              <a:buNone/>
            </a:pPr>
            <a:endParaRPr lang="ru-RU" sz="1400" b="1" dirty="0" smtClean="0"/>
          </a:p>
          <a:p>
            <a:pPr marL="0">
              <a:spcBef>
                <a:spcPts val="0"/>
              </a:spcBef>
              <a:buNone/>
            </a:pPr>
            <a:r>
              <a:rPr lang="ru-RU" sz="1400" b="1" dirty="0" smtClean="0"/>
              <a:t>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сфере трудовых правоотношений: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оказании конкретным лицам материальной помощи, премировании, единовременном поощрении в связи с выходом на пенсию;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предоставлении отпусков конкретным лицам;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-об утверждении штатного расписания и другие.</a:t>
            </a:r>
          </a:p>
          <a:p>
            <a:pPr marL="0">
              <a:spcBef>
                <a:spcPts val="0"/>
              </a:spcBef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сфере управления: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 об утверждении муниципальных планов, проектов, отчетов, прогнозов;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плане работы органа местного самоуправления;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персональном составе рабочих групп и комиссий;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 отчетах рабочих групп, комиссий, должностных лиц;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 назначении конкретного лица на должность (освобождении конкретного лица от должности);</a:t>
            </a:r>
          </a:p>
          <a:p>
            <a:pPr marL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Министерства юстиции Российской Федерации по ведению регистра муниципальных нормативных правовых актов субъекта Российской Федерации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15 декабря 2011 года № 17/91789-ВЕ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Перечень муниципальных актов исполнительно-распорядительного и индивидуального характера,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обладающих признаками нормативного характера и не подлежащих включению в регистр муниципальных нормативных правовых актов</a:t>
            </a:r>
          </a:p>
          <a:p>
            <a:pPr marL="7938" indent="-7938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350" b="1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В сфере управления: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 наделении (снятии) полномочиями лица на совершение каких-либо действий;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 созыве совещаний, конференций, съездов 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 согласии муниципального образования на изменение границ муниципального образования и  преобразовании муниципального образования;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-об инициативе муниципального образования на изменение границ муниципального образования и преобразовании муниципального образования и другие.</a:t>
            </a:r>
          </a:p>
          <a:p>
            <a:pPr marL="7938" indent="-7938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350" b="1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Также не включаются в регистр муниципальных нормативных правовых актов муниципальные акты: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отменяющие (признающие утратившими силу), вносящие изменения в вышеназванные муниципальные акты;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содержащие сведения, составляющие государственную тайну;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действие которых исчерпывается однократным применением;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оперативно-распорядительного характера (разовые поручения);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направленные на организацию исполнения ранее установленного порядка и не содержащие норм (в том числе - муниципальные акты,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которых сводится к извещению об актах других органов);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рекомендательного характера;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- о выделении материалов, машин, оборудования, товаров, изделий и другие акты ненормативного характера.</a:t>
            </a:r>
          </a:p>
          <a:p>
            <a:pPr marL="0">
              <a:spcBef>
                <a:spcPts val="0"/>
              </a:spcBef>
              <a:buNone/>
            </a:pP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3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35798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АКТУАЛЬНЫХ РЕДАКЦИЙ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направлении копии муниципального нормативного правового акта, изменяющего ранее принятый муниципальный нормативный правовой акт, одновременно направляется текст ранее принятого муниципального нормативного правового акта с учетом внесенных изменений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(ч.7 ст.39 Закона Забайкальского края от 10 июня 2020 года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№ 1826-ЗЗК «Об отдельных вопросах организации местного самоуправления в Забайкальском крае»,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пп.3 п.5 и пп.3 п.8 Положения о некоторых вопросах ведения регистра муниципальных нормативных правовых актов Забайкальского края, утвержденного постановлением Правительства Забайкальского края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9 октября 2020 года № 409)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331640" y="260648"/>
            <a:ext cx="1224136" cy="108012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946</TotalTime>
  <Words>164</Words>
  <Application>Microsoft Office PowerPoint</Application>
  <PresentationFormat>Экран (4:3)</PresentationFormat>
  <Paragraphs>221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Организация и ведение  регистра муниципальных нормативных правовых актов  Забайкальского края  на современном этапе  </vt:lpstr>
      <vt:lpstr>Новое в законодательстве Забайкальского края в сфере организации и ведения регистра</vt:lpstr>
      <vt:lpstr>! ! ! Утратили силу:</vt:lpstr>
      <vt:lpstr>  В регистр не включаются:</vt:lpstr>
      <vt:lpstr>   Рекомендации Министерства юстиции Российской Федерации по ведению регистра муниципальных нормативных правовых актов субъекта Российской Федерации  от 15 декабря 2011 года № 17/91789-ВЕ    </vt:lpstr>
      <vt:lpstr>   Рекомендации Министерства юстиции Российской Федерации по ведению регистра муниципальных нормативных правовых актов субъекта Российской Федерации  от 15 декабря 2011 года № 17/91789-ВЕ    </vt:lpstr>
      <vt:lpstr>   Рекомендации Министерства юстиции Российской Федерации по ведению регистра муниципальных нормативных правовых актов субъекта Российской Федерации  от 15 декабря 2011 года № 17/91789-ВЕ    </vt:lpstr>
      <vt:lpstr>   Рекомендации Министерства юстиции Российской Федерации по ведению регистра муниципальных нормативных правовых актов субъекта Российской Федерации  от 15 декабря 2011 года № 17/91789-ВЕ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правовые акты. Юридическая техника. Юридическая экспертиза муниципальных нормативных правовых актов</dc:title>
  <dc:creator>station252</dc:creator>
  <cp:lastModifiedBy>NazmeevaEA</cp:lastModifiedBy>
  <cp:revision>170</cp:revision>
  <dcterms:created xsi:type="dcterms:W3CDTF">2016-10-21T00:47:30Z</dcterms:created>
  <dcterms:modified xsi:type="dcterms:W3CDTF">2020-11-23T07:35:28Z</dcterms:modified>
</cp:coreProperties>
</file>