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1" r:id="rId17"/>
    <p:sldId id="272" r:id="rId18"/>
    <p:sldId id="273" r:id="rId19"/>
    <p:sldId id="290" r:id="rId20"/>
    <p:sldId id="282" r:id="rId21"/>
    <p:sldId id="274" r:id="rId22"/>
    <p:sldId id="276" r:id="rId23"/>
    <p:sldId id="280" r:id="rId24"/>
    <p:sldId id="277" r:id="rId25"/>
    <p:sldId id="278" r:id="rId26"/>
    <p:sldId id="279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74" d="100"/>
          <a:sy n="74" d="100"/>
        </p:scale>
        <p:origin x="139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4979-CEB0-4E4F-B48E-783E91E2E49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9C6-2C62-4781-A0FC-662955F2F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4979-CEB0-4E4F-B48E-783E91E2E49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9C6-2C62-4781-A0FC-662955F2F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4979-CEB0-4E4F-B48E-783E91E2E49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9C6-2C62-4781-A0FC-662955F2F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4979-CEB0-4E4F-B48E-783E91E2E49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9C6-2C62-4781-A0FC-662955F2F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4979-CEB0-4E4F-B48E-783E91E2E49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9C6-2C62-4781-A0FC-662955F2F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4979-CEB0-4E4F-B48E-783E91E2E49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9C6-2C62-4781-A0FC-662955F2F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4979-CEB0-4E4F-B48E-783E91E2E49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9C6-2C62-4781-A0FC-662955F2F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4979-CEB0-4E4F-B48E-783E91E2E49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9C6-2C62-4781-A0FC-662955F2F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4979-CEB0-4E4F-B48E-783E91E2E49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9C6-2C62-4781-A0FC-662955F2F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4979-CEB0-4E4F-B48E-783E91E2E49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9C6-2C62-4781-A0FC-662955F2F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4979-CEB0-4E4F-B48E-783E91E2E49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9C6-2C62-4781-A0FC-662955F2F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94979-CEB0-4E4F-B48E-783E91E2E495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E9C6-2C62-4781-A0FC-662955F2F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1928"/>
            <a:ext cx="9146858" cy="588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428604"/>
            <a:ext cx="9138476" cy="610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500042"/>
            <a:ext cx="9129998" cy="604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36380" cy="602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" y="408642"/>
            <a:ext cx="9140666" cy="587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" y="666294"/>
            <a:ext cx="9124474" cy="569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714356"/>
            <a:ext cx="9129141" cy="507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6926"/>
            <a:ext cx="9148572" cy="612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1236"/>
            <a:ext cx="9123712" cy="479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" y="428604"/>
            <a:ext cx="9086088" cy="616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0562"/>
            <a:ext cx="9043416" cy="60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40906"/>
            <a:ext cx="9127141" cy="590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1502"/>
            <a:ext cx="9082278" cy="600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4353"/>
            <a:ext cx="9146858" cy="598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" y="429789"/>
            <a:ext cx="9131999" cy="599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36" y="521990"/>
            <a:ext cx="9075896" cy="576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74175"/>
            <a:ext cx="9149906" cy="595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24266"/>
            <a:ext cx="9094470" cy="433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" y="357166"/>
            <a:ext cx="9079135" cy="594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357166"/>
            <a:ext cx="9138285" cy="599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85728"/>
            <a:ext cx="9113044" cy="476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55430" cy="519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179372"/>
            <a:ext cx="9070658" cy="553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" y="357166"/>
            <a:ext cx="9153144" cy="595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364446"/>
            <a:ext cx="9069324" cy="585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8"/>
            <a:ext cx="9094470" cy="58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02852" cy="616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786058"/>
            <a:ext cx="7043758" cy="71438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ВНИМАНИЕ…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" y="228906"/>
            <a:ext cx="9096089" cy="612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" y="285728"/>
            <a:ext cx="9117140" cy="597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37282"/>
            <a:ext cx="9127141" cy="519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278532"/>
            <a:ext cx="9070658" cy="622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500042"/>
            <a:ext cx="9069324" cy="605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062180" cy="580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4</Words>
  <Application>Microsoft Office PowerPoint</Application>
  <PresentationFormat>Экран (4:3)</PresentationFormat>
  <Paragraphs>1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Куземская Н.В.</dc:creator>
  <cp:lastModifiedBy>Куземская Н.В.</cp:lastModifiedBy>
  <cp:revision>2</cp:revision>
  <dcterms:created xsi:type="dcterms:W3CDTF">2012-06-12T23:18:20Z</dcterms:created>
  <dcterms:modified xsi:type="dcterms:W3CDTF">2020-11-26T01:42:34Z</dcterms:modified>
</cp:coreProperties>
</file>