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B324-BFDD-4ABA-9443-D5B1BBFEAAA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06C-7D0F-4587-9B3E-591E578C9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B324-BFDD-4ABA-9443-D5B1BBFEAAA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06C-7D0F-4587-9B3E-591E578C9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B324-BFDD-4ABA-9443-D5B1BBFEAAA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06C-7D0F-4587-9B3E-591E578C9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B324-BFDD-4ABA-9443-D5B1BBFEAAA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06C-7D0F-4587-9B3E-591E578C9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B324-BFDD-4ABA-9443-D5B1BBFEAAA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06C-7D0F-4587-9B3E-591E578C9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B324-BFDD-4ABA-9443-D5B1BBFEAAA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06C-7D0F-4587-9B3E-591E578C9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B324-BFDD-4ABA-9443-D5B1BBFEAAA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06C-7D0F-4587-9B3E-591E578C9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B324-BFDD-4ABA-9443-D5B1BBFEAAA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06C-7D0F-4587-9B3E-591E578C9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B324-BFDD-4ABA-9443-D5B1BBFEAAA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06C-7D0F-4587-9B3E-591E578C9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B324-BFDD-4ABA-9443-D5B1BBFEAAA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06C-7D0F-4587-9B3E-591E578C9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B324-BFDD-4ABA-9443-D5B1BBFEAAA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06C-7D0F-4587-9B3E-591E578C9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0B324-BFDD-4ABA-9443-D5B1BBFEAAA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4F06C-7D0F-4587-9B3E-591E578C9C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опия P1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01" y="0"/>
            <a:ext cx="8661797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2022-04-01T04:33:18Z</dcterms:created>
  <dcterms:modified xsi:type="dcterms:W3CDTF">2022-04-01T04:35:04Z</dcterms:modified>
</cp:coreProperties>
</file>