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1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5" r:id="rId18"/>
    <p:sldId id="277" r:id="rId19"/>
    <p:sldId id="280" r:id="rId20"/>
    <p:sldId id="294" r:id="rId21"/>
    <p:sldId id="281" r:id="rId22"/>
    <p:sldId id="276" r:id="rId23"/>
    <p:sldId id="275" r:id="rId24"/>
    <p:sldId id="274" r:id="rId25"/>
    <p:sldId id="282" r:id="rId26"/>
    <p:sldId id="266" r:id="rId27"/>
    <p:sldId id="285" r:id="rId28"/>
    <p:sldId id="286" r:id="rId29"/>
    <p:sldId id="284" r:id="rId30"/>
    <p:sldId id="287" r:id="rId31"/>
    <p:sldId id="288" r:id="rId32"/>
    <p:sldId id="289" r:id="rId33"/>
    <p:sldId id="290" r:id="rId34"/>
    <p:sldId id="291" r:id="rId35"/>
    <p:sldId id="29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FF3399"/>
    <a:srgbClr val="00CC00"/>
    <a:srgbClr val="C82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2" d="100"/>
          <a:sy n="92" d="100"/>
        </p:scale>
        <p:origin x="-450" y="-2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09346235131784E-2"/>
          <c:y val="1.9642748536053505E-2"/>
          <c:w val="0.60977695491939288"/>
          <c:h val="0.94308154159767488"/>
        </c:manualLayout>
      </c:layout>
      <c:pie3DChart>
        <c:varyColors val="1"/>
        <c:ser>
          <c:idx val="0"/>
          <c:order val="0"/>
          <c:explosion val="21"/>
          <c:dPt>
            <c:idx val="1"/>
            <c:bubble3D val="0"/>
            <c:explosion val="4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67,2%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2,2%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083097088004986E-2"/>
                  <c:y val="1.181782714359126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0,36%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29,3%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ru-RU" dirty="0" smtClean="0"/>
                      <a:t>0,87%</a:t>
                    </a:r>
                  </a:p>
                  <a:p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Лист1!$A$1:$A$5</c:f>
              <c:strCache>
                <c:ptCount val="5"/>
                <c:pt idx="0">
                  <c:v>Земли с\х назначения</c:v>
                </c:pt>
                <c:pt idx="1">
                  <c:v>Земли населенных пунктов</c:v>
                </c:pt>
                <c:pt idx="2">
                  <c:v>Земли промышленности, транспорта и т.д.</c:v>
                </c:pt>
                <c:pt idx="3">
                  <c:v>Земли лесного фонда</c:v>
                </c:pt>
                <c:pt idx="4">
                  <c:v>Земли водного фонда</c:v>
                </c:pt>
              </c:strCache>
            </c:strRef>
          </c:cat>
          <c:val>
            <c:numRef>
              <c:f>Лист1!$B$1:$B$5</c:f>
              <c:numCache>
                <c:formatCode>General</c:formatCode>
                <c:ptCount val="5"/>
                <c:pt idx="0">
                  <c:v>412.6</c:v>
                </c:pt>
                <c:pt idx="1">
                  <c:v>13.76</c:v>
                </c:pt>
                <c:pt idx="2">
                  <c:v>2.27</c:v>
                </c:pt>
                <c:pt idx="3">
                  <c:v>179.56</c:v>
                </c:pt>
                <c:pt idx="4">
                  <c:v>5.3599999999999985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47641886613432"/>
          <c:y val="0.18630772996029041"/>
          <c:w val="0.36760824929600283"/>
          <c:h val="0.81089593493456802"/>
        </c:manualLayout>
      </c:layout>
      <c:overlay val="0"/>
      <c:txPr>
        <a:bodyPr/>
        <a:lstStyle/>
        <a:p>
          <a:pPr>
            <a:defRPr sz="1200" baseline="0">
              <a:latin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Численность постоянного </a:t>
            </a:r>
            <a:r>
              <a:rPr lang="ru-RU" sz="180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населения на 01.01.2024 </a:t>
            </a:r>
            <a:r>
              <a:rPr lang="ru-RU" sz="1800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г. - 15564 чел., из них: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666333116716103"/>
          <c:y val="2.0616481497113693E-2"/>
        </c:manualLayout>
      </c:layout>
      <c:overlay val="0"/>
      <c:spPr>
        <a:solidFill>
          <a:srgbClr val="7030A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населенияна 01.01.2025 г. - 15564 чел., из них: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C828C8"/>
              </a:solidFill>
            </c:spPr>
          </c:dPt>
          <c:dPt>
            <c:idx val="1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2.6669411161316932E-3"/>
                  <c:y val="-0.242244063427335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1.8324082316971996E-2"/>
                  <c:y val="9.792828711129003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Женщины</c:v>
                </c:pt>
                <c:pt idx="1">
                  <c:v>Мужчины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0.52</c:v>
                </c:pt>
                <c:pt idx="1">
                  <c:v>0.48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1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>
                <a:latin typeface="Times New Roman" pitchFamily="18" charset="0"/>
                <a:cs typeface="Times New Roman" pitchFamily="18" charset="0"/>
              </a:rPr>
              <a:t>Структура собственных доходов в 2024 г.</a:t>
            </a:r>
          </a:p>
        </c:rich>
      </c:tx>
      <c:layout>
        <c:manualLayout>
          <c:xMode val="edge"/>
          <c:yMode val="edge"/>
          <c:x val="0.18155581537948776"/>
          <c:y val="1.874999999999999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7632170143488332E-2"/>
          <c:y val="0.1464744094488189"/>
          <c:w val="0.46318678266517394"/>
          <c:h val="0.8535255905511811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собственных доходов в 2024 г.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7030A0"/>
              </a:solidFill>
            </c:spPr>
          </c:dPt>
          <c:dPt>
            <c:idx val="2"/>
            <c:bubble3D val="0"/>
            <c:explosion val="24"/>
          </c:dPt>
          <c:dPt>
            <c:idx val="3"/>
            <c:bubble3D val="0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chemeClr val="accent5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2.609251968503937E-2"/>
                  <c:y val="1.920103346456692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-3.2810859580052497E-2"/>
                  <c:y val="1.838336614173228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5.5916502624671918E-2"/>
                  <c:y val="-9.127509842519684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2.6024852362204726E-2"/>
                  <c:y val="-2.1914370078740156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8.322030839895013E-2"/>
                  <c:y val="-2.990083661417323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General" sourceLinked="0"/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0">
                  <c:v>НДФЛ</c:v>
                </c:pt>
                <c:pt idx="1">
                  <c:v>НДС</c:v>
                </c:pt>
                <c:pt idx="2">
                  <c:v>УСН</c:v>
                </c:pt>
                <c:pt idx="3">
                  <c:v>Налог на имущество</c:v>
                </c:pt>
                <c:pt idx="4">
                  <c:v>Земельный налог</c:v>
                </c:pt>
                <c:pt idx="5">
                  <c:v>прочие доходы</c:v>
                </c:pt>
              </c:strCache>
            </c:strRef>
          </c:cat>
          <c:val>
            <c:numRef>
              <c:f>Лист1!$B$2:$B$7</c:f>
              <c:numCache>
                <c:formatCode>0.000</c:formatCode>
                <c:ptCount val="6"/>
                <c:pt idx="0">
                  <c:v>184470.3</c:v>
                </c:pt>
                <c:pt idx="1">
                  <c:v>23630.9</c:v>
                </c:pt>
                <c:pt idx="2">
                  <c:v>3536.1</c:v>
                </c:pt>
                <c:pt idx="3">
                  <c:v>1393.4</c:v>
                </c:pt>
                <c:pt idx="4">
                  <c:v>3893</c:v>
                </c:pt>
                <c:pt idx="5">
                  <c:v>18966.5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5527185575871683"/>
          <c:y val="0.27075734066896084"/>
          <c:w val="0.22182233163176798"/>
          <c:h val="0.51437707070743022"/>
        </c:manualLayout>
      </c:layout>
      <c:overlay val="0"/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>
                <a:latin typeface="Times New Roman" pitchFamily="18" charset="0"/>
                <a:cs typeface="Times New Roman" pitchFamily="18" charset="0"/>
              </a:defRPr>
            </a:pPr>
            <a:r>
              <a:rPr lang="ru-RU" dirty="0"/>
              <a:t>Производство продукции на душу </a:t>
            </a:r>
            <a:r>
              <a:rPr lang="ru-RU" dirty="0" smtClean="0"/>
              <a:t>населения</a:t>
            </a:r>
            <a:endParaRPr lang="ru-RU" dirty="0"/>
          </a:p>
        </c:rich>
      </c:tx>
      <c:layout>
        <c:manualLayout>
          <c:xMode val="edge"/>
          <c:yMode val="edge"/>
          <c:x val="0.15153399622264194"/>
          <c:y val="3.401579189834903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0547716920342188E-2"/>
          <c:y val="0.27549956788337848"/>
          <c:w val="0.5298761248750139"/>
          <c:h val="0.645130251020473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Производство продукции на душу населения</c:v>
                </c:pt>
              </c:strCache>
            </c:strRef>
          </c:tx>
          <c:explosion val="25"/>
          <c:dPt>
            <c:idx val="1"/>
            <c:bubble3D val="0"/>
            <c:spPr>
              <a:solidFill>
                <a:srgbClr val="00B050"/>
              </a:solidFill>
            </c:spPr>
          </c:dPt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Промышленная продукция тыс.руб.</c:v>
                </c:pt>
                <c:pt idx="1">
                  <c:v>Сельскохозяйственная продукция тыс.руб.</c:v>
                </c:pt>
              </c:strCache>
            </c:strRef>
          </c:cat>
          <c:val>
            <c:numRef>
              <c:f>Лист1!$B$2:$B$3</c:f>
              <c:numCache>
                <c:formatCode>0.00</c:formatCode>
                <c:ptCount val="2"/>
                <c:pt idx="0" formatCode="General">
                  <c:v>36.1</c:v>
                </c:pt>
                <c:pt idx="1">
                  <c:v>102.801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1952213642928566"/>
          <c:y val="0.40648380276911761"/>
          <c:w val="0.36989570603266303"/>
          <c:h val="0.30095672762725117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Распределение</a:t>
            </a:r>
            <a:r>
              <a:rPr lang="ru-RU" baseline="0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 СМП по в</a:t>
            </a: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идам 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экономической </a:t>
            </a:r>
            <a:r>
              <a:rPr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деятельности, </a:t>
            </a:r>
            <a:r>
              <a:rPr lang="ru-RU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ед.</a:t>
            </a:r>
            <a:endParaRPr lang="ru-RU" dirty="0"/>
          </a:p>
        </c:rich>
      </c:tx>
      <c:layout>
        <c:manualLayout>
          <c:xMode val="edge"/>
          <c:yMode val="edge"/>
          <c:x val="0.14350688976377954"/>
          <c:y val="2.9565236530357593E-2"/>
        </c:manualLayout>
      </c:layout>
      <c:overlay val="0"/>
      <c:spPr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c:sp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864626152649705E-2"/>
          <c:y val="0.34578186857036086"/>
          <c:w val="0.48592390197385477"/>
          <c:h val="0.5821398136004931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Вид экономической деятельности индивидуальных предпринимательств и малых предприятии, ед.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explosion val="15"/>
            <c:spPr>
              <a:solidFill>
                <a:srgbClr val="7030A0"/>
              </a:solidFill>
            </c:spPr>
          </c:dPt>
          <c:dPt>
            <c:idx val="2"/>
            <c:bubble3D val="0"/>
            <c:explosion val="18"/>
            <c:spPr>
              <a:solidFill>
                <a:srgbClr val="00CC00"/>
              </a:solidFill>
            </c:spPr>
          </c:dPt>
          <c:dPt>
            <c:idx val="3"/>
            <c:bubble3D val="0"/>
            <c:spPr>
              <a:solidFill>
                <a:srgbClr val="FF3399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dPt>
            <c:idx val="5"/>
            <c:bubble3D val="0"/>
            <c:explosion val="18"/>
            <c:spPr>
              <a:solidFill>
                <a:srgbClr val="5F5F5F"/>
              </a:solidFill>
            </c:spPr>
          </c:dPt>
          <c:dPt>
            <c:idx val="6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Сельское хозяйство</c:v>
                </c:pt>
                <c:pt idx="1">
                  <c:v>Обрабатывающие производства</c:v>
                </c:pt>
                <c:pt idx="2">
                  <c:v>Строительство </c:v>
                </c:pt>
                <c:pt idx="3">
                  <c:v>Оптовая и розничная торговля 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предприятии общественного питания</c:v>
                </c:pt>
                <c:pt idx="6">
                  <c:v>Прочие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112</c:v>
                </c:pt>
                <c:pt idx="1">
                  <c:v>37</c:v>
                </c:pt>
                <c:pt idx="2">
                  <c:v>32</c:v>
                </c:pt>
                <c:pt idx="3">
                  <c:v>101</c:v>
                </c:pt>
                <c:pt idx="4">
                  <c:v>98</c:v>
                </c:pt>
                <c:pt idx="5">
                  <c:v>10</c:v>
                </c:pt>
                <c:pt idx="6">
                  <c:v>78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91745477354368"/>
          <c:y val="0.2815789037110511"/>
          <c:w val="0.40825452264563195"/>
          <c:h val="0.61351723854910845"/>
        </c:manualLayout>
      </c:layout>
      <c:overlay val="0"/>
    </c:legend>
    <c:plotVisOnly val="1"/>
    <c:dispBlanksAs val="gap"/>
    <c:showDLblsOverMax val="0"/>
  </c:chart>
  <c:spPr>
    <a:gradFill rotWithShape="1">
      <a:gsLst>
        <a:gs pos="0">
          <a:schemeClr val="accent1">
            <a:tint val="50000"/>
            <a:satMod val="300000"/>
          </a:schemeClr>
        </a:gs>
        <a:gs pos="35000">
          <a:schemeClr val="accent1">
            <a:tint val="37000"/>
            <a:satMod val="300000"/>
          </a:schemeClr>
        </a:gs>
        <a:gs pos="100000">
          <a:schemeClr val="accent1">
            <a:tint val="15000"/>
            <a:satMod val="350000"/>
          </a:schemeClr>
        </a:gs>
      </a:gsLst>
      <a:lin ang="16200000" scaled="1"/>
    </a:gradFill>
    <a:ln w="9525" cap="flat" cmpd="sng" algn="ctr">
      <a:solidFill>
        <a:schemeClr val="accent1">
          <a:shade val="95000"/>
          <a:satMod val="105000"/>
        </a:schemeClr>
      </a:solidFill>
      <a:prstDash val="solid"/>
    </a:ln>
    <a:effectLst>
      <a:outerShdw blurRad="40000" dist="20000" dir="5400000" rotWithShape="0">
        <a:srgbClr val="000000">
          <a:alpha val="38000"/>
        </a:srgbClr>
      </a:outerShdw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image" Target="../media/image4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5.jpe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image" Target="../media/image4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08A737-8239-4045-9C33-2CE631261A8D}" type="doc">
      <dgm:prSet loTypeId="urn:microsoft.com/office/officeart/2005/8/layout/vList4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9F79E4B-94BC-4F10-990A-2E1B999EBE36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Общая площадь  </a:t>
          </a:r>
          <a:endParaRPr lang="ru-RU" dirty="0"/>
        </a:p>
      </dgm:t>
    </dgm:pt>
    <dgm:pt modelId="{AB087673-F2CD-4914-B9E5-2E3BAFFED82B}" type="parTrans" cxnId="{6E395740-9E0E-4364-AB7B-C99AD6B5A0CD}">
      <dgm:prSet/>
      <dgm:spPr/>
      <dgm:t>
        <a:bodyPr/>
        <a:lstStyle/>
        <a:p>
          <a:endParaRPr lang="ru-RU"/>
        </a:p>
      </dgm:t>
    </dgm:pt>
    <dgm:pt modelId="{3CD352D5-AF1E-4573-945D-D6F88A30E624}" type="sibTrans" cxnId="{6E395740-9E0E-4364-AB7B-C99AD6B5A0CD}">
      <dgm:prSet/>
      <dgm:spPr/>
      <dgm:t>
        <a:bodyPr/>
        <a:lstStyle/>
        <a:p>
          <a:endParaRPr lang="ru-RU"/>
        </a:p>
      </dgm:t>
    </dgm:pt>
    <dgm:pt modelId="{28D64B17-D08B-43D1-88B2-04BF8D0C65E3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6071,04 км²</a:t>
          </a:r>
          <a:endParaRPr lang="ru-RU" dirty="0"/>
        </a:p>
      </dgm:t>
    </dgm:pt>
    <dgm:pt modelId="{AC46A3F6-09DB-4ADA-8732-E10825A26377}" type="parTrans" cxnId="{A63F01F0-2A31-4736-AA11-A01E6E094624}">
      <dgm:prSet/>
      <dgm:spPr/>
      <dgm:t>
        <a:bodyPr/>
        <a:lstStyle/>
        <a:p>
          <a:endParaRPr lang="ru-RU"/>
        </a:p>
      </dgm:t>
    </dgm:pt>
    <dgm:pt modelId="{93A44601-958D-4709-BE87-505FB50FF8FD}" type="sibTrans" cxnId="{A63F01F0-2A31-4736-AA11-A01E6E094624}">
      <dgm:prSet/>
      <dgm:spPr/>
      <dgm:t>
        <a:bodyPr/>
        <a:lstStyle/>
        <a:p>
          <a:endParaRPr lang="ru-RU"/>
        </a:p>
      </dgm:t>
    </dgm:pt>
    <dgm:pt modelId="{2B9C3720-BBBA-4C17-A9D9-5B2E176E6451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Население на 01.01.2024г.</a:t>
          </a:r>
        </a:p>
      </dgm:t>
    </dgm:pt>
    <dgm:pt modelId="{95E32681-38C1-4105-B613-5D3C7C16B59B}" type="parTrans" cxnId="{8BB068AA-2A2E-403F-824E-82B4F0210111}">
      <dgm:prSet/>
      <dgm:spPr/>
      <dgm:t>
        <a:bodyPr/>
        <a:lstStyle/>
        <a:p>
          <a:endParaRPr lang="ru-RU"/>
        </a:p>
      </dgm:t>
    </dgm:pt>
    <dgm:pt modelId="{D6EAA97A-0657-4F77-B2F7-8C6BCEF107ED}" type="sibTrans" cxnId="{8BB068AA-2A2E-403F-824E-82B4F0210111}">
      <dgm:prSet/>
      <dgm:spPr/>
      <dgm:t>
        <a:bodyPr/>
        <a:lstStyle/>
        <a:p>
          <a:endParaRPr lang="ru-RU"/>
        </a:p>
      </dgm:t>
    </dgm:pt>
    <dgm:pt modelId="{BC8AA36C-BB0E-4864-BA9A-1BB87F8B894B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15564</a:t>
          </a:r>
          <a:endParaRPr lang="ru-RU" dirty="0"/>
        </a:p>
      </dgm:t>
    </dgm:pt>
    <dgm:pt modelId="{16D2F2C8-60AA-4353-A7D8-60678B4BE98F}" type="parTrans" cxnId="{73969CB2-0806-4D86-91E9-37AF4DBA300E}">
      <dgm:prSet/>
      <dgm:spPr/>
      <dgm:t>
        <a:bodyPr/>
        <a:lstStyle/>
        <a:p>
          <a:endParaRPr lang="ru-RU"/>
        </a:p>
      </dgm:t>
    </dgm:pt>
    <dgm:pt modelId="{E716B149-2634-4A76-B613-B2E7BA934903}" type="sibTrans" cxnId="{73969CB2-0806-4D86-91E9-37AF4DBA300E}">
      <dgm:prSet/>
      <dgm:spPr/>
      <dgm:t>
        <a:bodyPr/>
        <a:lstStyle/>
        <a:p>
          <a:endParaRPr lang="ru-RU"/>
        </a:p>
      </dgm:t>
    </dgm:pt>
    <dgm:pt modelId="{719A85AB-38F0-429C-9056-B19E7696A793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Городские поселения</a:t>
          </a:r>
          <a:endParaRPr lang="ru-RU" dirty="0"/>
        </a:p>
      </dgm:t>
    </dgm:pt>
    <dgm:pt modelId="{03421735-B0D6-4DBA-BE85-3341CF5CBCFD}" type="parTrans" cxnId="{A3AFFC37-66F0-4656-95D6-8EDFEA8A4CFB}">
      <dgm:prSet/>
      <dgm:spPr/>
      <dgm:t>
        <a:bodyPr/>
        <a:lstStyle/>
        <a:p>
          <a:endParaRPr lang="ru-RU"/>
        </a:p>
      </dgm:t>
    </dgm:pt>
    <dgm:pt modelId="{D9EAB608-8939-4E93-B9FE-89BE462EBCB8}" type="sibTrans" cxnId="{A3AFFC37-66F0-4656-95D6-8EDFEA8A4CFB}">
      <dgm:prSet/>
      <dgm:spPr/>
      <dgm:t>
        <a:bodyPr/>
        <a:lstStyle/>
        <a:p>
          <a:endParaRPr lang="ru-RU"/>
        </a:p>
      </dgm:t>
    </dgm:pt>
    <dgm:pt modelId="{059057CC-8144-48C8-8B60-7EEDA7D85EAE}">
      <dgm:prSet phldrT="[Текст]"/>
      <dgm:spPr>
        <a:solidFill>
          <a:srgbClr val="00B0F0"/>
        </a:solidFill>
      </dgm:spPr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8C572508-D498-4F90-BA70-660BD98BE4F9}" type="parTrans" cxnId="{774720E4-8484-4E58-9EC4-A74B57B98909}">
      <dgm:prSet/>
      <dgm:spPr/>
      <dgm:t>
        <a:bodyPr/>
        <a:lstStyle/>
        <a:p>
          <a:endParaRPr lang="ru-RU"/>
        </a:p>
      </dgm:t>
    </dgm:pt>
    <dgm:pt modelId="{7E09E436-07E6-4C06-8D34-DE4A1A0CB68B}" type="sibTrans" cxnId="{774720E4-8484-4E58-9EC4-A74B57B98909}">
      <dgm:prSet/>
      <dgm:spPr/>
      <dgm:t>
        <a:bodyPr/>
        <a:lstStyle/>
        <a:p>
          <a:endParaRPr lang="ru-RU"/>
        </a:p>
      </dgm:t>
    </dgm:pt>
    <dgm:pt modelId="{2E2AEF1F-A7C0-4FD5-A889-669C3B2C2954}">
      <dgm:prSet/>
      <dgm:spPr>
        <a:solidFill>
          <a:srgbClr val="00B0F0"/>
        </a:solidFill>
      </dgm:spPr>
      <dgm:t>
        <a:bodyPr/>
        <a:lstStyle/>
        <a:p>
          <a:r>
            <a:rPr lang="ru-RU" dirty="0" smtClean="0"/>
            <a:t>Сельские поселения</a:t>
          </a:r>
          <a:endParaRPr lang="ru-RU" dirty="0"/>
        </a:p>
      </dgm:t>
    </dgm:pt>
    <dgm:pt modelId="{57A06EDE-728D-4187-BF95-CDAA246B4E8B}" type="parTrans" cxnId="{7CFB60F5-904D-4555-ADB1-00D0269E2CEE}">
      <dgm:prSet/>
      <dgm:spPr/>
      <dgm:t>
        <a:bodyPr/>
        <a:lstStyle/>
        <a:p>
          <a:endParaRPr lang="ru-RU"/>
        </a:p>
      </dgm:t>
    </dgm:pt>
    <dgm:pt modelId="{4C97C02D-B262-41B3-9F21-4E5FDF504EB2}" type="sibTrans" cxnId="{7CFB60F5-904D-4555-ADB1-00D0269E2CEE}">
      <dgm:prSet/>
      <dgm:spPr/>
      <dgm:t>
        <a:bodyPr/>
        <a:lstStyle/>
        <a:p>
          <a:endParaRPr lang="ru-RU"/>
        </a:p>
      </dgm:t>
    </dgm:pt>
    <dgm:pt modelId="{F4020645-373B-48D1-BEA6-01CE348A6221}">
      <dgm:prSet/>
      <dgm:spPr>
        <a:solidFill>
          <a:srgbClr val="00B0F0"/>
        </a:solidFill>
      </dgm:spPr>
      <dgm:t>
        <a:bodyPr/>
        <a:lstStyle/>
        <a:p>
          <a:r>
            <a:rPr lang="ru-RU" dirty="0" smtClean="0"/>
            <a:t>11</a:t>
          </a:r>
          <a:endParaRPr lang="ru-RU" dirty="0"/>
        </a:p>
      </dgm:t>
    </dgm:pt>
    <dgm:pt modelId="{DC5ED9A8-59F7-4091-88FD-A2EC9CE91091}" type="parTrans" cxnId="{9D837371-9886-43BA-BA64-4AFA96BFF255}">
      <dgm:prSet/>
      <dgm:spPr/>
      <dgm:t>
        <a:bodyPr/>
        <a:lstStyle/>
        <a:p>
          <a:endParaRPr lang="ru-RU"/>
        </a:p>
      </dgm:t>
    </dgm:pt>
    <dgm:pt modelId="{D34B4C06-B692-415B-8B95-4F29AF71B596}" type="sibTrans" cxnId="{9D837371-9886-43BA-BA64-4AFA96BFF255}">
      <dgm:prSet/>
      <dgm:spPr/>
      <dgm:t>
        <a:bodyPr/>
        <a:lstStyle/>
        <a:p>
          <a:endParaRPr lang="ru-RU"/>
        </a:p>
      </dgm:t>
    </dgm:pt>
    <dgm:pt modelId="{750F69C1-A7ED-42F0-B2E9-C16D3E7BACBA}" type="pres">
      <dgm:prSet presAssocID="{D708A737-8239-4045-9C33-2CE631261A8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B43B3F-CB2B-44A6-90C8-970CD576FD29}" type="pres">
      <dgm:prSet presAssocID="{99F79E4B-94BC-4F10-990A-2E1B999EBE36}" presName="comp" presStyleCnt="0"/>
      <dgm:spPr/>
    </dgm:pt>
    <dgm:pt modelId="{19D841E3-059A-40CF-9C16-EC278ABCFD8D}" type="pres">
      <dgm:prSet presAssocID="{99F79E4B-94BC-4F10-990A-2E1B999EBE36}" presName="box" presStyleLbl="node1" presStyleIdx="0" presStyleCnt="4"/>
      <dgm:spPr/>
      <dgm:t>
        <a:bodyPr/>
        <a:lstStyle/>
        <a:p>
          <a:endParaRPr lang="ru-RU"/>
        </a:p>
      </dgm:t>
    </dgm:pt>
    <dgm:pt modelId="{1013DE5B-944F-4F6E-9F27-2C4B1A52DE8B}" type="pres">
      <dgm:prSet presAssocID="{99F79E4B-94BC-4F10-990A-2E1B999EBE36}" presName="img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</dgm:spPr>
      <dgm:t>
        <a:bodyPr/>
        <a:lstStyle/>
        <a:p>
          <a:endParaRPr lang="ru-RU"/>
        </a:p>
      </dgm:t>
    </dgm:pt>
    <dgm:pt modelId="{3581C705-5AD1-45B1-9EE6-0A528E4EA85C}" type="pres">
      <dgm:prSet presAssocID="{99F79E4B-94BC-4F10-990A-2E1B999EBE36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3F885-25A5-4DF4-BF01-14D8BF625423}" type="pres">
      <dgm:prSet presAssocID="{3CD352D5-AF1E-4573-945D-D6F88A30E624}" presName="spacer" presStyleCnt="0"/>
      <dgm:spPr/>
    </dgm:pt>
    <dgm:pt modelId="{4BA7E0D3-0640-4A50-AFC5-AAC81F813B88}" type="pres">
      <dgm:prSet presAssocID="{2B9C3720-BBBA-4C17-A9D9-5B2E176E6451}" presName="comp" presStyleCnt="0"/>
      <dgm:spPr/>
    </dgm:pt>
    <dgm:pt modelId="{797A4C1D-ACB9-4927-98D2-F3A932EDE9D4}" type="pres">
      <dgm:prSet presAssocID="{2B9C3720-BBBA-4C17-A9D9-5B2E176E6451}" presName="box" presStyleLbl="node1" presStyleIdx="1" presStyleCnt="4"/>
      <dgm:spPr/>
      <dgm:t>
        <a:bodyPr/>
        <a:lstStyle/>
        <a:p>
          <a:endParaRPr lang="ru-RU"/>
        </a:p>
      </dgm:t>
    </dgm:pt>
    <dgm:pt modelId="{E85C4C87-32EC-41CE-93F9-542117E60283}" type="pres">
      <dgm:prSet presAssocID="{2B9C3720-BBBA-4C17-A9D9-5B2E176E6451}" presName="img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  <dgm:t>
        <a:bodyPr/>
        <a:lstStyle/>
        <a:p>
          <a:endParaRPr lang="ru-RU"/>
        </a:p>
      </dgm:t>
    </dgm:pt>
    <dgm:pt modelId="{D59412ED-CBDF-41EC-A894-9F988C0086C3}" type="pres">
      <dgm:prSet presAssocID="{2B9C3720-BBBA-4C17-A9D9-5B2E176E6451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F5522A-C026-47CB-BDD2-C272AD9D0D7F}" type="pres">
      <dgm:prSet presAssocID="{D6EAA97A-0657-4F77-B2F7-8C6BCEF107ED}" presName="spacer" presStyleCnt="0"/>
      <dgm:spPr/>
    </dgm:pt>
    <dgm:pt modelId="{E97947BD-1401-4A3D-97DA-42C301F152C9}" type="pres">
      <dgm:prSet presAssocID="{719A85AB-38F0-429C-9056-B19E7696A793}" presName="comp" presStyleCnt="0"/>
      <dgm:spPr/>
    </dgm:pt>
    <dgm:pt modelId="{467BF39F-F476-4B67-B51A-9799E606C06D}" type="pres">
      <dgm:prSet presAssocID="{719A85AB-38F0-429C-9056-B19E7696A793}" presName="box" presStyleLbl="node1" presStyleIdx="2" presStyleCnt="4"/>
      <dgm:spPr/>
      <dgm:t>
        <a:bodyPr/>
        <a:lstStyle/>
        <a:p>
          <a:endParaRPr lang="ru-RU"/>
        </a:p>
      </dgm:t>
    </dgm:pt>
    <dgm:pt modelId="{838D7F80-B19B-496C-A3E7-492D2F0C5630}" type="pres">
      <dgm:prSet presAssocID="{719A85AB-38F0-429C-9056-B19E7696A793}" presName="img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  <dgm:t>
        <a:bodyPr/>
        <a:lstStyle/>
        <a:p>
          <a:endParaRPr lang="ru-RU"/>
        </a:p>
      </dgm:t>
    </dgm:pt>
    <dgm:pt modelId="{AB71A79F-1FD5-4ADF-9185-AB079047DB10}" type="pres">
      <dgm:prSet presAssocID="{719A85AB-38F0-429C-9056-B19E7696A79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59D15F-1A7D-4E3D-A4B6-D43B5C105D99}" type="pres">
      <dgm:prSet presAssocID="{D9EAB608-8939-4E93-B9FE-89BE462EBCB8}" presName="spacer" presStyleCnt="0"/>
      <dgm:spPr/>
    </dgm:pt>
    <dgm:pt modelId="{4CDF5008-7777-4904-A69C-901A5914A2CE}" type="pres">
      <dgm:prSet presAssocID="{2E2AEF1F-A7C0-4FD5-A889-669C3B2C2954}" presName="comp" presStyleCnt="0"/>
      <dgm:spPr/>
    </dgm:pt>
    <dgm:pt modelId="{4C4ED221-9220-4BA4-84F5-9C6444503658}" type="pres">
      <dgm:prSet presAssocID="{2E2AEF1F-A7C0-4FD5-A889-669C3B2C2954}" presName="box" presStyleLbl="node1" presStyleIdx="3" presStyleCnt="4"/>
      <dgm:spPr/>
      <dgm:t>
        <a:bodyPr/>
        <a:lstStyle/>
        <a:p>
          <a:endParaRPr lang="ru-RU"/>
        </a:p>
      </dgm:t>
    </dgm:pt>
    <dgm:pt modelId="{13F57615-B037-4746-AA47-28F9680EE37E}" type="pres">
      <dgm:prSet presAssocID="{2E2AEF1F-A7C0-4FD5-A889-669C3B2C2954}" presName="img" presStyleLbl="fgImgPlace1" presStyleIdx="3" presStyleCnt="4" custLinFactNeighborX="100" custLinFactNeighborY="-362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  <dgm:t>
        <a:bodyPr/>
        <a:lstStyle/>
        <a:p>
          <a:endParaRPr lang="ru-RU"/>
        </a:p>
      </dgm:t>
    </dgm:pt>
    <dgm:pt modelId="{29C78312-3386-4187-B22C-37AA5DEC9AE8}" type="pres">
      <dgm:prSet presAssocID="{2E2AEF1F-A7C0-4FD5-A889-669C3B2C2954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D837371-9886-43BA-BA64-4AFA96BFF255}" srcId="{2E2AEF1F-A7C0-4FD5-A889-669C3B2C2954}" destId="{F4020645-373B-48D1-BEA6-01CE348A6221}" srcOrd="0" destOrd="0" parTransId="{DC5ED9A8-59F7-4091-88FD-A2EC9CE91091}" sibTransId="{D34B4C06-B692-415B-8B95-4F29AF71B596}"/>
    <dgm:cxn modelId="{E88A1163-E230-4B66-A2E2-7695FABE7A58}" type="presOf" srcId="{F4020645-373B-48D1-BEA6-01CE348A6221}" destId="{4C4ED221-9220-4BA4-84F5-9C6444503658}" srcOrd="0" destOrd="1" presId="urn:microsoft.com/office/officeart/2005/8/layout/vList4"/>
    <dgm:cxn modelId="{9A303A55-71F4-4B5F-953F-F9088C754900}" type="presOf" srcId="{28D64B17-D08B-43D1-88B2-04BF8D0C65E3}" destId="{3581C705-5AD1-45B1-9EE6-0A528E4EA85C}" srcOrd="1" destOrd="1" presId="urn:microsoft.com/office/officeart/2005/8/layout/vList4"/>
    <dgm:cxn modelId="{84214BFB-28DA-447C-B14E-6CE1B1CD614F}" type="presOf" srcId="{F4020645-373B-48D1-BEA6-01CE348A6221}" destId="{29C78312-3386-4187-B22C-37AA5DEC9AE8}" srcOrd="1" destOrd="1" presId="urn:microsoft.com/office/officeart/2005/8/layout/vList4"/>
    <dgm:cxn modelId="{D3CA6B6C-BD00-4B34-BA42-6D6219C811D6}" type="presOf" srcId="{BC8AA36C-BB0E-4864-BA9A-1BB87F8B894B}" destId="{797A4C1D-ACB9-4927-98D2-F3A932EDE9D4}" srcOrd="0" destOrd="1" presId="urn:microsoft.com/office/officeart/2005/8/layout/vList4"/>
    <dgm:cxn modelId="{A63F01F0-2A31-4736-AA11-A01E6E094624}" srcId="{99F79E4B-94BC-4F10-990A-2E1B999EBE36}" destId="{28D64B17-D08B-43D1-88B2-04BF8D0C65E3}" srcOrd="0" destOrd="0" parTransId="{AC46A3F6-09DB-4ADA-8732-E10825A26377}" sibTransId="{93A44601-958D-4709-BE87-505FB50FF8FD}"/>
    <dgm:cxn modelId="{73969CB2-0806-4D86-91E9-37AF4DBA300E}" srcId="{2B9C3720-BBBA-4C17-A9D9-5B2E176E6451}" destId="{BC8AA36C-BB0E-4864-BA9A-1BB87F8B894B}" srcOrd="0" destOrd="0" parTransId="{16D2F2C8-60AA-4353-A7D8-60678B4BE98F}" sibTransId="{E716B149-2634-4A76-B613-B2E7BA934903}"/>
    <dgm:cxn modelId="{8BB068AA-2A2E-403F-824E-82B4F0210111}" srcId="{D708A737-8239-4045-9C33-2CE631261A8D}" destId="{2B9C3720-BBBA-4C17-A9D9-5B2E176E6451}" srcOrd="1" destOrd="0" parTransId="{95E32681-38C1-4105-B613-5D3C7C16B59B}" sibTransId="{D6EAA97A-0657-4F77-B2F7-8C6BCEF107ED}"/>
    <dgm:cxn modelId="{836DB28B-4E27-418F-9467-9E9FA1A7872C}" type="presOf" srcId="{2E2AEF1F-A7C0-4FD5-A889-669C3B2C2954}" destId="{29C78312-3386-4187-B22C-37AA5DEC9AE8}" srcOrd="1" destOrd="0" presId="urn:microsoft.com/office/officeart/2005/8/layout/vList4"/>
    <dgm:cxn modelId="{C6BCB16C-19DB-4CCC-B279-0959B887225E}" type="presOf" srcId="{719A85AB-38F0-429C-9056-B19E7696A793}" destId="{AB71A79F-1FD5-4ADF-9185-AB079047DB10}" srcOrd="1" destOrd="0" presId="urn:microsoft.com/office/officeart/2005/8/layout/vList4"/>
    <dgm:cxn modelId="{7CFB60F5-904D-4555-ADB1-00D0269E2CEE}" srcId="{D708A737-8239-4045-9C33-2CE631261A8D}" destId="{2E2AEF1F-A7C0-4FD5-A889-669C3B2C2954}" srcOrd="3" destOrd="0" parTransId="{57A06EDE-728D-4187-BF95-CDAA246B4E8B}" sibTransId="{4C97C02D-B262-41B3-9F21-4E5FDF504EB2}"/>
    <dgm:cxn modelId="{7898C4A9-6F97-4010-8003-AA8BA94FC974}" type="presOf" srcId="{2E2AEF1F-A7C0-4FD5-A889-669C3B2C2954}" destId="{4C4ED221-9220-4BA4-84F5-9C6444503658}" srcOrd="0" destOrd="0" presId="urn:microsoft.com/office/officeart/2005/8/layout/vList4"/>
    <dgm:cxn modelId="{A90DAF8B-648C-450E-88EE-53D9A13D9EE4}" type="presOf" srcId="{99F79E4B-94BC-4F10-990A-2E1B999EBE36}" destId="{3581C705-5AD1-45B1-9EE6-0A528E4EA85C}" srcOrd="1" destOrd="0" presId="urn:microsoft.com/office/officeart/2005/8/layout/vList4"/>
    <dgm:cxn modelId="{4F2CA704-AE85-4926-86A5-9F9F781F2933}" type="presOf" srcId="{D708A737-8239-4045-9C33-2CE631261A8D}" destId="{750F69C1-A7ED-42F0-B2E9-C16D3E7BACBA}" srcOrd="0" destOrd="0" presId="urn:microsoft.com/office/officeart/2005/8/layout/vList4"/>
    <dgm:cxn modelId="{CC7251DE-5B47-426A-A03B-C0E02F242101}" type="presOf" srcId="{2B9C3720-BBBA-4C17-A9D9-5B2E176E6451}" destId="{797A4C1D-ACB9-4927-98D2-F3A932EDE9D4}" srcOrd="0" destOrd="0" presId="urn:microsoft.com/office/officeart/2005/8/layout/vList4"/>
    <dgm:cxn modelId="{17F8C672-2E41-45AB-B5C4-602046DD28C4}" type="presOf" srcId="{719A85AB-38F0-429C-9056-B19E7696A793}" destId="{467BF39F-F476-4B67-B51A-9799E606C06D}" srcOrd="0" destOrd="0" presId="urn:microsoft.com/office/officeart/2005/8/layout/vList4"/>
    <dgm:cxn modelId="{774720E4-8484-4E58-9EC4-A74B57B98909}" srcId="{719A85AB-38F0-429C-9056-B19E7696A793}" destId="{059057CC-8144-48C8-8B60-7EEDA7D85EAE}" srcOrd="0" destOrd="0" parTransId="{8C572508-D498-4F90-BA70-660BD98BE4F9}" sibTransId="{7E09E436-07E6-4C06-8D34-DE4A1A0CB68B}"/>
    <dgm:cxn modelId="{B6471A62-DDA1-4999-91DA-4748B1B843E3}" type="presOf" srcId="{059057CC-8144-48C8-8B60-7EEDA7D85EAE}" destId="{467BF39F-F476-4B67-B51A-9799E606C06D}" srcOrd="0" destOrd="1" presId="urn:microsoft.com/office/officeart/2005/8/layout/vList4"/>
    <dgm:cxn modelId="{6E395740-9E0E-4364-AB7B-C99AD6B5A0CD}" srcId="{D708A737-8239-4045-9C33-2CE631261A8D}" destId="{99F79E4B-94BC-4F10-990A-2E1B999EBE36}" srcOrd="0" destOrd="0" parTransId="{AB087673-F2CD-4914-B9E5-2E3BAFFED82B}" sibTransId="{3CD352D5-AF1E-4573-945D-D6F88A30E624}"/>
    <dgm:cxn modelId="{94726E6D-7F29-4FD7-97B9-35306BEA3719}" type="presOf" srcId="{99F79E4B-94BC-4F10-990A-2E1B999EBE36}" destId="{19D841E3-059A-40CF-9C16-EC278ABCFD8D}" srcOrd="0" destOrd="0" presId="urn:microsoft.com/office/officeart/2005/8/layout/vList4"/>
    <dgm:cxn modelId="{ED0A9E57-18B6-459A-83FB-C5418F1F5EDD}" type="presOf" srcId="{BC8AA36C-BB0E-4864-BA9A-1BB87F8B894B}" destId="{D59412ED-CBDF-41EC-A894-9F988C0086C3}" srcOrd="1" destOrd="1" presId="urn:microsoft.com/office/officeart/2005/8/layout/vList4"/>
    <dgm:cxn modelId="{A3AFFC37-66F0-4656-95D6-8EDFEA8A4CFB}" srcId="{D708A737-8239-4045-9C33-2CE631261A8D}" destId="{719A85AB-38F0-429C-9056-B19E7696A793}" srcOrd="2" destOrd="0" parTransId="{03421735-B0D6-4DBA-BE85-3341CF5CBCFD}" sibTransId="{D9EAB608-8939-4E93-B9FE-89BE462EBCB8}"/>
    <dgm:cxn modelId="{99A5D9B7-0B18-40F0-B693-75CEED9592C0}" type="presOf" srcId="{059057CC-8144-48C8-8B60-7EEDA7D85EAE}" destId="{AB71A79F-1FD5-4ADF-9185-AB079047DB10}" srcOrd="1" destOrd="1" presId="urn:microsoft.com/office/officeart/2005/8/layout/vList4"/>
    <dgm:cxn modelId="{3F1902E6-657B-426F-8B04-82507ED4EA15}" type="presOf" srcId="{28D64B17-D08B-43D1-88B2-04BF8D0C65E3}" destId="{19D841E3-059A-40CF-9C16-EC278ABCFD8D}" srcOrd="0" destOrd="1" presId="urn:microsoft.com/office/officeart/2005/8/layout/vList4"/>
    <dgm:cxn modelId="{85476F96-7241-4AA4-90B5-6D4E9402AE91}" type="presOf" srcId="{2B9C3720-BBBA-4C17-A9D9-5B2E176E6451}" destId="{D59412ED-CBDF-41EC-A894-9F988C0086C3}" srcOrd="1" destOrd="0" presId="urn:microsoft.com/office/officeart/2005/8/layout/vList4"/>
    <dgm:cxn modelId="{724454D3-28CB-45CE-9651-AE5DA39FEE29}" type="presParOf" srcId="{750F69C1-A7ED-42F0-B2E9-C16D3E7BACBA}" destId="{F2B43B3F-CB2B-44A6-90C8-970CD576FD29}" srcOrd="0" destOrd="0" presId="urn:microsoft.com/office/officeart/2005/8/layout/vList4"/>
    <dgm:cxn modelId="{4284CF1B-6289-4D71-B85B-7A16439E0E43}" type="presParOf" srcId="{F2B43B3F-CB2B-44A6-90C8-970CD576FD29}" destId="{19D841E3-059A-40CF-9C16-EC278ABCFD8D}" srcOrd="0" destOrd="0" presId="urn:microsoft.com/office/officeart/2005/8/layout/vList4"/>
    <dgm:cxn modelId="{C48FCFE7-25CE-4B83-A2A6-BFEE9A77DAAA}" type="presParOf" srcId="{F2B43B3F-CB2B-44A6-90C8-970CD576FD29}" destId="{1013DE5B-944F-4F6E-9F27-2C4B1A52DE8B}" srcOrd="1" destOrd="0" presId="urn:microsoft.com/office/officeart/2005/8/layout/vList4"/>
    <dgm:cxn modelId="{79FF89F8-ED5B-4309-9099-A7C6F5D2DEE5}" type="presParOf" srcId="{F2B43B3F-CB2B-44A6-90C8-970CD576FD29}" destId="{3581C705-5AD1-45B1-9EE6-0A528E4EA85C}" srcOrd="2" destOrd="0" presId="urn:microsoft.com/office/officeart/2005/8/layout/vList4"/>
    <dgm:cxn modelId="{67DDAC46-C3FD-45CD-AABE-EFDEAED869F4}" type="presParOf" srcId="{750F69C1-A7ED-42F0-B2E9-C16D3E7BACBA}" destId="{CDE3F885-25A5-4DF4-BF01-14D8BF625423}" srcOrd="1" destOrd="0" presId="urn:microsoft.com/office/officeart/2005/8/layout/vList4"/>
    <dgm:cxn modelId="{18513BAF-44CF-44E8-9B16-CC7CA2E94445}" type="presParOf" srcId="{750F69C1-A7ED-42F0-B2E9-C16D3E7BACBA}" destId="{4BA7E0D3-0640-4A50-AFC5-AAC81F813B88}" srcOrd="2" destOrd="0" presId="urn:microsoft.com/office/officeart/2005/8/layout/vList4"/>
    <dgm:cxn modelId="{BA7D0C09-C263-4FAA-966C-1604A7652CE4}" type="presParOf" srcId="{4BA7E0D3-0640-4A50-AFC5-AAC81F813B88}" destId="{797A4C1D-ACB9-4927-98D2-F3A932EDE9D4}" srcOrd="0" destOrd="0" presId="urn:microsoft.com/office/officeart/2005/8/layout/vList4"/>
    <dgm:cxn modelId="{60B3FB6A-E91B-48AE-B1ED-18AFD10E056F}" type="presParOf" srcId="{4BA7E0D3-0640-4A50-AFC5-AAC81F813B88}" destId="{E85C4C87-32EC-41CE-93F9-542117E60283}" srcOrd="1" destOrd="0" presId="urn:microsoft.com/office/officeart/2005/8/layout/vList4"/>
    <dgm:cxn modelId="{1603D222-3607-461A-84E7-A51D279C339B}" type="presParOf" srcId="{4BA7E0D3-0640-4A50-AFC5-AAC81F813B88}" destId="{D59412ED-CBDF-41EC-A894-9F988C0086C3}" srcOrd="2" destOrd="0" presId="urn:microsoft.com/office/officeart/2005/8/layout/vList4"/>
    <dgm:cxn modelId="{5E0745E4-48AF-47C0-981A-A00D33D495E6}" type="presParOf" srcId="{750F69C1-A7ED-42F0-B2E9-C16D3E7BACBA}" destId="{F4F5522A-C026-47CB-BDD2-C272AD9D0D7F}" srcOrd="3" destOrd="0" presId="urn:microsoft.com/office/officeart/2005/8/layout/vList4"/>
    <dgm:cxn modelId="{CFE66F91-4A1B-4C2B-AAD1-DEF6B225B243}" type="presParOf" srcId="{750F69C1-A7ED-42F0-B2E9-C16D3E7BACBA}" destId="{E97947BD-1401-4A3D-97DA-42C301F152C9}" srcOrd="4" destOrd="0" presId="urn:microsoft.com/office/officeart/2005/8/layout/vList4"/>
    <dgm:cxn modelId="{118215F2-F0BA-440D-B247-40AEC91F3D89}" type="presParOf" srcId="{E97947BD-1401-4A3D-97DA-42C301F152C9}" destId="{467BF39F-F476-4B67-B51A-9799E606C06D}" srcOrd="0" destOrd="0" presId="urn:microsoft.com/office/officeart/2005/8/layout/vList4"/>
    <dgm:cxn modelId="{3944A6DD-B65E-4C9F-8CDE-ED5A3A72CF9F}" type="presParOf" srcId="{E97947BD-1401-4A3D-97DA-42C301F152C9}" destId="{838D7F80-B19B-496C-A3E7-492D2F0C5630}" srcOrd="1" destOrd="0" presId="urn:microsoft.com/office/officeart/2005/8/layout/vList4"/>
    <dgm:cxn modelId="{87136FAA-BCC7-413E-A7B5-0A83DD8A5A00}" type="presParOf" srcId="{E97947BD-1401-4A3D-97DA-42C301F152C9}" destId="{AB71A79F-1FD5-4ADF-9185-AB079047DB10}" srcOrd="2" destOrd="0" presId="urn:microsoft.com/office/officeart/2005/8/layout/vList4"/>
    <dgm:cxn modelId="{B0827DBA-DB54-4ADD-A9B2-D5C9669FEF7E}" type="presParOf" srcId="{750F69C1-A7ED-42F0-B2E9-C16D3E7BACBA}" destId="{5359D15F-1A7D-4E3D-A4B6-D43B5C105D99}" srcOrd="5" destOrd="0" presId="urn:microsoft.com/office/officeart/2005/8/layout/vList4"/>
    <dgm:cxn modelId="{97273DE7-FA65-4DDF-82ED-7419AEF2D8FA}" type="presParOf" srcId="{750F69C1-A7ED-42F0-B2E9-C16D3E7BACBA}" destId="{4CDF5008-7777-4904-A69C-901A5914A2CE}" srcOrd="6" destOrd="0" presId="urn:microsoft.com/office/officeart/2005/8/layout/vList4"/>
    <dgm:cxn modelId="{F5E3CFC2-FB01-49E1-9311-C2434C223824}" type="presParOf" srcId="{4CDF5008-7777-4904-A69C-901A5914A2CE}" destId="{4C4ED221-9220-4BA4-84F5-9C6444503658}" srcOrd="0" destOrd="0" presId="urn:microsoft.com/office/officeart/2005/8/layout/vList4"/>
    <dgm:cxn modelId="{9991BF59-B988-450A-B192-986392A9576B}" type="presParOf" srcId="{4CDF5008-7777-4904-A69C-901A5914A2CE}" destId="{13F57615-B037-4746-AA47-28F9680EE37E}" srcOrd="1" destOrd="0" presId="urn:microsoft.com/office/officeart/2005/8/layout/vList4"/>
    <dgm:cxn modelId="{57281528-CDFA-4926-B96E-CABC07C85337}" type="presParOf" srcId="{4CDF5008-7777-4904-A69C-901A5914A2CE}" destId="{29C78312-3386-4187-B22C-37AA5DEC9AE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2054CA-2AD4-4244-B030-EC4223CA1808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5B188C-61ED-48FA-A072-E5235CE298DB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Энергетический комплекс 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2184139C-DB0B-4E82-A9CE-3B687DC71FE7}" type="parTrans" cxnId="{2F9CA483-4483-4712-89EE-7CD338EF7CE1}">
      <dgm:prSet/>
      <dgm:spPr/>
      <dgm:t>
        <a:bodyPr/>
        <a:lstStyle/>
        <a:p>
          <a:endParaRPr lang="ru-RU"/>
        </a:p>
      </dgm:t>
    </dgm:pt>
    <dgm:pt modelId="{20AB38B3-DE10-49E6-AF03-FC4A24D93A29}" type="sibTrans" cxnId="{2F9CA483-4483-4712-89EE-7CD338EF7CE1}">
      <dgm:prSet/>
      <dgm:spPr/>
      <dgm:t>
        <a:bodyPr/>
        <a:lstStyle/>
        <a:p>
          <a:endParaRPr lang="ru-RU"/>
        </a:p>
      </dgm:t>
    </dgm:pt>
    <dgm:pt modelId="{A0850420-9142-4103-B353-E02F7439CB0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000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Поставкой электрической энергии в районе занимаются Юго – Западные электрические сети ОАО «Читаэнерго» </a:t>
          </a:r>
          <a:r>
            <a: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«МРСК Сибири». </a:t>
          </a:r>
          <a:endParaRPr lang="ru-RU" sz="1600" dirty="0"/>
        </a:p>
      </dgm:t>
    </dgm:pt>
    <dgm:pt modelId="{C3BEC6B8-AE5E-49E8-A685-959B3BDD3BA8}" type="parTrans" cxnId="{7EF40A68-DB43-465F-89C3-7482EE842EC7}">
      <dgm:prSet/>
      <dgm:spPr/>
      <dgm:t>
        <a:bodyPr/>
        <a:lstStyle/>
        <a:p>
          <a:endParaRPr lang="ru-RU"/>
        </a:p>
      </dgm:t>
    </dgm:pt>
    <dgm:pt modelId="{E58CC3FC-7131-41B8-A02F-07AC7919A927}" type="sibTrans" cxnId="{7EF40A68-DB43-465F-89C3-7482EE842EC7}">
      <dgm:prSet/>
      <dgm:spPr/>
      <dgm:t>
        <a:bodyPr/>
        <a:lstStyle/>
        <a:p>
          <a:endParaRPr lang="ru-RU"/>
        </a:p>
      </dgm:t>
    </dgm:pt>
    <dgm:pt modelId="{5BC66236-13F0-492E-AA24-9799EC2EC7B6}">
      <dgm:prSet phldrT="[Текст]"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Теплоснабжение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E1966262-434E-4919-AFCB-9F3089FA33EA}" type="parTrans" cxnId="{4B234370-0EBA-4038-B7D0-060139D699B1}">
      <dgm:prSet/>
      <dgm:spPr/>
      <dgm:t>
        <a:bodyPr/>
        <a:lstStyle/>
        <a:p>
          <a:endParaRPr lang="ru-RU"/>
        </a:p>
      </dgm:t>
    </dgm:pt>
    <dgm:pt modelId="{89DFC39B-C917-413A-9D99-DCF7B244803F}" type="sibTrans" cxnId="{4B234370-0EBA-4038-B7D0-060139D699B1}">
      <dgm:prSet/>
      <dgm:spPr/>
      <dgm:t>
        <a:bodyPr/>
        <a:lstStyle/>
        <a:p>
          <a:endParaRPr lang="ru-RU"/>
        </a:p>
      </dgm:t>
    </dgm:pt>
    <dgm:pt modelId="{61381CF0-F725-44E2-BD7B-21253572A1EA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000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обеспечивают общества с ограниченной ответственностью «Исток», «Луч», муниципальное предприятие «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Урда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-Ага» и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ООО «СПК Борзя». Тепло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вырабатывают 34 котельные. В системе ЖКХ района работают 178 человек. В рамках подготовки к отопительному сезону своевременно проводятся ремонтные работы по замене ветхих тепловых сетей и сетей холодного водоснабжения.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C6F412C4-91F5-4422-8023-04ADBC690BF0}" type="parTrans" cxnId="{7A689D7F-ABC7-46DF-893C-7647F3C1E0C4}">
      <dgm:prSet/>
      <dgm:spPr/>
      <dgm:t>
        <a:bodyPr/>
        <a:lstStyle/>
        <a:p>
          <a:endParaRPr lang="ru-RU"/>
        </a:p>
      </dgm:t>
    </dgm:pt>
    <dgm:pt modelId="{8F9ABE8A-94F4-4E23-AE2C-F693AC6AE932}" type="sibTrans" cxnId="{7A689D7F-ABC7-46DF-893C-7647F3C1E0C4}">
      <dgm:prSet/>
      <dgm:spPr/>
      <dgm:t>
        <a:bodyPr/>
        <a:lstStyle/>
        <a:p>
          <a:endParaRPr lang="ru-RU"/>
        </a:p>
      </dgm:t>
    </dgm:pt>
    <dgm:pt modelId="{99E7B535-1E5A-48E4-9A83-EDEAFD73F91D}">
      <dgm:prSet custT="1"/>
      <dgm:spPr/>
      <dgm:t>
        <a:bodyPr/>
        <a:lstStyle/>
        <a:p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Водоснабжение</a:t>
          </a:r>
        </a:p>
      </dgm:t>
    </dgm:pt>
    <dgm:pt modelId="{E31DB7B1-BCFF-410A-85C3-C58F84979A6D}" type="parTrans" cxnId="{B795EC5F-46C5-4544-B5E3-2937857C38E7}">
      <dgm:prSet/>
      <dgm:spPr/>
      <dgm:t>
        <a:bodyPr/>
        <a:lstStyle/>
        <a:p>
          <a:endParaRPr lang="ru-RU"/>
        </a:p>
      </dgm:t>
    </dgm:pt>
    <dgm:pt modelId="{D65DB852-51BE-4DBD-9446-C6D3FB6F9872}" type="sibTrans" cxnId="{B795EC5F-46C5-4544-B5E3-2937857C38E7}">
      <dgm:prSet/>
      <dgm:spPr/>
      <dgm:t>
        <a:bodyPr/>
        <a:lstStyle/>
        <a:p>
          <a:endParaRPr lang="ru-RU"/>
        </a:p>
      </dgm:t>
    </dgm:pt>
    <dgm:pt modelId="{FAB522EF-2E8B-45A7-8CAC-2843B2B26022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marL="0" indent="450000" algn="just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обеспечивают муниципальные предприятия поселений. В районе функционируют 53 водокачки. Летним водопроводом обеспечены жители поселков Орловский, </a:t>
          </a:r>
          <a:r>
            <a:rPr lang="ru-RU" sz="1600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Новоорловск</a:t>
          </a:r>
          <a:r>
            <a: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остальные – частично.   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2CEF90CD-7A79-4569-8296-B32ECEAE5C41}" type="parTrans" cxnId="{27D23741-D378-41F6-8A9F-15FA32903E89}">
      <dgm:prSet/>
      <dgm:spPr/>
      <dgm:t>
        <a:bodyPr/>
        <a:lstStyle/>
        <a:p>
          <a:endParaRPr lang="ru-RU"/>
        </a:p>
      </dgm:t>
    </dgm:pt>
    <dgm:pt modelId="{DD6F27BB-132A-42FE-B331-AFF8924201B6}" type="sibTrans" cxnId="{27D23741-D378-41F6-8A9F-15FA32903E89}">
      <dgm:prSet/>
      <dgm:spPr/>
      <dgm:t>
        <a:bodyPr/>
        <a:lstStyle/>
        <a:p>
          <a:endParaRPr lang="ru-RU"/>
        </a:p>
      </dgm:t>
    </dgm:pt>
    <dgm:pt modelId="{D0F90DE2-75AA-4735-BE8D-ADCA8323A844}" type="pres">
      <dgm:prSet presAssocID="{A62054CA-2AD4-4244-B030-EC4223CA180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ADADC5B-D709-465A-8B79-9EF19B294C77}" type="pres">
      <dgm:prSet presAssocID="{1D5B188C-61ED-48FA-A072-E5235CE298DB}" presName="parentText" presStyleLbl="node1" presStyleIdx="0" presStyleCnt="3" custScaleY="38497" custLinFactNeighborY="48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746FC5-36C9-4199-AF44-4C868C9726AB}" type="pres">
      <dgm:prSet presAssocID="{1D5B188C-61ED-48FA-A072-E5235CE298DB}" presName="childText" presStyleLbl="revTx" presStyleIdx="0" presStyleCnt="3" custScaleY="60009" custLinFactNeighborY="4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2D446-E170-4CA4-8022-A7A36AC73FEF}" type="pres">
      <dgm:prSet presAssocID="{5BC66236-13F0-492E-AA24-9799EC2EC7B6}" presName="parentText" presStyleLbl="node1" presStyleIdx="1" presStyleCnt="3" custScaleX="100000" custScaleY="36872" custLinFactNeighborY="-22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160DB-E938-4970-8F9B-6724342D77D9}" type="pres">
      <dgm:prSet presAssocID="{5BC66236-13F0-492E-AA24-9799EC2EC7B6}" presName="childText" presStyleLbl="revTx" presStyleIdx="1" presStyleCnt="3" custScaleX="100000" custScaleY="105174" custLinFactNeighborY="-31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676D71-7B44-49B0-89F7-6726CC108C5B}" type="pres">
      <dgm:prSet presAssocID="{99E7B535-1E5A-48E4-9A83-EDEAFD73F91D}" presName="parentText" presStyleLbl="node1" presStyleIdx="2" presStyleCnt="3" custScaleY="37880" custLinFactNeighborY="-644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F6B271-486A-4C57-B21F-B18C4DA5B2DA}" type="pres">
      <dgm:prSet presAssocID="{99E7B535-1E5A-48E4-9A83-EDEAFD73F91D}" presName="childText" presStyleLbl="revTx" presStyleIdx="2" presStyleCnt="3" custScaleY="85299" custLinFactNeighborY="-98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F40A68-DB43-465F-89C3-7482EE842EC7}" srcId="{1D5B188C-61ED-48FA-A072-E5235CE298DB}" destId="{A0850420-9142-4103-B353-E02F7439CB09}" srcOrd="0" destOrd="0" parTransId="{C3BEC6B8-AE5E-49E8-A685-959B3BDD3BA8}" sibTransId="{E58CC3FC-7131-41B8-A02F-07AC7919A927}"/>
    <dgm:cxn modelId="{AB15F207-820B-42B6-A5FF-B204BA39E2CC}" type="presOf" srcId="{FAB522EF-2E8B-45A7-8CAC-2843B2B26022}" destId="{C7F6B271-486A-4C57-B21F-B18C4DA5B2DA}" srcOrd="0" destOrd="0" presId="urn:microsoft.com/office/officeart/2005/8/layout/vList2"/>
    <dgm:cxn modelId="{D1F1EB52-0407-4864-9D8D-1562E77CF2DD}" type="presOf" srcId="{1D5B188C-61ED-48FA-A072-E5235CE298DB}" destId="{EADADC5B-D709-465A-8B79-9EF19B294C77}" srcOrd="0" destOrd="0" presId="urn:microsoft.com/office/officeart/2005/8/layout/vList2"/>
    <dgm:cxn modelId="{B795EC5F-46C5-4544-B5E3-2937857C38E7}" srcId="{A62054CA-2AD4-4244-B030-EC4223CA1808}" destId="{99E7B535-1E5A-48E4-9A83-EDEAFD73F91D}" srcOrd="2" destOrd="0" parTransId="{E31DB7B1-BCFF-410A-85C3-C58F84979A6D}" sibTransId="{D65DB852-51BE-4DBD-9446-C6D3FB6F9872}"/>
    <dgm:cxn modelId="{3A11664E-147A-40F6-9572-8C41C5DC3B24}" type="presOf" srcId="{5BC66236-13F0-492E-AA24-9799EC2EC7B6}" destId="{17F2D446-E170-4CA4-8022-A7A36AC73FEF}" srcOrd="0" destOrd="0" presId="urn:microsoft.com/office/officeart/2005/8/layout/vList2"/>
    <dgm:cxn modelId="{27D23741-D378-41F6-8A9F-15FA32903E89}" srcId="{99E7B535-1E5A-48E4-9A83-EDEAFD73F91D}" destId="{FAB522EF-2E8B-45A7-8CAC-2843B2B26022}" srcOrd="0" destOrd="0" parTransId="{2CEF90CD-7A79-4569-8296-B32ECEAE5C41}" sibTransId="{DD6F27BB-132A-42FE-B331-AFF8924201B6}"/>
    <dgm:cxn modelId="{2CA0AAD4-EE64-4C44-8ACE-4197AABB91EE}" type="presOf" srcId="{A0850420-9142-4103-B353-E02F7439CB09}" destId="{AB746FC5-36C9-4199-AF44-4C868C9726AB}" srcOrd="0" destOrd="0" presId="urn:microsoft.com/office/officeart/2005/8/layout/vList2"/>
    <dgm:cxn modelId="{9989542D-8766-4600-BA5B-B3D8681D0C25}" type="presOf" srcId="{99E7B535-1E5A-48E4-9A83-EDEAFD73F91D}" destId="{E0676D71-7B44-49B0-89F7-6726CC108C5B}" srcOrd="0" destOrd="0" presId="urn:microsoft.com/office/officeart/2005/8/layout/vList2"/>
    <dgm:cxn modelId="{2F9CA483-4483-4712-89EE-7CD338EF7CE1}" srcId="{A62054CA-2AD4-4244-B030-EC4223CA1808}" destId="{1D5B188C-61ED-48FA-A072-E5235CE298DB}" srcOrd="0" destOrd="0" parTransId="{2184139C-DB0B-4E82-A9CE-3B687DC71FE7}" sibTransId="{20AB38B3-DE10-49E6-AF03-FC4A24D93A29}"/>
    <dgm:cxn modelId="{09A58AF6-5641-47FE-8DA2-255821F95820}" type="presOf" srcId="{61381CF0-F725-44E2-BD7B-21253572A1EA}" destId="{468160DB-E938-4970-8F9B-6724342D77D9}" srcOrd="0" destOrd="0" presId="urn:microsoft.com/office/officeart/2005/8/layout/vList2"/>
    <dgm:cxn modelId="{7A689D7F-ABC7-46DF-893C-7647F3C1E0C4}" srcId="{5BC66236-13F0-492E-AA24-9799EC2EC7B6}" destId="{61381CF0-F725-44E2-BD7B-21253572A1EA}" srcOrd="0" destOrd="0" parTransId="{C6F412C4-91F5-4422-8023-04ADBC690BF0}" sibTransId="{8F9ABE8A-94F4-4E23-AE2C-F693AC6AE932}"/>
    <dgm:cxn modelId="{4B234370-0EBA-4038-B7D0-060139D699B1}" srcId="{A62054CA-2AD4-4244-B030-EC4223CA1808}" destId="{5BC66236-13F0-492E-AA24-9799EC2EC7B6}" srcOrd="1" destOrd="0" parTransId="{E1966262-434E-4919-AFCB-9F3089FA33EA}" sibTransId="{89DFC39B-C917-413A-9D99-DCF7B244803F}"/>
    <dgm:cxn modelId="{75186865-36AC-4006-BED7-B47C6D94CFBC}" type="presOf" srcId="{A62054CA-2AD4-4244-B030-EC4223CA1808}" destId="{D0F90DE2-75AA-4735-BE8D-ADCA8323A844}" srcOrd="0" destOrd="0" presId="urn:microsoft.com/office/officeart/2005/8/layout/vList2"/>
    <dgm:cxn modelId="{A5237498-FA81-4050-847F-DA6DC6CEA08F}" type="presParOf" srcId="{D0F90DE2-75AA-4735-BE8D-ADCA8323A844}" destId="{EADADC5B-D709-465A-8B79-9EF19B294C77}" srcOrd="0" destOrd="0" presId="urn:microsoft.com/office/officeart/2005/8/layout/vList2"/>
    <dgm:cxn modelId="{B884A1E7-1ADE-4832-A4C0-681845AD3D44}" type="presParOf" srcId="{D0F90DE2-75AA-4735-BE8D-ADCA8323A844}" destId="{AB746FC5-36C9-4199-AF44-4C868C9726AB}" srcOrd="1" destOrd="0" presId="urn:microsoft.com/office/officeart/2005/8/layout/vList2"/>
    <dgm:cxn modelId="{8A761E01-CE59-4EAA-AF6C-29343A6A64B7}" type="presParOf" srcId="{D0F90DE2-75AA-4735-BE8D-ADCA8323A844}" destId="{17F2D446-E170-4CA4-8022-A7A36AC73FEF}" srcOrd="2" destOrd="0" presId="urn:microsoft.com/office/officeart/2005/8/layout/vList2"/>
    <dgm:cxn modelId="{3022AACB-8F87-47C0-AF5C-A27003CB546C}" type="presParOf" srcId="{D0F90DE2-75AA-4735-BE8D-ADCA8323A844}" destId="{468160DB-E938-4970-8F9B-6724342D77D9}" srcOrd="3" destOrd="0" presId="urn:microsoft.com/office/officeart/2005/8/layout/vList2"/>
    <dgm:cxn modelId="{F007714E-B5A0-418D-B562-94F2E3632D53}" type="presParOf" srcId="{D0F90DE2-75AA-4735-BE8D-ADCA8323A844}" destId="{E0676D71-7B44-49B0-89F7-6726CC108C5B}" srcOrd="4" destOrd="0" presId="urn:microsoft.com/office/officeart/2005/8/layout/vList2"/>
    <dgm:cxn modelId="{E9D9CA28-E736-408A-9CD3-7937F3794AB5}" type="presParOf" srcId="{D0F90DE2-75AA-4735-BE8D-ADCA8323A844}" destId="{C7F6B271-486A-4C57-B21F-B18C4DA5B2DA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84EF79-6224-45C0-A35A-2CE975BE449C}" type="doc">
      <dgm:prSet loTypeId="urn:microsoft.com/office/officeart/2005/8/layout/matrix2" loCatId="matrix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B6A9EB7-6A01-4093-B301-8673340F56B4}">
      <dgm:prSet custT="1"/>
      <dgm:spPr/>
      <dgm:t>
        <a:bodyPr/>
        <a:lstStyle/>
        <a:p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Услуги почтовой связи оказывает филиал ФГУП «Почта России», имеющий 11 отделений в муниципальных образованиях района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9376CD9E-9FB5-4E39-8988-541AC1D1CF89}" type="parTrans" cxnId="{9534A1A9-7F26-4F55-AEC0-A06B350DB5E8}">
      <dgm:prSet/>
      <dgm:spPr/>
      <dgm:t>
        <a:bodyPr/>
        <a:lstStyle/>
        <a:p>
          <a:endParaRPr lang="ru-RU"/>
        </a:p>
      </dgm:t>
    </dgm:pt>
    <dgm:pt modelId="{845768ED-93F7-4098-9B67-11E8D185D078}" type="sibTrans" cxnId="{9534A1A9-7F26-4F55-AEC0-A06B350DB5E8}">
      <dgm:prSet/>
      <dgm:spPr/>
      <dgm:t>
        <a:bodyPr/>
        <a:lstStyle/>
        <a:p>
          <a:endParaRPr lang="ru-RU"/>
        </a:p>
      </dgm:t>
    </dgm:pt>
    <dgm:pt modelId="{EAAAD863-1BFA-4780-A4D9-BE1DE9BAD7E8}">
      <dgm:prSet custT="1"/>
      <dgm:spPr/>
      <dgm:t>
        <a:bodyPr/>
        <a:lstStyle/>
        <a:p>
          <a:r>
            <a:rPr lang="ru-RU" sz="1800" dirty="0" smtClean="0">
              <a:latin typeface="Times New Roman" pitchFamily="18" charset="0"/>
              <a:cs typeface="Times New Roman" pitchFamily="18" charset="0"/>
            </a:rPr>
            <a:t>Доступом к сети Интернет обеспечены все населенные пункты 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AE5899CF-D5FC-45EC-AC86-BB13AC285EC0}" type="parTrans" cxnId="{DF8149CF-3231-4516-8838-31E8C3F5546B}">
      <dgm:prSet/>
      <dgm:spPr/>
      <dgm:t>
        <a:bodyPr/>
        <a:lstStyle/>
        <a:p>
          <a:endParaRPr lang="ru-RU"/>
        </a:p>
      </dgm:t>
    </dgm:pt>
    <dgm:pt modelId="{B337478C-1A59-44A4-8FD4-2D0E9A3A61B1}" type="sibTrans" cxnId="{DF8149CF-3231-4516-8838-31E8C3F5546B}">
      <dgm:prSet/>
      <dgm:spPr/>
      <dgm:t>
        <a:bodyPr/>
        <a:lstStyle/>
        <a:p>
          <a:endParaRPr lang="ru-RU"/>
        </a:p>
      </dgm:t>
    </dgm:pt>
    <dgm:pt modelId="{CF928DBE-4C05-4924-BA32-CABD6A6D1A3C}">
      <dgm:prSet custT="1"/>
      <dgm:spPr/>
      <dgm:t>
        <a:bodyPr/>
        <a:lstStyle/>
        <a:p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Телефонизацию населенных пунктов обеспечивают </a:t>
          </a:r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ОАО «Ростелеком», </a:t>
          </a:r>
          <a:r>
            <a: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сотовые операторы </a:t>
          </a:r>
          <a:r>
            <a:rPr lang="ru-RU" sz="16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«МТС», «Мегафон», «Йота», «Билайн»</a:t>
          </a:r>
          <a:endParaRPr lang="ru-RU" sz="16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61089C-EEBF-4373-A9CC-F442C80210C4}" type="parTrans" cxnId="{AFC87276-F11D-4B13-BE6C-21DA36A5A103}">
      <dgm:prSet/>
      <dgm:spPr/>
      <dgm:t>
        <a:bodyPr/>
        <a:lstStyle/>
        <a:p>
          <a:endParaRPr lang="ru-RU"/>
        </a:p>
      </dgm:t>
    </dgm:pt>
    <dgm:pt modelId="{4C1550DC-A9F8-4AD3-89AC-9CF8A5779DBB}" type="sibTrans" cxnId="{AFC87276-F11D-4B13-BE6C-21DA36A5A103}">
      <dgm:prSet/>
      <dgm:spPr/>
      <dgm:t>
        <a:bodyPr/>
        <a:lstStyle/>
        <a:p>
          <a:endParaRPr lang="ru-RU"/>
        </a:p>
      </dgm:t>
    </dgm:pt>
    <dgm:pt modelId="{444A4D57-65CA-41BA-8C94-737CFFFE3037}">
      <dgm:prSet custT="1"/>
      <dgm:spPr/>
      <dgm:t>
        <a:bodyPr/>
        <a:lstStyle/>
        <a:p>
          <a:pPr rtl="0"/>
          <a:r>
            <a: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Цифровым телевидением охвачен весь</a:t>
          </a:r>
          <a:r>
            <a:rPr kumimoji="0" lang="ru-RU" sz="1800" b="0" i="0" u="none" strike="noStrike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район</a:t>
          </a:r>
          <a:endParaRPr lang="ru-RU" sz="1500" dirty="0">
            <a:solidFill>
              <a:schemeClr val="bg1"/>
            </a:solidFill>
          </a:endParaRPr>
        </a:p>
      </dgm:t>
    </dgm:pt>
    <dgm:pt modelId="{398B2AE8-C21E-4B16-B1F1-DF0424EF9F5F}" type="parTrans" cxnId="{A53CD49E-E150-4A9C-AFB8-284CFC56C25B}">
      <dgm:prSet/>
      <dgm:spPr/>
      <dgm:t>
        <a:bodyPr/>
        <a:lstStyle/>
        <a:p>
          <a:endParaRPr lang="ru-RU"/>
        </a:p>
      </dgm:t>
    </dgm:pt>
    <dgm:pt modelId="{6B61DDF3-E83C-4293-B76A-492713962C63}" type="sibTrans" cxnId="{A53CD49E-E150-4A9C-AFB8-284CFC56C25B}">
      <dgm:prSet/>
      <dgm:spPr/>
      <dgm:t>
        <a:bodyPr/>
        <a:lstStyle/>
        <a:p>
          <a:endParaRPr lang="ru-RU"/>
        </a:p>
      </dgm:t>
    </dgm:pt>
    <dgm:pt modelId="{72B4CF8C-4237-48F2-808B-59288DB5D004}" type="pres">
      <dgm:prSet presAssocID="{EE84EF79-6224-45C0-A35A-2CE975BE449C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2BA8810-D840-4B02-B515-DF4AE7847501}" type="pres">
      <dgm:prSet presAssocID="{EE84EF79-6224-45C0-A35A-2CE975BE449C}" presName="axisShape" presStyleLbl="bgShp" presStyleIdx="0" presStyleCnt="1" custLinFactNeighborX="2410" custLinFactNeighborY="42"/>
      <dgm:spPr/>
    </dgm:pt>
    <dgm:pt modelId="{1D86711F-38F1-4811-9C70-BC7084D095A4}" type="pres">
      <dgm:prSet presAssocID="{EE84EF79-6224-45C0-A35A-2CE975BE449C}" presName="rect1" presStyleLbl="node1" presStyleIdx="0" presStyleCnt="4" custScaleX="104820" custScaleY="99397" custLinFactNeighborX="4232" custLinFactNeighborY="-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2FCEE-65B5-4542-89BC-522806463619}" type="pres">
      <dgm:prSet presAssocID="{EE84EF79-6224-45C0-A35A-2CE975BE449C}" presName="rect2" presStyleLbl="node1" presStyleIdx="1" presStyleCnt="4" custScaleX="104820" custScaleY="100000" custLinFactNeighborX="10226" custLinFactNeighborY="-1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7B1630-4A81-4E29-80A2-253D8D330B8F}" type="pres">
      <dgm:prSet presAssocID="{EE84EF79-6224-45C0-A35A-2CE975BE449C}" presName="rect3" presStyleLbl="node1" presStyleIdx="2" presStyleCnt="4" custScaleX="105383" custScaleY="100000" custLinFactNeighborX="2566" custLinFactNeighborY="-17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FB1331-B90C-47C9-BCDA-33BA2B5C32E3}" type="pres">
      <dgm:prSet presAssocID="{EE84EF79-6224-45C0-A35A-2CE975BE449C}" presName="rect4" presStyleLbl="node1" presStyleIdx="3" presStyleCnt="4" custScaleX="106023" custLinFactNeighborX="10828" custLinFactNeighborY="-171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81FB056-2D4C-49A7-8475-4A94D544AA37}" type="presOf" srcId="{4B6A9EB7-6A01-4093-B301-8673340F56B4}" destId="{1D86711F-38F1-4811-9C70-BC7084D095A4}" srcOrd="0" destOrd="0" presId="urn:microsoft.com/office/officeart/2005/8/layout/matrix2"/>
    <dgm:cxn modelId="{04FC9825-6692-4503-9058-E869ECA40C57}" type="presOf" srcId="{444A4D57-65CA-41BA-8C94-737CFFFE3037}" destId="{F97B1630-4A81-4E29-80A2-253D8D330B8F}" srcOrd="0" destOrd="0" presId="urn:microsoft.com/office/officeart/2005/8/layout/matrix2"/>
    <dgm:cxn modelId="{DC3560B7-7CD5-4CA2-ADAE-B53E9C2CF1F4}" type="presOf" srcId="{EAAAD863-1BFA-4780-A4D9-BE1DE9BAD7E8}" destId="{5572FCEE-65B5-4542-89BC-522806463619}" srcOrd="0" destOrd="0" presId="urn:microsoft.com/office/officeart/2005/8/layout/matrix2"/>
    <dgm:cxn modelId="{667716EE-97E0-4557-B689-95E5ECE22143}" type="presOf" srcId="{EE84EF79-6224-45C0-A35A-2CE975BE449C}" destId="{72B4CF8C-4237-48F2-808B-59288DB5D004}" srcOrd="0" destOrd="0" presId="urn:microsoft.com/office/officeart/2005/8/layout/matrix2"/>
    <dgm:cxn modelId="{A53CD49E-E150-4A9C-AFB8-284CFC56C25B}" srcId="{EE84EF79-6224-45C0-A35A-2CE975BE449C}" destId="{444A4D57-65CA-41BA-8C94-737CFFFE3037}" srcOrd="2" destOrd="0" parTransId="{398B2AE8-C21E-4B16-B1F1-DF0424EF9F5F}" sibTransId="{6B61DDF3-E83C-4293-B76A-492713962C63}"/>
    <dgm:cxn modelId="{AFC87276-F11D-4B13-BE6C-21DA36A5A103}" srcId="{EE84EF79-6224-45C0-A35A-2CE975BE449C}" destId="{CF928DBE-4C05-4924-BA32-CABD6A6D1A3C}" srcOrd="3" destOrd="0" parTransId="{5861089C-EEBF-4373-A9CC-F442C80210C4}" sibTransId="{4C1550DC-A9F8-4AD3-89AC-9CF8A5779DBB}"/>
    <dgm:cxn modelId="{DF8149CF-3231-4516-8838-31E8C3F5546B}" srcId="{EE84EF79-6224-45C0-A35A-2CE975BE449C}" destId="{EAAAD863-1BFA-4780-A4D9-BE1DE9BAD7E8}" srcOrd="1" destOrd="0" parTransId="{AE5899CF-D5FC-45EC-AC86-BB13AC285EC0}" sibTransId="{B337478C-1A59-44A4-8FD4-2D0E9A3A61B1}"/>
    <dgm:cxn modelId="{9534A1A9-7F26-4F55-AEC0-A06B350DB5E8}" srcId="{EE84EF79-6224-45C0-A35A-2CE975BE449C}" destId="{4B6A9EB7-6A01-4093-B301-8673340F56B4}" srcOrd="0" destOrd="0" parTransId="{9376CD9E-9FB5-4E39-8988-541AC1D1CF89}" sibTransId="{845768ED-93F7-4098-9B67-11E8D185D078}"/>
    <dgm:cxn modelId="{96E81CB7-7827-4635-9C73-BB1694342485}" type="presOf" srcId="{CF928DBE-4C05-4924-BA32-CABD6A6D1A3C}" destId="{6BFB1331-B90C-47C9-BCDA-33BA2B5C32E3}" srcOrd="0" destOrd="0" presId="urn:microsoft.com/office/officeart/2005/8/layout/matrix2"/>
    <dgm:cxn modelId="{EB653B29-5C53-4871-9C4D-E3D7C2809764}" type="presParOf" srcId="{72B4CF8C-4237-48F2-808B-59288DB5D004}" destId="{42BA8810-D840-4B02-B515-DF4AE7847501}" srcOrd="0" destOrd="0" presId="urn:microsoft.com/office/officeart/2005/8/layout/matrix2"/>
    <dgm:cxn modelId="{9D84F0EC-DECC-49A6-86E9-9A567409402F}" type="presParOf" srcId="{72B4CF8C-4237-48F2-808B-59288DB5D004}" destId="{1D86711F-38F1-4811-9C70-BC7084D095A4}" srcOrd="1" destOrd="0" presId="urn:microsoft.com/office/officeart/2005/8/layout/matrix2"/>
    <dgm:cxn modelId="{8816AB80-4D04-4C32-9E50-F44C2602F249}" type="presParOf" srcId="{72B4CF8C-4237-48F2-808B-59288DB5D004}" destId="{5572FCEE-65B5-4542-89BC-522806463619}" srcOrd="2" destOrd="0" presId="urn:microsoft.com/office/officeart/2005/8/layout/matrix2"/>
    <dgm:cxn modelId="{C537C3DF-8423-4DC6-98EA-926FD5043209}" type="presParOf" srcId="{72B4CF8C-4237-48F2-808B-59288DB5D004}" destId="{F97B1630-4A81-4E29-80A2-253D8D330B8F}" srcOrd="3" destOrd="0" presId="urn:microsoft.com/office/officeart/2005/8/layout/matrix2"/>
    <dgm:cxn modelId="{ACE1F80E-B4B9-41FB-BA4C-B5FD3E97ACDA}" type="presParOf" srcId="{72B4CF8C-4237-48F2-808B-59288DB5D004}" destId="{6BFB1331-B90C-47C9-BCDA-33BA2B5C32E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40D950-83CC-4AB6-A4E9-45BA0BC56663}" type="doc">
      <dgm:prSet loTypeId="urn:microsoft.com/office/officeart/2005/8/layout/orgChart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36B5841-2B2D-411A-83B2-B133FC248E7F}">
      <dgm:prSet phldrT="[Текст]" custT="1"/>
      <dgm:spPr/>
      <dgm:t>
        <a:bodyPr/>
        <a:lstStyle/>
        <a:p>
          <a:pPr algn="ctr"/>
          <a:r>
            <a:rPr lang="ru-RU" sz="1800" smtClean="0">
              <a:latin typeface="Times New Roman" pitchFamily="18" charset="0"/>
              <a:cs typeface="Times New Roman" pitchFamily="18" charset="0"/>
            </a:rPr>
            <a:t>Образовательные учреждения «Агинский район»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A27EAA7-810F-4426-A999-AEBC9F788185}" type="parTrans" cxnId="{7273462D-A44E-40BB-AEA4-59FA594E8F5C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57C79C-BA1D-490A-95BE-B1162C5E761D}" type="sibTrans" cxnId="{7273462D-A44E-40BB-AEA4-59FA594E8F5C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E85F08-882D-4C5B-8B59-63BB9B511279}">
      <dgm:prSet phldrT="[Текст]"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14 дошкольных общеобразовательных учреждении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1EE4758B-D14D-4719-B6B8-C9EF7D151E7E}" type="parTrans" cxnId="{E23B98FE-A2B0-4D3D-813A-6E61172F189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9CCE93-DC55-402F-BDAF-70CF767AA641}" type="sibTrans" cxnId="{E23B98FE-A2B0-4D3D-813A-6E61172F189B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172E7A8-640B-43E2-90E4-A7AEF93026C5}">
      <dgm:prSet phldrT="[Текст]" custT="1"/>
      <dgm:spPr/>
      <dgm:t>
        <a:bodyPr/>
        <a:lstStyle/>
        <a:p>
          <a:r>
            <a:rPr lang="ru-RU" sz="2000" smtClean="0">
              <a:latin typeface="Times New Roman" pitchFamily="18" charset="0"/>
              <a:cs typeface="Times New Roman" pitchFamily="18" charset="0"/>
            </a:rPr>
            <a:t>671 детей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09514B6-1FEE-47D2-A4AC-6B632692929A}" type="parTrans" cxnId="{DADFD3B3-C605-49E7-8FA9-B8F57EC9844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3052AA8-3C7C-4A5D-BE1C-533B991DF26B}" type="sibTrans" cxnId="{DADFD3B3-C605-49E7-8FA9-B8F57EC9844E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11690AD-CB85-49B0-8CFB-96256EFC10AF}">
      <dgm:prSet phldrT="[Текст]" custT="1"/>
      <dgm:spPr/>
      <dgm:t>
        <a:bodyPr/>
        <a:lstStyle/>
        <a:p>
          <a:r>
            <a:rPr lang="ru-RU" sz="2000" smtClean="0">
              <a:latin typeface="Times New Roman" pitchFamily="18" charset="0"/>
              <a:cs typeface="Times New Roman" pitchFamily="18" charset="0"/>
            </a:rPr>
            <a:t>96 педагогов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7156EB3C-2F19-4181-99D9-50FA27AACA2A}" type="parTrans" cxnId="{0902C47C-4359-451A-B155-2A29E1FC6FB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220B458-1A9B-4BA5-B491-778B82489EAC}" type="sibTrans" cxnId="{0902C47C-4359-451A-B155-2A29E1FC6FB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75ACBFE-165E-4046-8C89-ED0F5B949DEE}">
      <dgm:prSet phldrT="[Текст]"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3 учреждения дополнительного образования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CADD873A-AE1E-4C93-97A7-DA1B4703C59B}" type="parTrans" cxnId="{C75C6417-044B-4084-AD42-9BDDB987AA2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2CF77E-776A-4B5D-BBCE-6FF6F9A13257}" type="sibTrans" cxnId="{C75C6417-044B-4084-AD42-9BDDB987AA28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52142AB-C0EB-41F9-AA2C-4582C1AE5DED}">
      <dgm:prSet phldrT="[Текст]"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2512 воспитанники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DE009D4-FA04-410D-81D1-1BFC11490F71}" type="parTrans" cxnId="{28D87AA1-744C-434B-83AB-2105A2833B4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17F3D1F-C2B5-48F1-8BBF-27605C2E68B5}" type="sibTrans" cxnId="{28D87AA1-744C-434B-83AB-2105A2833B44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2BDDCD-EAF5-4B03-B4F9-26EA01427E7F}">
      <dgm:prSet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65 педагогов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BEE28B44-3F03-452B-9FFC-FF6ED672049F}" type="parTrans" cxnId="{8051F07D-197C-416A-9739-1F0A35A64B0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4069288-2E92-4FC1-ADD6-C09C6694CE86}" type="sibTrans" cxnId="{8051F07D-197C-416A-9739-1F0A35A64B0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41CD24F-E4BB-48BA-AC88-77496F26777C}">
      <dgm:prSet custT="1"/>
      <dgm:spPr/>
      <dgm:t>
        <a:bodyPr/>
        <a:lstStyle/>
        <a:p>
          <a:pPr algn="ctr"/>
          <a:r>
            <a:rPr lang="ru-RU" sz="1800" smtClean="0">
              <a:latin typeface="Times New Roman" pitchFamily="18" charset="0"/>
              <a:cs typeface="Times New Roman" pitchFamily="18" charset="0"/>
            </a:rPr>
            <a:t>15 общеобразовательных школ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EC852B47-223B-4389-ADB0-012B22B187CE}" type="parTrans" cxnId="{5679F20D-4E8B-4845-B7C7-7686422AF8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4FC1651-6D69-4143-B963-C6FE65928B9F}" type="sibTrans" cxnId="{5679F20D-4E8B-4845-B7C7-7686422AF8D5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1139881-1AD8-4183-B851-8C0832942BC4}">
      <dgm:prSet custT="1"/>
      <dgm:spPr/>
      <dgm:t>
        <a:bodyPr/>
        <a:lstStyle/>
        <a:p>
          <a:r>
            <a:rPr lang="ru-RU" sz="1800" smtClean="0">
              <a:latin typeface="Times New Roman" pitchFamily="18" charset="0"/>
              <a:cs typeface="Times New Roman" pitchFamily="18" charset="0"/>
            </a:rPr>
            <a:t>2020 учащиеся</a:t>
          </a:r>
          <a:endParaRPr lang="ru-RU" sz="1800" dirty="0">
            <a:latin typeface="Times New Roman" pitchFamily="18" charset="0"/>
            <a:cs typeface="Times New Roman" pitchFamily="18" charset="0"/>
          </a:endParaRPr>
        </a:p>
      </dgm:t>
    </dgm:pt>
    <dgm:pt modelId="{23753539-E003-46DF-8916-5F8408A02E79}" type="parTrans" cxnId="{6F4A4A62-B567-46B5-9ABD-9B32FD57429E}">
      <dgm:prSet/>
      <dgm:spPr/>
      <dgm:t>
        <a:bodyPr/>
        <a:lstStyle/>
        <a:p>
          <a:endParaRPr lang="ru-RU"/>
        </a:p>
      </dgm:t>
    </dgm:pt>
    <dgm:pt modelId="{55B2905F-5F38-489F-B2E2-18EB16F4A395}" type="sibTrans" cxnId="{6F4A4A62-B567-46B5-9ABD-9B32FD57429E}">
      <dgm:prSet/>
      <dgm:spPr/>
      <dgm:t>
        <a:bodyPr/>
        <a:lstStyle/>
        <a:p>
          <a:endParaRPr lang="ru-RU"/>
        </a:p>
      </dgm:t>
    </dgm:pt>
    <dgm:pt modelId="{4EBDA994-4AAF-4425-8793-41C23E8E735A}">
      <dgm:prSet custT="1"/>
      <dgm:spPr/>
      <dgm:t>
        <a:bodyPr/>
        <a:lstStyle/>
        <a:p>
          <a:pPr algn="ctr"/>
          <a:r>
            <a:rPr lang="ru-RU" sz="1800" smtClean="0">
              <a:latin typeface="Times New Roman" pitchFamily="18" charset="0"/>
              <a:cs typeface="Times New Roman" pitchFamily="18" charset="0"/>
            </a:rPr>
            <a:t>298,5 учителей</a:t>
          </a:r>
          <a:r>
            <a:rPr lang="ru-RU" sz="1800" smtClean="0"/>
            <a:t> </a:t>
          </a:r>
          <a:endParaRPr lang="ru-RU" sz="1800" dirty="0"/>
        </a:p>
      </dgm:t>
    </dgm:pt>
    <dgm:pt modelId="{A4788717-7F29-45F3-90B3-48B34A8C2285}" type="parTrans" cxnId="{461FAF96-B23C-4E81-B919-BBEEACD69E53}">
      <dgm:prSet/>
      <dgm:spPr/>
      <dgm:t>
        <a:bodyPr/>
        <a:lstStyle/>
        <a:p>
          <a:endParaRPr lang="ru-RU"/>
        </a:p>
      </dgm:t>
    </dgm:pt>
    <dgm:pt modelId="{4826704D-7CEE-4FF1-812C-5CF514F1B1C4}" type="sibTrans" cxnId="{461FAF96-B23C-4E81-B919-BBEEACD69E53}">
      <dgm:prSet/>
      <dgm:spPr/>
      <dgm:t>
        <a:bodyPr/>
        <a:lstStyle/>
        <a:p>
          <a:endParaRPr lang="ru-RU"/>
        </a:p>
      </dgm:t>
    </dgm:pt>
    <dgm:pt modelId="{3373AC5C-8BC6-4B61-AD01-562EBE82ABCE}" type="pres">
      <dgm:prSet presAssocID="{D440D950-83CC-4AB6-A4E9-45BA0BC5666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E14A116-75FA-461D-BBB7-9FAC60953886}" type="pres">
      <dgm:prSet presAssocID="{D36B5841-2B2D-411A-83B2-B133FC248E7F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9092847-75CD-4BCA-8162-456357417B34}" type="pres">
      <dgm:prSet presAssocID="{D36B5841-2B2D-411A-83B2-B133FC248E7F}" presName="rootComposite1" presStyleCnt="0"/>
      <dgm:spPr/>
      <dgm:t>
        <a:bodyPr/>
        <a:lstStyle/>
        <a:p>
          <a:endParaRPr lang="ru-RU"/>
        </a:p>
      </dgm:t>
    </dgm:pt>
    <dgm:pt modelId="{286C547E-6511-4A13-9D89-6F62AB861A34}" type="pres">
      <dgm:prSet presAssocID="{D36B5841-2B2D-411A-83B2-B133FC248E7F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860AC1D-DC1E-4329-BC51-3D130D8597BD}" type="pres">
      <dgm:prSet presAssocID="{D36B5841-2B2D-411A-83B2-B133FC248E7F}" presName="rootConnector1" presStyleLbl="node1" presStyleIdx="0" presStyleCnt="0"/>
      <dgm:spPr/>
      <dgm:t>
        <a:bodyPr/>
        <a:lstStyle/>
        <a:p>
          <a:endParaRPr lang="ru-RU"/>
        </a:p>
      </dgm:t>
    </dgm:pt>
    <dgm:pt modelId="{3D6841A2-38FC-4958-9A56-FB0C0CAED36A}" type="pres">
      <dgm:prSet presAssocID="{D36B5841-2B2D-411A-83B2-B133FC248E7F}" presName="hierChild2" presStyleCnt="0"/>
      <dgm:spPr/>
      <dgm:t>
        <a:bodyPr/>
        <a:lstStyle/>
        <a:p>
          <a:endParaRPr lang="ru-RU"/>
        </a:p>
      </dgm:t>
    </dgm:pt>
    <dgm:pt modelId="{E25F1788-4424-45F2-A950-FC07AFD0342F}" type="pres">
      <dgm:prSet presAssocID="{1EE4758B-D14D-4719-B6B8-C9EF7D151E7E}" presName="Name37" presStyleLbl="parChTrans1D2" presStyleIdx="0" presStyleCnt="3"/>
      <dgm:spPr/>
      <dgm:t>
        <a:bodyPr/>
        <a:lstStyle/>
        <a:p>
          <a:endParaRPr lang="ru-RU"/>
        </a:p>
      </dgm:t>
    </dgm:pt>
    <dgm:pt modelId="{CAEB9DD4-0643-4A0C-A98E-FD0DAC40E65B}" type="pres">
      <dgm:prSet presAssocID="{81E85F08-882D-4C5B-8B59-63BB9B511279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ED1E4F1A-2C1D-403E-AEA4-B880137A4645}" type="pres">
      <dgm:prSet presAssocID="{81E85F08-882D-4C5B-8B59-63BB9B511279}" presName="rootComposite" presStyleCnt="0"/>
      <dgm:spPr/>
      <dgm:t>
        <a:bodyPr/>
        <a:lstStyle/>
        <a:p>
          <a:endParaRPr lang="ru-RU"/>
        </a:p>
      </dgm:t>
    </dgm:pt>
    <dgm:pt modelId="{A67A9540-59A7-47AB-B2C5-DA72D0D67413}" type="pres">
      <dgm:prSet presAssocID="{81E85F08-882D-4C5B-8B59-63BB9B511279}" presName="rootText" presStyleLbl="node2" presStyleIdx="0" presStyleCnt="3" custScaleX="1221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47588A5-3558-46DC-996D-21DB2D4FCE1F}" type="pres">
      <dgm:prSet presAssocID="{81E85F08-882D-4C5B-8B59-63BB9B511279}" presName="rootConnector" presStyleLbl="node2" presStyleIdx="0" presStyleCnt="3"/>
      <dgm:spPr/>
      <dgm:t>
        <a:bodyPr/>
        <a:lstStyle/>
        <a:p>
          <a:endParaRPr lang="ru-RU"/>
        </a:p>
      </dgm:t>
    </dgm:pt>
    <dgm:pt modelId="{2922E316-B6F8-4DDA-A9B3-63F6900F0208}" type="pres">
      <dgm:prSet presAssocID="{81E85F08-882D-4C5B-8B59-63BB9B511279}" presName="hierChild4" presStyleCnt="0"/>
      <dgm:spPr/>
      <dgm:t>
        <a:bodyPr/>
        <a:lstStyle/>
        <a:p>
          <a:endParaRPr lang="ru-RU"/>
        </a:p>
      </dgm:t>
    </dgm:pt>
    <dgm:pt modelId="{AD633A80-EB06-45D1-A56F-18DE7C81757C}" type="pres">
      <dgm:prSet presAssocID="{609514B6-1FEE-47D2-A4AC-6B632692929A}" presName="Name37" presStyleLbl="parChTrans1D3" presStyleIdx="0" presStyleCnt="6"/>
      <dgm:spPr/>
      <dgm:t>
        <a:bodyPr/>
        <a:lstStyle/>
        <a:p>
          <a:endParaRPr lang="ru-RU"/>
        </a:p>
      </dgm:t>
    </dgm:pt>
    <dgm:pt modelId="{6F9DACB5-CDDD-4D28-8E65-CFDD75717F2A}" type="pres">
      <dgm:prSet presAssocID="{F172E7A8-640B-43E2-90E4-A7AEF93026C5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1552232D-BC46-4A9F-BB90-FED73BA7C5CC}" type="pres">
      <dgm:prSet presAssocID="{F172E7A8-640B-43E2-90E4-A7AEF93026C5}" presName="rootComposite" presStyleCnt="0"/>
      <dgm:spPr/>
      <dgm:t>
        <a:bodyPr/>
        <a:lstStyle/>
        <a:p>
          <a:endParaRPr lang="ru-RU"/>
        </a:p>
      </dgm:t>
    </dgm:pt>
    <dgm:pt modelId="{0A14EE27-D8DE-43B5-8E50-36E37061F9B8}" type="pres">
      <dgm:prSet presAssocID="{F172E7A8-640B-43E2-90E4-A7AEF93026C5}" presName="rootText" presStyleLbl="node3" presStyleIdx="0" presStyleCnt="6" custScaleX="80759" custScaleY="42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4569E8-CCB4-47FD-B875-B2FD5E8D163B}" type="pres">
      <dgm:prSet presAssocID="{F172E7A8-640B-43E2-90E4-A7AEF93026C5}" presName="rootConnector" presStyleLbl="node3" presStyleIdx="0" presStyleCnt="6"/>
      <dgm:spPr/>
      <dgm:t>
        <a:bodyPr/>
        <a:lstStyle/>
        <a:p>
          <a:endParaRPr lang="ru-RU"/>
        </a:p>
      </dgm:t>
    </dgm:pt>
    <dgm:pt modelId="{228EA335-E597-4AED-A5D1-80E42FFB38FE}" type="pres">
      <dgm:prSet presAssocID="{F172E7A8-640B-43E2-90E4-A7AEF93026C5}" presName="hierChild4" presStyleCnt="0"/>
      <dgm:spPr/>
      <dgm:t>
        <a:bodyPr/>
        <a:lstStyle/>
        <a:p>
          <a:endParaRPr lang="ru-RU"/>
        </a:p>
      </dgm:t>
    </dgm:pt>
    <dgm:pt modelId="{8F0DECC1-2CAB-4A06-9E3E-9DD8E5A9D7CB}" type="pres">
      <dgm:prSet presAssocID="{F172E7A8-640B-43E2-90E4-A7AEF93026C5}" presName="hierChild5" presStyleCnt="0"/>
      <dgm:spPr/>
      <dgm:t>
        <a:bodyPr/>
        <a:lstStyle/>
        <a:p>
          <a:endParaRPr lang="ru-RU"/>
        </a:p>
      </dgm:t>
    </dgm:pt>
    <dgm:pt modelId="{93C4D5CE-DAB1-4869-96C8-E59AD79913EC}" type="pres">
      <dgm:prSet presAssocID="{7156EB3C-2F19-4181-99D9-50FA27AACA2A}" presName="Name37" presStyleLbl="parChTrans1D3" presStyleIdx="1" presStyleCnt="6"/>
      <dgm:spPr/>
      <dgm:t>
        <a:bodyPr/>
        <a:lstStyle/>
        <a:p>
          <a:endParaRPr lang="ru-RU"/>
        </a:p>
      </dgm:t>
    </dgm:pt>
    <dgm:pt modelId="{355EC34F-A34D-4080-B4A7-1A821EF283E9}" type="pres">
      <dgm:prSet presAssocID="{111690AD-CB85-49B0-8CFB-96256EFC10A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2D9DAB6-B528-45E8-B40F-D7CA69072158}" type="pres">
      <dgm:prSet presAssocID="{111690AD-CB85-49B0-8CFB-96256EFC10AF}" presName="rootComposite" presStyleCnt="0"/>
      <dgm:spPr/>
      <dgm:t>
        <a:bodyPr/>
        <a:lstStyle/>
        <a:p>
          <a:endParaRPr lang="ru-RU"/>
        </a:p>
      </dgm:t>
    </dgm:pt>
    <dgm:pt modelId="{5BE6B58E-2642-486C-806A-2B0ED7F69892}" type="pres">
      <dgm:prSet presAssocID="{111690AD-CB85-49B0-8CFB-96256EFC10AF}" presName="rootText" presStyleLbl="node3" presStyleIdx="1" presStyleCnt="6" custScaleX="80759" custScaleY="473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D51FE76-E38C-4C8D-9F66-24FF67DA460E}" type="pres">
      <dgm:prSet presAssocID="{111690AD-CB85-49B0-8CFB-96256EFC10AF}" presName="rootConnector" presStyleLbl="node3" presStyleIdx="1" presStyleCnt="6"/>
      <dgm:spPr/>
      <dgm:t>
        <a:bodyPr/>
        <a:lstStyle/>
        <a:p>
          <a:endParaRPr lang="ru-RU"/>
        </a:p>
      </dgm:t>
    </dgm:pt>
    <dgm:pt modelId="{56593CD2-6E2A-434A-9C66-458A753C5231}" type="pres">
      <dgm:prSet presAssocID="{111690AD-CB85-49B0-8CFB-96256EFC10AF}" presName="hierChild4" presStyleCnt="0"/>
      <dgm:spPr/>
      <dgm:t>
        <a:bodyPr/>
        <a:lstStyle/>
        <a:p>
          <a:endParaRPr lang="ru-RU"/>
        </a:p>
      </dgm:t>
    </dgm:pt>
    <dgm:pt modelId="{A17446E5-65C9-41DD-8A67-6015C07D8573}" type="pres">
      <dgm:prSet presAssocID="{111690AD-CB85-49B0-8CFB-96256EFC10AF}" presName="hierChild5" presStyleCnt="0"/>
      <dgm:spPr/>
      <dgm:t>
        <a:bodyPr/>
        <a:lstStyle/>
        <a:p>
          <a:endParaRPr lang="ru-RU"/>
        </a:p>
      </dgm:t>
    </dgm:pt>
    <dgm:pt modelId="{6F4B9921-6D20-4A16-87D2-C703427FBE1E}" type="pres">
      <dgm:prSet presAssocID="{81E85F08-882D-4C5B-8B59-63BB9B511279}" presName="hierChild5" presStyleCnt="0"/>
      <dgm:spPr/>
      <dgm:t>
        <a:bodyPr/>
        <a:lstStyle/>
        <a:p>
          <a:endParaRPr lang="ru-RU"/>
        </a:p>
      </dgm:t>
    </dgm:pt>
    <dgm:pt modelId="{43EC62F5-356B-4E9B-B9D7-AD53A088F961}" type="pres">
      <dgm:prSet presAssocID="{EC852B47-223B-4389-ADB0-012B22B187CE}" presName="Name37" presStyleLbl="parChTrans1D2" presStyleIdx="1" presStyleCnt="3"/>
      <dgm:spPr/>
      <dgm:t>
        <a:bodyPr/>
        <a:lstStyle/>
        <a:p>
          <a:endParaRPr lang="ru-RU"/>
        </a:p>
      </dgm:t>
    </dgm:pt>
    <dgm:pt modelId="{55DEAC7C-0B3A-4032-8DF2-056339BDDC15}" type="pres">
      <dgm:prSet presAssocID="{A41CD24F-E4BB-48BA-AC88-77496F26777C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DCDABF3-319A-4043-8CDB-D30EE25E06AE}" type="pres">
      <dgm:prSet presAssocID="{A41CD24F-E4BB-48BA-AC88-77496F26777C}" presName="rootComposite" presStyleCnt="0"/>
      <dgm:spPr/>
      <dgm:t>
        <a:bodyPr/>
        <a:lstStyle/>
        <a:p>
          <a:endParaRPr lang="ru-RU"/>
        </a:p>
      </dgm:t>
    </dgm:pt>
    <dgm:pt modelId="{5D8A2A1B-439C-4643-884E-953D24EE7417}" type="pres">
      <dgm:prSet presAssocID="{A41CD24F-E4BB-48BA-AC88-77496F26777C}" presName="rootText" presStyleLbl="node2" presStyleIdx="1" presStyleCnt="3" custScaleX="1447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92D09DD-4012-47C3-A5E9-4A3B94363713}" type="pres">
      <dgm:prSet presAssocID="{A41CD24F-E4BB-48BA-AC88-77496F26777C}" presName="rootConnector" presStyleLbl="node2" presStyleIdx="1" presStyleCnt="3"/>
      <dgm:spPr/>
      <dgm:t>
        <a:bodyPr/>
        <a:lstStyle/>
        <a:p>
          <a:endParaRPr lang="ru-RU"/>
        </a:p>
      </dgm:t>
    </dgm:pt>
    <dgm:pt modelId="{53FAD64F-101A-4EA0-BA2E-10B738C3ED3A}" type="pres">
      <dgm:prSet presAssocID="{A41CD24F-E4BB-48BA-AC88-77496F26777C}" presName="hierChild4" presStyleCnt="0"/>
      <dgm:spPr/>
      <dgm:t>
        <a:bodyPr/>
        <a:lstStyle/>
        <a:p>
          <a:endParaRPr lang="ru-RU"/>
        </a:p>
      </dgm:t>
    </dgm:pt>
    <dgm:pt modelId="{AF733F42-F89F-40DC-9B34-E3B2E57E1534}" type="pres">
      <dgm:prSet presAssocID="{23753539-E003-46DF-8916-5F8408A02E79}" presName="Name37" presStyleLbl="parChTrans1D3" presStyleIdx="2" presStyleCnt="6"/>
      <dgm:spPr/>
      <dgm:t>
        <a:bodyPr/>
        <a:lstStyle/>
        <a:p>
          <a:endParaRPr lang="ru-RU"/>
        </a:p>
      </dgm:t>
    </dgm:pt>
    <dgm:pt modelId="{06D39D5E-C7AA-4896-9567-BB82454D2787}" type="pres">
      <dgm:prSet presAssocID="{51139881-1AD8-4183-B851-8C0832942BC4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878738D7-05EE-4001-9B70-B6DB60BD773F}" type="pres">
      <dgm:prSet presAssocID="{51139881-1AD8-4183-B851-8C0832942BC4}" presName="rootComposite" presStyleCnt="0"/>
      <dgm:spPr/>
      <dgm:t>
        <a:bodyPr/>
        <a:lstStyle/>
        <a:p>
          <a:endParaRPr lang="ru-RU"/>
        </a:p>
      </dgm:t>
    </dgm:pt>
    <dgm:pt modelId="{9DBBFB5D-1324-44E4-AA8C-BBFDFB888BD6}" type="pres">
      <dgm:prSet presAssocID="{51139881-1AD8-4183-B851-8C0832942BC4}" presName="rootText" presStyleLbl="node3" presStyleIdx="2" presStyleCnt="6" custScaleY="4252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348EB2A-DD4B-426F-9FA8-444C7D1AAA81}" type="pres">
      <dgm:prSet presAssocID="{51139881-1AD8-4183-B851-8C0832942BC4}" presName="rootConnector" presStyleLbl="node3" presStyleIdx="2" presStyleCnt="6"/>
      <dgm:spPr/>
      <dgm:t>
        <a:bodyPr/>
        <a:lstStyle/>
        <a:p>
          <a:endParaRPr lang="ru-RU"/>
        </a:p>
      </dgm:t>
    </dgm:pt>
    <dgm:pt modelId="{23841CCC-D887-4AA9-B596-B40CD1BDE777}" type="pres">
      <dgm:prSet presAssocID="{51139881-1AD8-4183-B851-8C0832942BC4}" presName="hierChild4" presStyleCnt="0"/>
      <dgm:spPr/>
      <dgm:t>
        <a:bodyPr/>
        <a:lstStyle/>
        <a:p>
          <a:endParaRPr lang="ru-RU"/>
        </a:p>
      </dgm:t>
    </dgm:pt>
    <dgm:pt modelId="{6D89EA2D-CA5E-4B4C-8376-81DF2422DCFA}" type="pres">
      <dgm:prSet presAssocID="{51139881-1AD8-4183-B851-8C0832942BC4}" presName="hierChild5" presStyleCnt="0"/>
      <dgm:spPr/>
      <dgm:t>
        <a:bodyPr/>
        <a:lstStyle/>
        <a:p>
          <a:endParaRPr lang="ru-RU"/>
        </a:p>
      </dgm:t>
    </dgm:pt>
    <dgm:pt modelId="{2D728ECB-1682-489F-ADF6-80040D36083D}" type="pres">
      <dgm:prSet presAssocID="{A4788717-7F29-45F3-90B3-48B34A8C2285}" presName="Name37" presStyleLbl="parChTrans1D3" presStyleIdx="3" presStyleCnt="6"/>
      <dgm:spPr/>
      <dgm:t>
        <a:bodyPr/>
        <a:lstStyle/>
        <a:p>
          <a:endParaRPr lang="ru-RU"/>
        </a:p>
      </dgm:t>
    </dgm:pt>
    <dgm:pt modelId="{331C4DDC-DB08-40AD-89AC-F930C717E64E}" type="pres">
      <dgm:prSet presAssocID="{4EBDA994-4AAF-4425-8793-41C23E8E735A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78FFFE52-D9F4-42DD-B95E-4396232E20EF}" type="pres">
      <dgm:prSet presAssocID="{4EBDA994-4AAF-4425-8793-41C23E8E735A}" presName="rootComposite" presStyleCnt="0"/>
      <dgm:spPr/>
      <dgm:t>
        <a:bodyPr/>
        <a:lstStyle/>
        <a:p>
          <a:endParaRPr lang="ru-RU"/>
        </a:p>
      </dgm:t>
    </dgm:pt>
    <dgm:pt modelId="{A583F056-4192-41FF-BA0C-91F6A243BAB1}" type="pres">
      <dgm:prSet presAssocID="{4EBDA994-4AAF-4425-8793-41C23E8E735A}" presName="rootText" presStyleLbl="node3" presStyleIdx="3" presStyleCnt="6" custScaleY="43043" custLinFactNeighborX="1882" custLinFactNeighborY="254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999993-9BEF-4FC9-AAF8-08A9FDF1EE41}" type="pres">
      <dgm:prSet presAssocID="{4EBDA994-4AAF-4425-8793-41C23E8E735A}" presName="rootConnector" presStyleLbl="node3" presStyleIdx="3" presStyleCnt="6"/>
      <dgm:spPr/>
      <dgm:t>
        <a:bodyPr/>
        <a:lstStyle/>
        <a:p>
          <a:endParaRPr lang="ru-RU"/>
        </a:p>
      </dgm:t>
    </dgm:pt>
    <dgm:pt modelId="{AD43353F-6A55-445C-A674-A816A321B0FC}" type="pres">
      <dgm:prSet presAssocID="{4EBDA994-4AAF-4425-8793-41C23E8E735A}" presName="hierChild4" presStyleCnt="0"/>
      <dgm:spPr/>
      <dgm:t>
        <a:bodyPr/>
        <a:lstStyle/>
        <a:p>
          <a:endParaRPr lang="ru-RU"/>
        </a:p>
      </dgm:t>
    </dgm:pt>
    <dgm:pt modelId="{B2DDCE5E-35E7-4E71-B510-9B6741EB5017}" type="pres">
      <dgm:prSet presAssocID="{4EBDA994-4AAF-4425-8793-41C23E8E735A}" presName="hierChild5" presStyleCnt="0"/>
      <dgm:spPr/>
      <dgm:t>
        <a:bodyPr/>
        <a:lstStyle/>
        <a:p>
          <a:endParaRPr lang="ru-RU"/>
        </a:p>
      </dgm:t>
    </dgm:pt>
    <dgm:pt modelId="{0DBF37FF-9E85-4D95-B157-D9445C6A432F}" type="pres">
      <dgm:prSet presAssocID="{A41CD24F-E4BB-48BA-AC88-77496F26777C}" presName="hierChild5" presStyleCnt="0"/>
      <dgm:spPr/>
      <dgm:t>
        <a:bodyPr/>
        <a:lstStyle/>
        <a:p>
          <a:endParaRPr lang="ru-RU"/>
        </a:p>
      </dgm:t>
    </dgm:pt>
    <dgm:pt modelId="{CF91541A-C09A-493E-80D0-8E3DFA7628A4}" type="pres">
      <dgm:prSet presAssocID="{CADD873A-AE1E-4C93-97A7-DA1B4703C59B}" presName="Name37" presStyleLbl="parChTrans1D2" presStyleIdx="2" presStyleCnt="3"/>
      <dgm:spPr/>
      <dgm:t>
        <a:bodyPr/>
        <a:lstStyle/>
        <a:p>
          <a:endParaRPr lang="ru-RU"/>
        </a:p>
      </dgm:t>
    </dgm:pt>
    <dgm:pt modelId="{A87397CF-EA36-4D90-ADE3-DB791F87640F}" type="pres">
      <dgm:prSet presAssocID="{675ACBFE-165E-4046-8C89-ED0F5B949DEE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6A7FF326-B233-4030-9591-E0A0B80278A0}" type="pres">
      <dgm:prSet presAssocID="{675ACBFE-165E-4046-8C89-ED0F5B949DEE}" presName="rootComposite" presStyleCnt="0"/>
      <dgm:spPr/>
      <dgm:t>
        <a:bodyPr/>
        <a:lstStyle/>
        <a:p>
          <a:endParaRPr lang="ru-RU"/>
        </a:p>
      </dgm:t>
    </dgm:pt>
    <dgm:pt modelId="{3D6BBC82-6B57-4492-807B-BDF8F53B1B56}" type="pres">
      <dgm:prSet presAssocID="{675ACBFE-165E-4046-8C89-ED0F5B949DEE}" presName="rootText" presStyleLbl="node2" presStyleIdx="2" presStyleCnt="3" custScaleX="13019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5F87AD-D8DC-463C-BBA7-BB6563F1BEB7}" type="pres">
      <dgm:prSet presAssocID="{675ACBFE-165E-4046-8C89-ED0F5B949DEE}" presName="rootConnector" presStyleLbl="node2" presStyleIdx="2" presStyleCnt="3"/>
      <dgm:spPr/>
      <dgm:t>
        <a:bodyPr/>
        <a:lstStyle/>
        <a:p>
          <a:endParaRPr lang="ru-RU"/>
        </a:p>
      </dgm:t>
    </dgm:pt>
    <dgm:pt modelId="{3F7E5997-70AE-4DEF-AA7E-0045D3A4084B}" type="pres">
      <dgm:prSet presAssocID="{675ACBFE-165E-4046-8C89-ED0F5B949DEE}" presName="hierChild4" presStyleCnt="0"/>
      <dgm:spPr/>
      <dgm:t>
        <a:bodyPr/>
        <a:lstStyle/>
        <a:p>
          <a:endParaRPr lang="ru-RU"/>
        </a:p>
      </dgm:t>
    </dgm:pt>
    <dgm:pt modelId="{0D0E490E-79A3-409D-8E6A-9A5694C81849}" type="pres">
      <dgm:prSet presAssocID="{BDE009D4-FA04-410D-81D1-1BFC11490F71}" presName="Name37" presStyleLbl="parChTrans1D3" presStyleIdx="4" presStyleCnt="6"/>
      <dgm:spPr/>
      <dgm:t>
        <a:bodyPr/>
        <a:lstStyle/>
        <a:p>
          <a:endParaRPr lang="ru-RU"/>
        </a:p>
      </dgm:t>
    </dgm:pt>
    <dgm:pt modelId="{7F840334-636A-4E6E-A991-CD79FC2CD570}" type="pres">
      <dgm:prSet presAssocID="{652142AB-C0EB-41F9-AA2C-4582C1AE5DED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C1BE2599-D5E7-4773-AF72-C55394904CD6}" type="pres">
      <dgm:prSet presAssocID="{652142AB-C0EB-41F9-AA2C-4582C1AE5DED}" presName="rootComposite" presStyleCnt="0"/>
      <dgm:spPr/>
      <dgm:t>
        <a:bodyPr/>
        <a:lstStyle/>
        <a:p>
          <a:endParaRPr lang="ru-RU"/>
        </a:p>
      </dgm:t>
    </dgm:pt>
    <dgm:pt modelId="{2C4783C1-7C20-4CFA-8F76-B61C870CD9B1}" type="pres">
      <dgm:prSet presAssocID="{652142AB-C0EB-41F9-AA2C-4582C1AE5DED}" presName="rootText" presStyleLbl="node3" presStyleIdx="4" presStyleCnt="6" custScaleY="4844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A379CF1-7401-4182-B492-61AA4215A263}" type="pres">
      <dgm:prSet presAssocID="{652142AB-C0EB-41F9-AA2C-4582C1AE5DED}" presName="rootConnector" presStyleLbl="node3" presStyleIdx="4" presStyleCnt="6"/>
      <dgm:spPr/>
      <dgm:t>
        <a:bodyPr/>
        <a:lstStyle/>
        <a:p>
          <a:endParaRPr lang="ru-RU"/>
        </a:p>
      </dgm:t>
    </dgm:pt>
    <dgm:pt modelId="{4DD9225D-AD14-4D7E-B2DB-F5A5E7D1F6BD}" type="pres">
      <dgm:prSet presAssocID="{652142AB-C0EB-41F9-AA2C-4582C1AE5DED}" presName="hierChild4" presStyleCnt="0"/>
      <dgm:spPr/>
      <dgm:t>
        <a:bodyPr/>
        <a:lstStyle/>
        <a:p>
          <a:endParaRPr lang="ru-RU"/>
        </a:p>
      </dgm:t>
    </dgm:pt>
    <dgm:pt modelId="{47736FB0-7B3F-40B7-8A09-97D5AB163B48}" type="pres">
      <dgm:prSet presAssocID="{652142AB-C0EB-41F9-AA2C-4582C1AE5DED}" presName="hierChild5" presStyleCnt="0"/>
      <dgm:spPr/>
      <dgm:t>
        <a:bodyPr/>
        <a:lstStyle/>
        <a:p>
          <a:endParaRPr lang="ru-RU"/>
        </a:p>
      </dgm:t>
    </dgm:pt>
    <dgm:pt modelId="{9E0D00E6-7083-4B35-A81A-B55F2632716B}" type="pres">
      <dgm:prSet presAssocID="{BEE28B44-3F03-452B-9FFC-FF6ED672049F}" presName="Name37" presStyleLbl="parChTrans1D3" presStyleIdx="5" presStyleCnt="6"/>
      <dgm:spPr/>
      <dgm:t>
        <a:bodyPr/>
        <a:lstStyle/>
        <a:p>
          <a:endParaRPr lang="ru-RU"/>
        </a:p>
      </dgm:t>
    </dgm:pt>
    <dgm:pt modelId="{3F36478C-65AF-45EC-B963-5858060CDFCC}" type="pres">
      <dgm:prSet presAssocID="{AF2BDDCD-EAF5-4B03-B4F9-26EA01427E7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FBBCB27F-0F77-448D-BBEE-6E5C6C6D0E67}" type="pres">
      <dgm:prSet presAssocID="{AF2BDDCD-EAF5-4B03-B4F9-26EA01427E7F}" presName="rootComposite" presStyleCnt="0"/>
      <dgm:spPr/>
      <dgm:t>
        <a:bodyPr/>
        <a:lstStyle/>
        <a:p>
          <a:endParaRPr lang="ru-RU"/>
        </a:p>
      </dgm:t>
    </dgm:pt>
    <dgm:pt modelId="{8AC76BCE-7F4F-4C65-BF3E-CAE97830426C}" type="pres">
      <dgm:prSet presAssocID="{AF2BDDCD-EAF5-4B03-B4F9-26EA01427E7F}" presName="rootText" presStyleLbl="node3" presStyleIdx="5" presStyleCnt="6" custScaleY="3857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A105F11-4D0E-4222-B963-93E2F90B285B}" type="pres">
      <dgm:prSet presAssocID="{AF2BDDCD-EAF5-4B03-B4F9-26EA01427E7F}" presName="rootConnector" presStyleLbl="node3" presStyleIdx="5" presStyleCnt="6"/>
      <dgm:spPr/>
      <dgm:t>
        <a:bodyPr/>
        <a:lstStyle/>
        <a:p>
          <a:endParaRPr lang="ru-RU"/>
        </a:p>
      </dgm:t>
    </dgm:pt>
    <dgm:pt modelId="{E41B130A-EF71-40BA-AEFD-34EDAB567E64}" type="pres">
      <dgm:prSet presAssocID="{AF2BDDCD-EAF5-4B03-B4F9-26EA01427E7F}" presName="hierChild4" presStyleCnt="0"/>
      <dgm:spPr/>
      <dgm:t>
        <a:bodyPr/>
        <a:lstStyle/>
        <a:p>
          <a:endParaRPr lang="ru-RU"/>
        </a:p>
      </dgm:t>
    </dgm:pt>
    <dgm:pt modelId="{4433F16B-76CD-43E9-A907-39F73C50FE8D}" type="pres">
      <dgm:prSet presAssocID="{AF2BDDCD-EAF5-4B03-B4F9-26EA01427E7F}" presName="hierChild5" presStyleCnt="0"/>
      <dgm:spPr/>
      <dgm:t>
        <a:bodyPr/>
        <a:lstStyle/>
        <a:p>
          <a:endParaRPr lang="ru-RU"/>
        </a:p>
      </dgm:t>
    </dgm:pt>
    <dgm:pt modelId="{F5A979BC-4007-4DE4-95DD-C94CB83D25B9}" type="pres">
      <dgm:prSet presAssocID="{675ACBFE-165E-4046-8C89-ED0F5B949DEE}" presName="hierChild5" presStyleCnt="0"/>
      <dgm:spPr/>
      <dgm:t>
        <a:bodyPr/>
        <a:lstStyle/>
        <a:p>
          <a:endParaRPr lang="ru-RU"/>
        </a:p>
      </dgm:t>
    </dgm:pt>
    <dgm:pt modelId="{0AB0D75D-B078-4651-A427-CE7995CFC50D}" type="pres">
      <dgm:prSet presAssocID="{D36B5841-2B2D-411A-83B2-B133FC248E7F}" presName="hierChild3" presStyleCnt="0"/>
      <dgm:spPr/>
      <dgm:t>
        <a:bodyPr/>
        <a:lstStyle/>
        <a:p>
          <a:endParaRPr lang="ru-RU"/>
        </a:p>
      </dgm:t>
    </dgm:pt>
  </dgm:ptLst>
  <dgm:cxnLst>
    <dgm:cxn modelId="{E5A49E4D-DF7F-48B5-A1F9-1BEF07373D77}" type="presOf" srcId="{609514B6-1FEE-47D2-A4AC-6B632692929A}" destId="{AD633A80-EB06-45D1-A56F-18DE7C81757C}" srcOrd="0" destOrd="0" presId="urn:microsoft.com/office/officeart/2005/8/layout/orgChart1"/>
    <dgm:cxn modelId="{DADFD3B3-C605-49E7-8FA9-B8F57EC9844E}" srcId="{81E85F08-882D-4C5B-8B59-63BB9B511279}" destId="{F172E7A8-640B-43E2-90E4-A7AEF93026C5}" srcOrd="0" destOrd="0" parTransId="{609514B6-1FEE-47D2-A4AC-6B632692929A}" sibTransId="{53052AA8-3C7C-4A5D-BE1C-533B991DF26B}"/>
    <dgm:cxn modelId="{7273462D-A44E-40BB-AEA4-59FA594E8F5C}" srcId="{D440D950-83CC-4AB6-A4E9-45BA0BC56663}" destId="{D36B5841-2B2D-411A-83B2-B133FC248E7F}" srcOrd="0" destOrd="0" parTransId="{CA27EAA7-810F-4426-A999-AEBC9F788185}" sibTransId="{F357C79C-BA1D-490A-95BE-B1162C5E761D}"/>
    <dgm:cxn modelId="{CD66401A-4F26-42ED-9BB8-BB4C47E93503}" type="presOf" srcId="{51139881-1AD8-4183-B851-8C0832942BC4}" destId="{4348EB2A-DD4B-426F-9FA8-444C7D1AAA81}" srcOrd="1" destOrd="0" presId="urn:microsoft.com/office/officeart/2005/8/layout/orgChart1"/>
    <dgm:cxn modelId="{C8A11236-690A-42BF-AE84-90C1C623A124}" type="presOf" srcId="{F172E7A8-640B-43E2-90E4-A7AEF93026C5}" destId="{0A14EE27-D8DE-43B5-8E50-36E37061F9B8}" srcOrd="0" destOrd="0" presId="urn:microsoft.com/office/officeart/2005/8/layout/orgChart1"/>
    <dgm:cxn modelId="{4962D3F3-3058-410D-9269-95E67722E5EE}" type="presOf" srcId="{7156EB3C-2F19-4181-99D9-50FA27AACA2A}" destId="{93C4D5CE-DAB1-4869-96C8-E59AD79913EC}" srcOrd="0" destOrd="0" presId="urn:microsoft.com/office/officeart/2005/8/layout/orgChart1"/>
    <dgm:cxn modelId="{E6F4CD4F-F7A5-4AE5-B773-4D56879C8BDD}" type="presOf" srcId="{A41CD24F-E4BB-48BA-AC88-77496F26777C}" destId="{E92D09DD-4012-47C3-A5E9-4A3B94363713}" srcOrd="1" destOrd="0" presId="urn:microsoft.com/office/officeart/2005/8/layout/orgChart1"/>
    <dgm:cxn modelId="{57AC44F9-E6F7-4866-855B-97146670A36C}" type="presOf" srcId="{111690AD-CB85-49B0-8CFB-96256EFC10AF}" destId="{5BE6B58E-2642-486C-806A-2B0ED7F69892}" srcOrd="0" destOrd="0" presId="urn:microsoft.com/office/officeart/2005/8/layout/orgChart1"/>
    <dgm:cxn modelId="{81B2945B-D03B-4A33-813A-40E5BFC317B3}" type="presOf" srcId="{EC852B47-223B-4389-ADB0-012B22B187CE}" destId="{43EC62F5-356B-4E9B-B9D7-AD53A088F961}" srcOrd="0" destOrd="0" presId="urn:microsoft.com/office/officeart/2005/8/layout/orgChart1"/>
    <dgm:cxn modelId="{A46D6B36-7321-4FA7-8349-F7087FB8DBEE}" type="presOf" srcId="{23753539-E003-46DF-8916-5F8408A02E79}" destId="{AF733F42-F89F-40DC-9B34-E3B2E57E1534}" srcOrd="0" destOrd="0" presId="urn:microsoft.com/office/officeart/2005/8/layout/orgChart1"/>
    <dgm:cxn modelId="{E9871B70-EAF9-4BFB-949D-9CDC6B8C54FB}" type="presOf" srcId="{F172E7A8-640B-43E2-90E4-A7AEF93026C5}" destId="{6B4569E8-CCB4-47FD-B875-B2FD5E8D163B}" srcOrd="1" destOrd="0" presId="urn:microsoft.com/office/officeart/2005/8/layout/orgChart1"/>
    <dgm:cxn modelId="{F9C28633-1D43-4AB1-ABF6-9B45898E5EC6}" type="presOf" srcId="{D36B5841-2B2D-411A-83B2-B133FC248E7F}" destId="{286C547E-6511-4A13-9D89-6F62AB861A34}" srcOrd="0" destOrd="0" presId="urn:microsoft.com/office/officeart/2005/8/layout/orgChart1"/>
    <dgm:cxn modelId="{28D87AA1-744C-434B-83AB-2105A2833B44}" srcId="{675ACBFE-165E-4046-8C89-ED0F5B949DEE}" destId="{652142AB-C0EB-41F9-AA2C-4582C1AE5DED}" srcOrd="0" destOrd="0" parTransId="{BDE009D4-FA04-410D-81D1-1BFC11490F71}" sibTransId="{617F3D1F-C2B5-48F1-8BBF-27605C2E68B5}"/>
    <dgm:cxn modelId="{CD852B60-933A-4DB1-B1EE-59CA7C426540}" type="presOf" srcId="{652142AB-C0EB-41F9-AA2C-4582C1AE5DED}" destId="{2C4783C1-7C20-4CFA-8F76-B61C870CD9B1}" srcOrd="0" destOrd="0" presId="urn:microsoft.com/office/officeart/2005/8/layout/orgChart1"/>
    <dgm:cxn modelId="{461FAF96-B23C-4E81-B919-BBEEACD69E53}" srcId="{A41CD24F-E4BB-48BA-AC88-77496F26777C}" destId="{4EBDA994-4AAF-4425-8793-41C23E8E735A}" srcOrd="1" destOrd="0" parTransId="{A4788717-7F29-45F3-90B3-48B34A8C2285}" sibTransId="{4826704D-7CEE-4FF1-812C-5CF514F1B1C4}"/>
    <dgm:cxn modelId="{21FCF4EA-F1B4-4D2B-BC1F-F86EA26E28AC}" type="presOf" srcId="{A4788717-7F29-45F3-90B3-48B34A8C2285}" destId="{2D728ECB-1682-489F-ADF6-80040D36083D}" srcOrd="0" destOrd="0" presId="urn:microsoft.com/office/officeart/2005/8/layout/orgChart1"/>
    <dgm:cxn modelId="{6F4A4A62-B567-46B5-9ABD-9B32FD57429E}" srcId="{A41CD24F-E4BB-48BA-AC88-77496F26777C}" destId="{51139881-1AD8-4183-B851-8C0832942BC4}" srcOrd="0" destOrd="0" parTransId="{23753539-E003-46DF-8916-5F8408A02E79}" sibTransId="{55B2905F-5F38-489F-B2E2-18EB16F4A395}"/>
    <dgm:cxn modelId="{7084FBD5-61BC-4AAE-99BE-D1917DD808BC}" type="presOf" srcId="{BDE009D4-FA04-410D-81D1-1BFC11490F71}" destId="{0D0E490E-79A3-409D-8E6A-9A5694C81849}" srcOrd="0" destOrd="0" presId="urn:microsoft.com/office/officeart/2005/8/layout/orgChart1"/>
    <dgm:cxn modelId="{BE04FDBC-182C-4A84-8D29-56F7495B49B0}" type="presOf" srcId="{AF2BDDCD-EAF5-4B03-B4F9-26EA01427E7F}" destId="{8AC76BCE-7F4F-4C65-BF3E-CAE97830426C}" srcOrd="0" destOrd="0" presId="urn:microsoft.com/office/officeart/2005/8/layout/orgChart1"/>
    <dgm:cxn modelId="{E23B98FE-A2B0-4D3D-813A-6E61172F189B}" srcId="{D36B5841-2B2D-411A-83B2-B133FC248E7F}" destId="{81E85F08-882D-4C5B-8B59-63BB9B511279}" srcOrd="0" destOrd="0" parTransId="{1EE4758B-D14D-4719-B6B8-C9EF7D151E7E}" sibTransId="{D99CCE93-DC55-402F-BDAF-70CF767AA641}"/>
    <dgm:cxn modelId="{A1DF8223-6164-48A1-A78D-94E9898ECA1F}" type="presOf" srcId="{81E85F08-882D-4C5B-8B59-63BB9B511279}" destId="{047588A5-3558-46DC-996D-21DB2D4FCE1F}" srcOrd="1" destOrd="0" presId="urn:microsoft.com/office/officeart/2005/8/layout/orgChart1"/>
    <dgm:cxn modelId="{76D0DBCD-376B-4392-8C87-CFD8F6AC859A}" type="presOf" srcId="{D36B5841-2B2D-411A-83B2-B133FC248E7F}" destId="{D860AC1D-DC1E-4329-BC51-3D130D8597BD}" srcOrd="1" destOrd="0" presId="urn:microsoft.com/office/officeart/2005/8/layout/orgChart1"/>
    <dgm:cxn modelId="{E4688005-AFA4-45FE-A1EB-4FC4E430A2D2}" type="presOf" srcId="{111690AD-CB85-49B0-8CFB-96256EFC10AF}" destId="{5D51FE76-E38C-4C8D-9F66-24FF67DA460E}" srcOrd="1" destOrd="0" presId="urn:microsoft.com/office/officeart/2005/8/layout/orgChart1"/>
    <dgm:cxn modelId="{67AE8E26-12DA-43CC-B530-56F59874BF50}" type="presOf" srcId="{A41CD24F-E4BB-48BA-AC88-77496F26777C}" destId="{5D8A2A1B-439C-4643-884E-953D24EE7417}" srcOrd="0" destOrd="0" presId="urn:microsoft.com/office/officeart/2005/8/layout/orgChart1"/>
    <dgm:cxn modelId="{B07B0BE2-EA1C-46DE-9C6C-5AED302C40A0}" type="presOf" srcId="{1EE4758B-D14D-4719-B6B8-C9EF7D151E7E}" destId="{E25F1788-4424-45F2-A950-FC07AFD0342F}" srcOrd="0" destOrd="0" presId="urn:microsoft.com/office/officeart/2005/8/layout/orgChart1"/>
    <dgm:cxn modelId="{5679F20D-4E8B-4845-B7C7-7686422AF8D5}" srcId="{D36B5841-2B2D-411A-83B2-B133FC248E7F}" destId="{A41CD24F-E4BB-48BA-AC88-77496F26777C}" srcOrd="1" destOrd="0" parTransId="{EC852B47-223B-4389-ADB0-012B22B187CE}" sibTransId="{D4FC1651-6D69-4143-B963-C6FE65928B9F}"/>
    <dgm:cxn modelId="{E17D85E5-E8CC-4D8F-A2C4-4D099252BCE5}" type="presOf" srcId="{BEE28B44-3F03-452B-9FFC-FF6ED672049F}" destId="{9E0D00E6-7083-4B35-A81A-B55F2632716B}" srcOrd="0" destOrd="0" presId="urn:microsoft.com/office/officeart/2005/8/layout/orgChart1"/>
    <dgm:cxn modelId="{288C5DDF-425C-4B00-8E0C-1962479E9902}" type="presOf" srcId="{51139881-1AD8-4183-B851-8C0832942BC4}" destId="{9DBBFB5D-1324-44E4-AA8C-BBFDFB888BD6}" srcOrd="0" destOrd="0" presId="urn:microsoft.com/office/officeart/2005/8/layout/orgChart1"/>
    <dgm:cxn modelId="{0902C47C-4359-451A-B155-2A29E1FC6FB8}" srcId="{81E85F08-882D-4C5B-8B59-63BB9B511279}" destId="{111690AD-CB85-49B0-8CFB-96256EFC10AF}" srcOrd="1" destOrd="0" parTransId="{7156EB3C-2F19-4181-99D9-50FA27AACA2A}" sibTransId="{7220B458-1A9B-4BA5-B491-778B82489EAC}"/>
    <dgm:cxn modelId="{C75C6417-044B-4084-AD42-9BDDB987AA28}" srcId="{D36B5841-2B2D-411A-83B2-B133FC248E7F}" destId="{675ACBFE-165E-4046-8C89-ED0F5B949DEE}" srcOrd="2" destOrd="0" parTransId="{CADD873A-AE1E-4C93-97A7-DA1B4703C59B}" sibTransId="{A92CF77E-776A-4B5D-BBCE-6FF6F9A13257}"/>
    <dgm:cxn modelId="{35309D1F-3F2B-4995-AC76-DC1538F8A351}" type="presOf" srcId="{675ACBFE-165E-4046-8C89-ED0F5B949DEE}" destId="{3D6BBC82-6B57-4492-807B-BDF8F53B1B56}" srcOrd="0" destOrd="0" presId="urn:microsoft.com/office/officeart/2005/8/layout/orgChart1"/>
    <dgm:cxn modelId="{38184684-0AA8-41B9-95BD-42DD82BAD63C}" type="presOf" srcId="{4EBDA994-4AAF-4425-8793-41C23E8E735A}" destId="{A583F056-4192-41FF-BA0C-91F6A243BAB1}" srcOrd="0" destOrd="0" presId="urn:microsoft.com/office/officeart/2005/8/layout/orgChart1"/>
    <dgm:cxn modelId="{8051F07D-197C-416A-9739-1F0A35A64B06}" srcId="{675ACBFE-165E-4046-8C89-ED0F5B949DEE}" destId="{AF2BDDCD-EAF5-4B03-B4F9-26EA01427E7F}" srcOrd="1" destOrd="0" parTransId="{BEE28B44-3F03-452B-9FFC-FF6ED672049F}" sibTransId="{14069288-2E92-4FC1-ADD6-C09C6694CE86}"/>
    <dgm:cxn modelId="{3F62E7C7-A67B-4FE1-B673-AE6A219BC7C6}" type="presOf" srcId="{4EBDA994-4AAF-4425-8793-41C23E8E735A}" destId="{68999993-9BEF-4FC9-AAF8-08A9FDF1EE41}" srcOrd="1" destOrd="0" presId="urn:microsoft.com/office/officeart/2005/8/layout/orgChart1"/>
    <dgm:cxn modelId="{62A3EC30-33F4-440B-A703-EB14D570C9C8}" type="presOf" srcId="{652142AB-C0EB-41F9-AA2C-4582C1AE5DED}" destId="{DA379CF1-7401-4182-B492-61AA4215A263}" srcOrd="1" destOrd="0" presId="urn:microsoft.com/office/officeart/2005/8/layout/orgChart1"/>
    <dgm:cxn modelId="{D299C0C2-8632-442E-AC46-0AEDC9A3CCA2}" type="presOf" srcId="{D440D950-83CC-4AB6-A4E9-45BA0BC56663}" destId="{3373AC5C-8BC6-4B61-AD01-562EBE82ABCE}" srcOrd="0" destOrd="0" presId="urn:microsoft.com/office/officeart/2005/8/layout/orgChart1"/>
    <dgm:cxn modelId="{F50B5F8F-C30D-4835-AD44-9AF3A5FF79EB}" type="presOf" srcId="{81E85F08-882D-4C5B-8B59-63BB9B511279}" destId="{A67A9540-59A7-47AB-B2C5-DA72D0D67413}" srcOrd="0" destOrd="0" presId="urn:microsoft.com/office/officeart/2005/8/layout/orgChart1"/>
    <dgm:cxn modelId="{255A34AE-B817-47D2-9430-B2215307B173}" type="presOf" srcId="{675ACBFE-165E-4046-8C89-ED0F5B949DEE}" destId="{EB5F87AD-D8DC-463C-BBA7-BB6563F1BEB7}" srcOrd="1" destOrd="0" presId="urn:microsoft.com/office/officeart/2005/8/layout/orgChart1"/>
    <dgm:cxn modelId="{C91B67DE-526E-4A57-852B-5E15F3D5865D}" type="presOf" srcId="{AF2BDDCD-EAF5-4B03-B4F9-26EA01427E7F}" destId="{EA105F11-4D0E-4222-B963-93E2F90B285B}" srcOrd="1" destOrd="0" presId="urn:microsoft.com/office/officeart/2005/8/layout/orgChart1"/>
    <dgm:cxn modelId="{61061C52-3213-4AC4-9B6B-4D405528B835}" type="presOf" srcId="{CADD873A-AE1E-4C93-97A7-DA1B4703C59B}" destId="{CF91541A-C09A-493E-80D0-8E3DFA7628A4}" srcOrd="0" destOrd="0" presId="urn:microsoft.com/office/officeart/2005/8/layout/orgChart1"/>
    <dgm:cxn modelId="{6B2ACE48-A197-4A7C-9A7C-436A88A1EBCE}" type="presParOf" srcId="{3373AC5C-8BC6-4B61-AD01-562EBE82ABCE}" destId="{2E14A116-75FA-461D-BBB7-9FAC60953886}" srcOrd="0" destOrd="0" presId="urn:microsoft.com/office/officeart/2005/8/layout/orgChart1"/>
    <dgm:cxn modelId="{E551F6B8-B2A4-49B9-B474-DE58CAD7B406}" type="presParOf" srcId="{2E14A116-75FA-461D-BBB7-9FAC60953886}" destId="{19092847-75CD-4BCA-8162-456357417B34}" srcOrd="0" destOrd="0" presId="urn:microsoft.com/office/officeart/2005/8/layout/orgChart1"/>
    <dgm:cxn modelId="{2C66B6D9-A312-4EF0-A65F-77A78EFD49F7}" type="presParOf" srcId="{19092847-75CD-4BCA-8162-456357417B34}" destId="{286C547E-6511-4A13-9D89-6F62AB861A34}" srcOrd="0" destOrd="0" presId="urn:microsoft.com/office/officeart/2005/8/layout/orgChart1"/>
    <dgm:cxn modelId="{C5673D4E-FD34-4074-890E-186F6BE5449F}" type="presParOf" srcId="{19092847-75CD-4BCA-8162-456357417B34}" destId="{D860AC1D-DC1E-4329-BC51-3D130D8597BD}" srcOrd="1" destOrd="0" presId="urn:microsoft.com/office/officeart/2005/8/layout/orgChart1"/>
    <dgm:cxn modelId="{BC22A2C3-1065-48FD-9363-04BB4F049C0C}" type="presParOf" srcId="{2E14A116-75FA-461D-BBB7-9FAC60953886}" destId="{3D6841A2-38FC-4958-9A56-FB0C0CAED36A}" srcOrd="1" destOrd="0" presId="urn:microsoft.com/office/officeart/2005/8/layout/orgChart1"/>
    <dgm:cxn modelId="{942B2F6D-98C6-465C-A3C2-BA90D6521D1B}" type="presParOf" srcId="{3D6841A2-38FC-4958-9A56-FB0C0CAED36A}" destId="{E25F1788-4424-45F2-A950-FC07AFD0342F}" srcOrd="0" destOrd="0" presId="urn:microsoft.com/office/officeart/2005/8/layout/orgChart1"/>
    <dgm:cxn modelId="{6E8212DE-D0EE-49D0-B647-C88D36834C0E}" type="presParOf" srcId="{3D6841A2-38FC-4958-9A56-FB0C0CAED36A}" destId="{CAEB9DD4-0643-4A0C-A98E-FD0DAC40E65B}" srcOrd="1" destOrd="0" presId="urn:microsoft.com/office/officeart/2005/8/layout/orgChart1"/>
    <dgm:cxn modelId="{A96C13E5-47C8-4D1E-93AB-0C9D2893465A}" type="presParOf" srcId="{CAEB9DD4-0643-4A0C-A98E-FD0DAC40E65B}" destId="{ED1E4F1A-2C1D-403E-AEA4-B880137A4645}" srcOrd="0" destOrd="0" presId="urn:microsoft.com/office/officeart/2005/8/layout/orgChart1"/>
    <dgm:cxn modelId="{2CE6387A-70D8-4BFA-A710-5E86AD428894}" type="presParOf" srcId="{ED1E4F1A-2C1D-403E-AEA4-B880137A4645}" destId="{A67A9540-59A7-47AB-B2C5-DA72D0D67413}" srcOrd="0" destOrd="0" presId="urn:microsoft.com/office/officeart/2005/8/layout/orgChart1"/>
    <dgm:cxn modelId="{64DB7D08-7E8C-4DD0-A8B4-CC981B741D2B}" type="presParOf" srcId="{ED1E4F1A-2C1D-403E-AEA4-B880137A4645}" destId="{047588A5-3558-46DC-996D-21DB2D4FCE1F}" srcOrd="1" destOrd="0" presId="urn:microsoft.com/office/officeart/2005/8/layout/orgChart1"/>
    <dgm:cxn modelId="{792A9222-9310-40EC-A8EB-D59461D7273D}" type="presParOf" srcId="{CAEB9DD4-0643-4A0C-A98E-FD0DAC40E65B}" destId="{2922E316-B6F8-4DDA-A9B3-63F6900F0208}" srcOrd="1" destOrd="0" presId="urn:microsoft.com/office/officeart/2005/8/layout/orgChart1"/>
    <dgm:cxn modelId="{00F446EF-7A49-4420-B27C-E123FBC2F2AE}" type="presParOf" srcId="{2922E316-B6F8-4DDA-A9B3-63F6900F0208}" destId="{AD633A80-EB06-45D1-A56F-18DE7C81757C}" srcOrd="0" destOrd="0" presId="urn:microsoft.com/office/officeart/2005/8/layout/orgChart1"/>
    <dgm:cxn modelId="{4C7D422B-751C-47EC-825C-20BF100DA36F}" type="presParOf" srcId="{2922E316-B6F8-4DDA-A9B3-63F6900F0208}" destId="{6F9DACB5-CDDD-4D28-8E65-CFDD75717F2A}" srcOrd="1" destOrd="0" presId="urn:microsoft.com/office/officeart/2005/8/layout/orgChart1"/>
    <dgm:cxn modelId="{61ED8AEE-D583-4AA9-BA4B-796742105F9F}" type="presParOf" srcId="{6F9DACB5-CDDD-4D28-8E65-CFDD75717F2A}" destId="{1552232D-BC46-4A9F-BB90-FED73BA7C5CC}" srcOrd="0" destOrd="0" presId="urn:microsoft.com/office/officeart/2005/8/layout/orgChart1"/>
    <dgm:cxn modelId="{DE1A44A1-DFD1-4BAA-8EBF-98C40F93A993}" type="presParOf" srcId="{1552232D-BC46-4A9F-BB90-FED73BA7C5CC}" destId="{0A14EE27-D8DE-43B5-8E50-36E37061F9B8}" srcOrd="0" destOrd="0" presId="urn:microsoft.com/office/officeart/2005/8/layout/orgChart1"/>
    <dgm:cxn modelId="{0141FAB7-DBEB-4BD5-8519-7FED42E7B8E4}" type="presParOf" srcId="{1552232D-BC46-4A9F-BB90-FED73BA7C5CC}" destId="{6B4569E8-CCB4-47FD-B875-B2FD5E8D163B}" srcOrd="1" destOrd="0" presId="urn:microsoft.com/office/officeart/2005/8/layout/orgChart1"/>
    <dgm:cxn modelId="{0B6361C5-750E-46E3-B68F-F0ABA1438148}" type="presParOf" srcId="{6F9DACB5-CDDD-4D28-8E65-CFDD75717F2A}" destId="{228EA335-E597-4AED-A5D1-80E42FFB38FE}" srcOrd="1" destOrd="0" presId="urn:microsoft.com/office/officeart/2005/8/layout/orgChart1"/>
    <dgm:cxn modelId="{74126E20-60E6-41D0-B865-71E127AB2D35}" type="presParOf" srcId="{6F9DACB5-CDDD-4D28-8E65-CFDD75717F2A}" destId="{8F0DECC1-2CAB-4A06-9E3E-9DD8E5A9D7CB}" srcOrd="2" destOrd="0" presId="urn:microsoft.com/office/officeart/2005/8/layout/orgChart1"/>
    <dgm:cxn modelId="{F9423A7D-B443-4110-97B3-70BA532CA7E2}" type="presParOf" srcId="{2922E316-B6F8-4DDA-A9B3-63F6900F0208}" destId="{93C4D5CE-DAB1-4869-96C8-E59AD79913EC}" srcOrd="2" destOrd="0" presId="urn:microsoft.com/office/officeart/2005/8/layout/orgChart1"/>
    <dgm:cxn modelId="{F9CB16B1-A7F5-4EA1-999B-71D572E9FA78}" type="presParOf" srcId="{2922E316-B6F8-4DDA-A9B3-63F6900F0208}" destId="{355EC34F-A34D-4080-B4A7-1A821EF283E9}" srcOrd="3" destOrd="0" presId="urn:microsoft.com/office/officeart/2005/8/layout/orgChart1"/>
    <dgm:cxn modelId="{2313C067-E64B-4D41-97E5-68D1CBFD6D92}" type="presParOf" srcId="{355EC34F-A34D-4080-B4A7-1A821EF283E9}" destId="{82D9DAB6-B528-45E8-B40F-D7CA69072158}" srcOrd="0" destOrd="0" presId="urn:microsoft.com/office/officeart/2005/8/layout/orgChart1"/>
    <dgm:cxn modelId="{5A140283-57BA-4432-9BED-24200E605774}" type="presParOf" srcId="{82D9DAB6-B528-45E8-B40F-D7CA69072158}" destId="{5BE6B58E-2642-486C-806A-2B0ED7F69892}" srcOrd="0" destOrd="0" presId="urn:microsoft.com/office/officeart/2005/8/layout/orgChart1"/>
    <dgm:cxn modelId="{097EB57F-D142-4D40-99CD-CDD31552C909}" type="presParOf" srcId="{82D9DAB6-B528-45E8-B40F-D7CA69072158}" destId="{5D51FE76-E38C-4C8D-9F66-24FF67DA460E}" srcOrd="1" destOrd="0" presId="urn:microsoft.com/office/officeart/2005/8/layout/orgChart1"/>
    <dgm:cxn modelId="{A3F51BCA-F26F-448B-845D-AD812DD1EC7A}" type="presParOf" srcId="{355EC34F-A34D-4080-B4A7-1A821EF283E9}" destId="{56593CD2-6E2A-434A-9C66-458A753C5231}" srcOrd="1" destOrd="0" presId="urn:microsoft.com/office/officeart/2005/8/layout/orgChart1"/>
    <dgm:cxn modelId="{CE7E9EC7-87F9-45D4-BD10-DE562268903D}" type="presParOf" srcId="{355EC34F-A34D-4080-B4A7-1A821EF283E9}" destId="{A17446E5-65C9-41DD-8A67-6015C07D8573}" srcOrd="2" destOrd="0" presId="urn:microsoft.com/office/officeart/2005/8/layout/orgChart1"/>
    <dgm:cxn modelId="{0E199021-BD47-4C8D-A886-2F4CA383D260}" type="presParOf" srcId="{CAEB9DD4-0643-4A0C-A98E-FD0DAC40E65B}" destId="{6F4B9921-6D20-4A16-87D2-C703427FBE1E}" srcOrd="2" destOrd="0" presId="urn:microsoft.com/office/officeart/2005/8/layout/orgChart1"/>
    <dgm:cxn modelId="{CC4FBF79-26C2-48ED-918F-42F116C88BDA}" type="presParOf" srcId="{3D6841A2-38FC-4958-9A56-FB0C0CAED36A}" destId="{43EC62F5-356B-4E9B-B9D7-AD53A088F961}" srcOrd="2" destOrd="0" presId="urn:microsoft.com/office/officeart/2005/8/layout/orgChart1"/>
    <dgm:cxn modelId="{4EABB674-BD91-42D0-936C-82E0CDEF2371}" type="presParOf" srcId="{3D6841A2-38FC-4958-9A56-FB0C0CAED36A}" destId="{55DEAC7C-0B3A-4032-8DF2-056339BDDC15}" srcOrd="3" destOrd="0" presId="urn:microsoft.com/office/officeart/2005/8/layout/orgChart1"/>
    <dgm:cxn modelId="{4AAF0D0D-406E-49C2-BA68-5FA01EA3AE16}" type="presParOf" srcId="{55DEAC7C-0B3A-4032-8DF2-056339BDDC15}" destId="{8DCDABF3-319A-4043-8CDB-D30EE25E06AE}" srcOrd="0" destOrd="0" presId="urn:microsoft.com/office/officeart/2005/8/layout/orgChart1"/>
    <dgm:cxn modelId="{04BFF67A-7558-4FF7-8B82-FEBF8BC39DBA}" type="presParOf" srcId="{8DCDABF3-319A-4043-8CDB-D30EE25E06AE}" destId="{5D8A2A1B-439C-4643-884E-953D24EE7417}" srcOrd="0" destOrd="0" presId="urn:microsoft.com/office/officeart/2005/8/layout/orgChart1"/>
    <dgm:cxn modelId="{0D5BF4BB-6041-4FE3-AA59-8BB43C50A1A3}" type="presParOf" srcId="{8DCDABF3-319A-4043-8CDB-D30EE25E06AE}" destId="{E92D09DD-4012-47C3-A5E9-4A3B94363713}" srcOrd="1" destOrd="0" presId="urn:microsoft.com/office/officeart/2005/8/layout/orgChart1"/>
    <dgm:cxn modelId="{40E5F60F-96A8-4BB4-B662-F4B686DB6E60}" type="presParOf" srcId="{55DEAC7C-0B3A-4032-8DF2-056339BDDC15}" destId="{53FAD64F-101A-4EA0-BA2E-10B738C3ED3A}" srcOrd="1" destOrd="0" presId="urn:microsoft.com/office/officeart/2005/8/layout/orgChart1"/>
    <dgm:cxn modelId="{6C0D636F-6EB5-4B81-8D70-B493149F4EF2}" type="presParOf" srcId="{53FAD64F-101A-4EA0-BA2E-10B738C3ED3A}" destId="{AF733F42-F89F-40DC-9B34-E3B2E57E1534}" srcOrd="0" destOrd="0" presId="urn:microsoft.com/office/officeart/2005/8/layout/orgChart1"/>
    <dgm:cxn modelId="{1CB082C4-7A27-4987-8D1E-51AE37D1BBDC}" type="presParOf" srcId="{53FAD64F-101A-4EA0-BA2E-10B738C3ED3A}" destId="{06D39D5E-C7AA-4896-9567-BB82454D2787}" srcOrd="1" destOrd="0" presId="urn:microsoft.com/office/officeart/2005/8/layout/orgChart1"/>
    <dgm:cxn modelId="{1DA886F9-A7E9-44C3-B4A9-DFCDF8F29482}" type="presParOf" srcId="{06D39D5E-C7AA-4896-9567-BB82454D2787}" destId="{878738D7-05EE-4001-9B70-B6DB60BD773F}" srcOrd="0" destOrd="0" presId="urn:microsoft.com/office/officeart/2005/8/layout/orgChart1"/>
    <dgm:cxn modelId="{C358CCD2-BFBC-46A1-90AA-08072946F103}" type="presParOf" srcId="{878738D7-05EE-4001-9B70-B6DB60BD773F}" destId="{9DBBFB5D-1324-44E4-AA8C-BBFDFB888BD6}" srcOrd="0" destOrd="0" presId="urn:microsoft.com/office/officeart/2005/8/layout/orgChart1"/>
    <dgm:cxn modelId="{907BB4DF-B60D-4757-952E-090B2DB183B3}" type="presParOf" srcId="{878738D7-05EE-4001-9B70-B6DB60BD773F}" destId="{4348EB2A-DD4B-426F-9FA8-444C7D1AAA81}" srcOrd="1" destOrd="0" presId="urn:microsoft.com/office/officeart/2005/8/layout/orgChart1"/>
    <dgm:cxn modelId="{D1A160DF-C1D3-4593-9A2C-2461B1BB0A74}" type="presParOf" srcId="{06D39D5E-C7AA-4896-9567-BB82454D2787}" destId="{23841CCC-D887-4AA9-B596-B40CD1BDE777}" srcOrd="1" destOrd="0" presId="urn:microsoft.com/office/officeart/2005/8/layout/orgChart1"/>
    <dgm:cxn modelId="{3CBF15EF-65F6-4A8A-A2B0-10013A653EA0}" type="presParOf" srcId="{06D39D5E-C7AA-4896-9567-BB82454D2787}" destId="{6D89EA2D-CA5E-4B4C-8376-81DF2422DCFA}" srcOrd="2" destOrd="0" presId="urn:microsoft.com/office/officeart/2005/8/layout/orgChart1"/>
    <dgm:cxn modelId="{CD4CF3C1-3789-4663-B346-DFD34FDA8E50}" type="presParOf" srcId="{53FAD64F-101A-4EA0-BA2E-10B738C3ED3A}" destId="{2D728ECB-1682-489F-ADF6-80040D36083D}" srcOrd="2" destOrd="0" presId="urn:microsoft.com/office/officeart/2005/8/layout/orgChart1"/>
    <dgm:cxn modelId="{D336C5AD-FDA5-4E73-B639-379F97297987}" type="presParOf" srcId="{53FAD64F-101A-4EA0-BA2E-10B738C3ED3A}" destId="{331C4DDC-DB08-40AD-89AC-F930C717E64E}" srcOrd="3" destOrd="0" presId="urn:microsoft.com/office/officeart/2005/8/layout/orgChart1"/>
    <dgm:cxn modelId="{190FEC29-3DC7-4BB3-92F6-2463E335B9D8}" type="presParOf" srcId="{331C4DDC-DB08-40AD-89AC-F930C717E64E}" destId="{78FFFE52-D9F4-42DD-B95E-4396232E20EF}" srcOrd="0" destOrd="0" presId="urn:microsoft.com/office/officeart/2005/8/layout/orgChart1"/>
    <dgm:cxn modelId="{0965B6A9-5F2E-49D5-A599-8173D0906C0C}" type="presParOf" srcId="{78FFFE52-D9F4-42DD-B95E-4396232E20EF}" destId="{A583F056-4192-41FF-BA0C-91F6A243BAB1}" srcOrd="0" destOrd="0" presId="urn:microsoft.com/office/officeart/2005/8/layout/orgChart1"/>
    <dgm:cxn modelId="{F63B74DA-1B03-49EC-8A5C-FAB622F41C2F}" type="presParOf" srcId="{78FFFE52-D9F4-42DD-B95E-4396232E20EF}" destId="{68999993-9BEF-4FC9-AAF8-08A9FDF1EE41}" srcOrd="1" destOrd="0" presId="urn:microsoft.com/office/officeart/2005/8/layout/orgChart1"/>
    <dgm:cxn modelId="{4DEBDFDE-D5DF-4CB8-B2E1-F713D7A21008}" type="presParOf" srcId="{331C4DDC-DB08-40AD-89AC-F930C717E64E}" destId="{AD43353F-6A55-445C-A674-A816A321B0FC}" srcOrd="1" destOrd="0" presId="urn:microsoft.com/office/officeart/2005/8/layout/orgChart1"/>
    <dgm:cxn modelId="{08FDD0D5-93AC-4B30-AACC-E2EB765DEA7D}" type="presParOf" srcId="{331C4DDC-DB08-40AD-89AC-F930C717E64E}" destId="{B2DDCE5E-35E7-4E71-B510-9B6741EB5017}" srcOrd="2" destOrd="0" presId="urn:microsoft.com/office/officeart/2005/8/layout/orgChart1"/>
    <dgm:cxn modelId="{F25BE5FB-D79B-40ED-BBB5-FADC4B59A3BE}" type="presParOf" srcId="{55DEAC7C-0B3A-4032-8DF2-056339BDDC15}" destId="{0DBF37FF-9E85-4D95-B157-D9445C6A432F}" srcOrd="2" destOrd="0" presId="urn:microsoft.com/office/officeart/2005/8/layout/orgChart1"/>
    <dgm:cxn modelId="{1A290D21-280A-455D-BE07-F9E4E475B0C9}" type="presParOf" srcId="{3D6841A2-38FC-4958-9A56-FB0C0CAED36A}" destId="{CF91541A-C09A-493E-80D0-8E3DFA7628A4}" srcOrd="4" destOrd="0" presId="urn:microsoft.com/office/officeart/2005/8/layout/orgChart1"/>
    <dgm:cxn modelId="{C1BE0C8F-4484-457C-9381-F3090B26308D}" type="presParOf" srcId="{3D6841A2-38FC-4958-9A56-FB0C0CAED36A}" destId="{A87397CF-EA36-4D90-ADE3-DB791F87640F}" srcOrd="5" destOrd="0" presId="urn:microsoft.com/office/officeart/2005/8/layout/orgChart1"/>
    <dgm:cxn modelId="{8C31EF09-A61A-4807-B103-309F6E06ED89}" type="presParOf" srcId="{A87397CF-EA36-4D90-ADE3-DB791F87640F}" destId="{6A7FF326-B233-4030-9591-E0A0B80278A0}" srcOrd="0" destOrd="0" presId="urn:microsoft.com/office/officeart/2005/8/layout/orgChart1"/>
    <dgm:cxn modelId="{696E5FC4-149C-4F57-AB35-C60ACE385A17}" type="presParOf" srcId="{6A7FF326-B233-4030-9591-E0A0B80278A0}" destId="{3D6BBC82-6B57-4492-807B-BDF8F53B1B56}" srcOrd="0" destOrd="0" presId="urn:microsoft.com/office/officeart/2005/8/layout/orgChart1"/>
    <dgm:cxn modelId="{39EAB2E6-89E3-45BD-85CA-3D3444525A6A}" type="presParOf" srcId="{6A7FF326-B233-4030-9591-E0A0B80278A0}" destId="{EB5F87AD-D8DC-463C-BBA7-BB6563F1BEB7}" srcOrd="1" destOrd="0" presId="urn:microsoft.com/office/officeart/2005/8/layout/orgChart1"/>
    <dgm:cxn modelId="{77E674F8-E20E-45DB-9A6E-1F6D04AB55A5}" type="presParOf" srcId="{A87397CF-EA36-4D90-ADE3-DB791F87640F}" destId="{3F7E5997-70AE-4DEF-AA7E-0045D3A4084B}" srcOrd="1" destOrd="0" presId="urn:microsoft.com/office/officeart/2005/8/layout/orgChart1"/>
    <dgm:cxn modelId="{07DBF2B3-0ACF-4AAD-B294-DF685A917E44}" type="presParOf" srcId="{3F7E5997-70AE-4DEF-AA7E-0045D3A4084B}" destId="{0D0E490E-79A3-409D-8E6A-9A5694C81849}" srcOrd="0" destOrd="0" presId="urn:microsoft.com/office/officeart/2005/8/layout/orgChart1"/>
    <dgm:cxn modelId="{A6033D06-071F-491C-830D-346399E6BB18}" type="presParOf" srcId="{3F7E5997-70AE-4DEF-AA7E-0045D3A4084B}" destId="{7F840334-636A-4E6E-A991-CD79FC2CD570}" srcOrd="1" destOrd="0" presId="urn:microsoft.com/office/officeart/2005/8/layout/orgChart1"/>
    <dgm:cxn modelId="{E05AE13E-DF2B-4628-B7C8-0407A93EF123}" type="presParOf" srcId="{7F840334-636A-4E6E-A991-CD79FC2CD570}" destId="{C1BE2599-D5E7-4773-AF72-C55394904CD6}" srcOrd="0" destOrd="0" presId="urn:microsoft.com/office/officeart/2005/8/layout/orgChart1"/>
    <dgm:cxn modelId="{EA72F15C-38FD-4E3F-88ED-2060B1E71D39}" type="presParOf" srcId="{C1BE2599-D5E7-4773-AF72-C55394904CD6}" destId="{2C4783C1-7C20-4CFA-8F76-B61C870CD9B1}" srcOrd="0" destOrd="0" presId="urn:microsoft.com/office/officeart/2005/8/layout/orgChart1"/>
    <dgm:cxn modelId="{C75863AA-1CCC-4117-9AF1-B6DD6055BD2C}" type="presParOf" srcId="{C1BE2599-D5E7-4773-AF72-C55394904CD6}" destId="{DA379CF1-7401-4182-B492-61AA4215A263}" srcOrd="1" destOrd="0" presId="urn:microsoft.com/office/officeart/2005/8/layout/orgChart1"/>
    <dgm:cxn modelId="{9B5F707B-F354-442A-B039-80B3B5CA2212}" type="presParOf" srcId="{7F840334-636A-4E6E-A991-CD79FC2CD570}" destId="{4DD9225D-AD14-4D7E-B2DB-F5A5E7D1F6BD}" srcOrd="1" destOrd="0" presId="urn:microsoft.com/office/officeart/2005/8/layout/orgChart1"/>
    <dgm:cxn modelId="{263449B4-3C34-4458-9AEE-D3C8F9457EB8}" type="presParOf" srcId="{7F840334-636A-4E6E-A991-CD79FC2CD570}" destId="{47736FB0-7B3F-40B7-8A09-97D5AB163B48}" srcOrd="2" destOrd="0" presId="urn:microsoft.com/office/officeart/2005/8/layout/orgChart1"/>
    <dgm:cxn modelId="{CC9D49C5-4481-4078-BCC5-5B11236CAFE2}" type="presParOf" srcId="{3F7E5997-70AE-4DEF-AA7E-0045D3A4084B}" destId="{9E0D00E6-7083-4B35-A81A-B55F2632716B}" srcOrd="2" destOrd="0" presId="urn:microsoft.com/office/officeart/2005/8/layout/orgChart1"/>
    <dgm:cxn modelId="{2807AD61-4AF7-474D-B9EF-51311633B880}" type="presParOf" srcId="{3F7E5997-70AE-4DEF-AA7E-0045D3A4084B}" destId="{3F36478C-65AF-45EC-B963-5858060CDFCC}" srcOrd="3" destOrd="0" presId="urn:microsoft.com/office/officeart/2005/8/layout/orgChart1"/>
    <dgm:cxn modelId="{E5477973-DCDF-48D7-99E3-0CD74B5827F0}" type="presParOf" srcId="{3F36478C-65AF-45EC-B963-5858060CDFCC}" destId="{FBBCB27F-0F77-448D-BBEE-6E5C6C6D0E67}" srcOrd="0" destOrd="0" presId="urn:microsoft.com/office/officeart/2005/8/layout/orgChart1"/>
    <dgm:cxn modelId="{C0541B0B-EA89-480F-9BB6-B5949588F701}" type="presParOf" srcId="{FBBCB27F-0F77-448D-BBEE-6E5C6C6D0E67}" destId="{8AC76BCE-7F4F-4C65-BF3E-CAE97830426C}" srcOrd="0" destOrd="0" presId="urn:microsoft.com/office/officeart/2005/8/layout/orgChart1"/>
    <dgm:cxn modelId="{FD5F5BC5-D715-463A-ADC7-8E622877E22B}" type="presParOf" srcId="{FBBCB27F-0F77-448D-BBEE-6E5C6C6D0E67}" destId="{EA105F11-4D0E-4222-B963-93E2F90B285B}" srcOrd="1" destOrd="0" presId="urn:microsoft.com/office/officeart/2005/8/layout/orgChart1"/>
    <dgm:cxn modelId="{D69ABCCF-17AE-437C-A0AB-60A3727D171F}" type="presParOf" srcId="{3F36478C-65AF-45EC-B963-5858060CDFCC}" destId="{E41B130A-EF71-40BA-AEFD-34EDAB567E64}" srcOrd="1" destOrd="0" presId="urn:microsoft.com/office/officeart/2005/8/layout/orgChart1"/>
    <dgm:cxn modelId="{E4C0E09A-85A1-4D49-A388-3E01211D9464}" type="presParOf" srcId="{3F36478C-65AF-45EC-B963-5858060CDFCC}" destId="{4433F16B-76CD-43E9-A907-39F73C50FE8D}" srcOrd="2" destOrd="0" presId="urn:microsoft.com/office/officeart/2005/8/layout/orgChart1"/>
    <dgm:cxn modelId="{0136440F-7B78-4B3D-8353-68C8C26FBDD2}" type="presParOf" srcId="{A87397CF-EA36-4D90-ADE3-DB791F87640F}" destId="{F5A979BC-4007-4DE4-95DD-C94CB83D25B9}" srcOrd="2" destOrd="0" presId="urn:microsoft.com/office/officeart/2005/8/layout/orgChart1"/>
    <dgm:cxn modelId="{E359B777-16E4-4114-BCE3-BC1AD7C61FCF}" type="presParOf" srcId="{2E14A116-75FA-461D-BBB7-9FAC60953886}" destId="{0AB0D75D-B078-4651-A427-CE7995CFC50D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0087597-DA1E-42DD-B55F-37E6E01956FF}" type="doc">
      <dgm:prSet loTypeId="urn:microsoft.com/office/officeart/2008/layout/BendingPictureCaption" loCatId="picture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88ECB8B9-D6FE-49C9-B813-C5D0AD0C5F22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	Гостиница 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0" i="0" dirty="0" err="1" smtClean="0">
              <a:latin typeface="Times New Roman" pitchFamily="18" charset="0"/>
              <a:cs typeface="Times New Roman" pitchFamily="18" charset="0"/>
            </a:rPr>
            <a:t>Алтан-Сэргэ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» предлагает 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туристам разместиться в </a:t>
          </a:r>
          <a:r>
            <a:rPr lang="ru-RU" sz="1600" b="0" i="0" dirty="0" smtClean="0">
              <a:latin typeface="Times New Roman" pitchFamily="18" charset="0"/>
              <a:cs typeface="Times New Roman" pitchFamily="18" charset="0"/>
            </a:rPr>
            <a:t>комфортабельных  номерах  </a:t>
          </a:r>
          <a:endParaRPr lang="ru-RU" sz="1600" dirty="0" smtClean="0">
            <a:latin typeface="Times New Roman" pitchFamily="18" charset="0"/>
            <a:cs typeface="Times New Roman" pitchFamily="18" charset="0"/>
          </a:endParaRPr>
        </a:p>
      </dgm:t>
    </dgm:pt>
    <dgm:pt modelId="{AAD35CCB-89EE-46E0-9F1C-0BB8B02007D3}" type="parTrans" cxnId="{D33EDF83-6358-4601-A8DF-2DD8DBA669F0}">
      <dgm:prSet/>
      <dgm:spPr/>
      <dgm:t>
        <a:bodyPr/>
        <a:lstStyle/>
        <a:p>
          <a:endParaRPr lang="ru-RU"/>
        </a:p>
      </dgm:t>
    </dgm:pt>
    <dgm:pt modelId="{09BD7112-76A2-43C8-943D-50B3C34E39B5}" type="sibTrans" cxnId="{D33EDF83-6358-4601-A8DF-2DD8DBA669F0}">
      <dgm:prSet/>
      <dgm:spPr/>
      <dgm:t>
        <a:bodyPr/>
        <a:lstStyle/>
        <a:p>
          <a:endParaRPr lang="ru-RU"/>
        </a:p>
      </dgm:t>
    </dgm:pt>
    <dgm:pt modelId="{022FE7A3-B2DB-4B76-8530-9F4E609595FB}" type="pres">
      <dgm:prSet presAssocID="{A0087597-DA1E-42DD-B55F-37E6E01956FF}" presName="diagram" presStyleCnt="0">
        <dgm:presLayoutVars>
          <dgm:dir/>
        </dgm:presLayoutVars>
      </dgm:prSet>
      <dgm:spPr/>
      <dgm:t>
        <a:bodyPr/>
        <a:lstStyle/>
        <a:p>
          <a:endParaRPr lang="ru-RU"/>
        </a:p>
      </dgm:t>
    </dgm:pt>
    <dgm:pt modelId="{9EBBE399-E3D5-4262-9670-14D4B2BE8C3A}" type="pres">
      <dgm:prSet presAssocID="{88ECB8B9-D6FE-49C9-B813-C5D0AD0C5F22}" presName="composite" presStyleCnt="0"/>
      <dgm:spPr/>
      <dgm:t>
        <a:bodyPr/>
        <a:lstStyle/>
        <a:p>
          <a:endParaRPr lang="ru-RU"/>
        </a:p>
      </dgm:t>
    </dgm:pt>
    <dgm:pt modelId="{FEFADC26-2590-4687-B05E-49A8425DB361}" type="pres">
      <dgm:prSet presAssocID="{88ECB8B9-D6FE-49C9-B813-C5D0AD0C5F22}" presName="Image" presStyleLbl="bgShp" presStyleIdx="0" presStyleCnt="1" custScaleX="62254" custScaleY="64832" custLinFactNeighborX="4861" custLinFactNeighborY="876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ru-RU"/>
        </a:p>
      </dgm:t>
    </dgm:pt>
    <dgm:pt modelId="{1F8DEAC1-0607-49A6-BED3-C38473ECD35D}" type="pres">
      <dgm:prSet presAssocID="{88ECB8B9-D6FE-49C9-B813-C5D0AD0C5F22}" presName="Parent" presStyleLbl="node0" presStyleIdx="0" presStyleCnt="1" custScaleX="80845" custScaleY="55360" custLinFactNeighborX="5595" custLinFactNeighborY="182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3EDF83-6358-4601-A8DF-2DD8DBA669F0}" srcId="{A0087597-DA1E-42DD-B55F-37E6E01956FF}" destId="{88ECB8B9-D6FE-49C9-B813-C5D0AD0C5F22}" srcOrd="0" destOrd="0" parTransId="{AAD35CCB-89EE-46E0-9F1C-0BB8B02007D3}" sibTransId="{09BD7112-76A2-43C8-943D-50B3C34E39B5}"/>
    <dgm:cxn modelId="{0635C436-CE6B-420B-92A3-8E58D426E6B8}" type="presOf" srcId="{A0087597-DA1E-42DD-B55F-37E6E01956FF}" destId="{022FE7A3-B2DB-4B76-8530-9F4E609595FB}" srcOrd="0" destOrd="0" presId="urn:microsoft.com/office/officeart/2008/layout/BendingPictureCaption"/>
    <dgm:cxn modelId="{A95F3ECC-F6C5-4694-BAFE-669F6297997C}" type="presOf" srcId="{88ECB8B9-D6FE-49C9-B813-C5D0AD0C5F22}" destId="{1F8DEAC1-0607-49A6-BED3-C38473ECD35D}" srcOrd="0" destOrd="0" presId="urn:microsoft.com/office/officeart/2008/layout/BendingPictureCaption"/>
    <dgm:cxn modelId="{862F4BB3-B36A-4B51-B632-63A44D05CA1F}" type="presParOf" srcId="{022FE7A3-B2DB-4B76-8530-9F4E609595FB}" destId="{9EBBE399-E3D5-4262-9670-14D4B2BE8C3A}" srcOrd="0" destOrd="0" presId="urn:microsoft.com/office/officeart/2008/layout/BendingPictureCaption"/>
    <dgm:cxn modelId="{FBC62D36-16AB-4914-869A-429C5D5E33C9}" type="presParOf" srcId="{9EBBE399-E3D5-4262-9670-14D4B2BE8C3A}" destId="{FEFADC26-2590-4687-B05E-49A8425DB361}" srcOrd="0" destOrd="0" presId="urn:microsoft.com/office/officeart/2008/layout/BendingPictureCaption"/>
    <dgm:cxn modelId="{23234E25-2E06-4FD1-B792-9C83F195BDED}" type="presParOf" srcId="{9EBBE399-E3D5-4262-9670-14D4B2BE8C3A}" destId="{1F8DEAC1-0607-49A6-BED3-C38473ECD35D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1CD72C3-212E-4114-8807-596EBBF2CB3F}" type="doc">
      <dgm:prSet loTypeId="urn:microsoft.com/office/officeart/2005/8/layout/vList3" loCatId="picture" qsTypeId="urn:microsoft.com/office/officeart/2005/8/quickstyle/3d3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1A61E11-0737-45E8-920D-E53E5EA37E44}">
      <dgm:prSet phldrT="[Текст]"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	На турбазе «</a:t>
          </a:r>
          <a:r>
            <a:rPr lang="ru-RU" sz="1600" b="1" dirty="0" err="1" smtClean="0">
              <a:latin typeface="Times New Roman" pitchFamily="18" charset="0"/>
              <a:cs typeface="Times New Roman" pitchFamily="18" charset="0"/>
            </a:rPr>
            <a:t>Приононье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»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в живописном месте на берегу реки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Онон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проводится фестиваль-соревнование по национальному троеборью «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Бабжын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наадан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».</a:t>
          </a:r>
        </a:p>
        <a:p>
          <a:pPr algn="just"/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Участники соревнуются в трёх национальных видах спорта: бурятской борьбе, стрельбе из лука и конных скачках.</a:t>
          </a:r>
          <a:endParaRPr lang="ru-RU" sz="1600" dirty="0">
            <a:latin typeface="Times New Roman" pitchFamily="18" charset="0"/>
            <a:cs typeface="Times New Roman" pitchFamily="18" charset="0"/>
          </a:endParaRPr>
        </a:p>
      </dgm:t>
    </dgm:pt>
    <dgm:pt modelId="{6D262C9F-9607-4C22-B7D3-E5BBD41C8F32}" type="parTrans" cxnId="{C4D84C19-C3CC-4855-8EBF-87CE7FDCDDB2}">
      <dgm:prSet/>
      <dgm:spPr/>
      <dgm:t>
        <a:bodyPr/>
        <a:lstStyle/>
        <a:p>
          <a:endParaRPr lang="ru-RU"/>
        </a:p>
      </dgm:t>
    </dgm:pt>
    <dgm:pt modelId="{64F9184B-9787-47AC-9060-701D26A92A2F}" type="sibTrans" cxnId="{C4D84C19-C3CC-4855-8EBF-87CE7FDCDDB2}">
      <dgm:prSet/>
      <dgm:spPr/>
      <dgm:t>
        <a:bodyPr/>
        <a:lstStyle/>
        <a:p>
          <a:endParaRPr lang="ru-RU"/>
        </a:p>
      </dgm:t>
    </dgm:pt>
    <dgm:pt modelId="{82F30220-25D7-42EF-8413-47156C93FE89}">
      <dgm:prSet custT="1"/>
      <dgm:spPr/>
      <dgm:t>
        <a:bodyPr/>
        <a:lstStyle/>
        <a:p>
          <a:pPr algn="just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	Турбаза «Кочевник»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ежегодно проводит 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гастрофестиваль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 «Агинская баранина на камнях- </a:t>
          </a:r>
          <a:r>
            <a:rPr lang="ru-RU" sz="1600" dirty="0" err="1" smtClean="0">
              <a:latin typeface="Times New Roman" pitchFamily="18" charset="0"/>
              <a:cs typeface="Times New Roman" pitchFamily="18" charset="0"/>
            </a:rPr>
            <a:t>Хорхог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», ставший  «брендом» 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Агинского округа. </a:t>
          </a:r>
          <a:endParaRPr lang="ru-RU" sz="1600" dirty="0"/>
        </a:p>
      </dgm:t>
    </dgm:pt>
    <dgm:pt modelId="{A90C8FCF-6EBE-4C78-A7F4-3EA6B55949FF}" type="parTrans" cxnId="{EB073696-2EC4-4BCB-9BD6-29174021E0B3}">
      <dgm:prSet/>
      <dgm:spPr/>
      <dgm:t>
        <a:bodyPr/>
        <a:lstStyle/>
        <a:p>
          <a:endParaRPr lang="ru-RU"/>
        </a:p>
      </dgm:t>
    </dgm:pt>
    <dgm:pt modelId="{117A380A-8937-4CB4-B18A-B31A902E6A8E}" type="sibTrans" cxnId="{EB073696-2EC4-4BCB-9BD6-29174021E0B3}">
      <dgm:prSet/>
      <dgm:spPr/>
      <dgm:t>
        <a:bodyPr/>
        <a:lstStyle/>
        <a:p>
          <a:endParaRPr lang="ru-RU"/>
        </a:p>
      </dgm:t>
    </dgm:pt>
    <dgm:pt modelId="{CB6CB78E-B948-483B-B54A-5C9A8E1CC409}" type="pres">
      <dgm:prSet presAssocID="{41CD72C3-212E-4114-8807-596EBBF2CB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D5C262A-E0EB-45F5-9045-3D9C3253AD28}" type="pres">
      <dgm:prSet presAssocID="{21A61E11-0737-45E8-920D-E53E5EA37E44}" presName="composite" presStyleCnt="0"/>
      <dgm:spPr/>
    </dgm:pt>
    <dgm:pt modelId="{D90A23D7-15F7-4B19-A9F6-2F46CAA67559}" type="pres">
      <dgm:prSet presAssocID="{21A61E11-0737-45E8-920D-E53E5EA37E44}" presName="imgShp" presStyleLbl="fgImgPlace1" presStyleIdx="0" presStyleCnt="2" custScaleX="128727" custScaleY="115466" custLinFactNeighborX="-22761" custLinFactNeighborY="-9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9DEC913-7968-4184-8A36-6AD33AEA8F48}" type="pres">
      <dgm:prSet presAssocID="{21A61E11-0737-45E8-920D-E53E5EA37E44}" presName="txShp" presStyleLbl="node1" presStyleIdx="0" presStyleCnt="2" custScaleX="1096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16D857-93A8-4FE7-A7CD-A752D4B7123F}" type="pres">
      <dgm:prSet presAssocID="{64F9184B-9787-47AC-9060-701D26A92A2F}" presName="spacing" presStyleCnt="0"/>
      <dgm:spPr/>
    </dgm:pt>
    <dgm:pt modelId="{38C18931-76EA-4020-A8A8-9041DEB7E69A}" type="pres">
      <dgm:prSet presAssocID="{82F30220-25D7-42EF-8413-47156C93FE89}" presName="composite" presStyleCnt="0"/>
      <dgm:spPr/>
    </dgm:pt>
    <dgm:pt modelId="{A9E96590-7104-479E-9536-EA6E01BFF445}" type="pres">
      <dgm:prSet presAssocID="{82F30220-25D7-42EF-8413-47156C93FE89}" presName="imgShp" presStyleLbl="fgImgPlace1" presStyleIdx="1" presStyleCnt="2" custScaleX="131328" custScaleY="116823" custLinFactNeighborX="-16999" custLinFactNeighborY="125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BF1A3CA8-22A0-4609-B7B1-B0CE32E06EBA}" type="pres">
      <dgm:prSet presAssocID="{82F30220-25D7-42EF-8413-47156C93FE89}" presName="txShp" presStyleLbl="node1" presStyleIdx="1" presStyleCnt="2" custScaleX="115635" custScaleY="1106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D84C19-C3CC-4855-8EBF-87CE7FDCDDB2}" srcId="{41CD72C3-212E-4114-8807-596EBBF2CB3F}" destId="{21A61E11-0737-45E8-920D-E53E5EA37E44}" srcOrd="0" destOrd="0" parTransId="{6D262C9F-9607-4C22-B7D3-E5BBD41C8F32}" sibTransId="{64F9184B-9787-47AC-9060-701D26A92A2F}"/>
    <dgm:cxn modelId="{79183992-5D3B-48E4-B454-91CA2B6FF2A0}" type="presOf" srcId="{41CD72C3-212E-4114-8807-596EBBF2CB3F}" destId="{CB6CB78E-B948-483B-B54A-5C9A8E1CC409}" srcOrd="0" destOrd="0" presId="urn:microsoft.com/office/officeart/2005/8/layout/vList3"/>
    <dgm:cxn modelId="{509C9192-9B12-4A93-91C6-8A8F2DA6DA1B}" type="presOf" srcId="{82F30220-25D7-42EF-8413-47156C93FE89}" destId="{BF1A3CA8-22A0-4609-B7B1-B0CE32E06EBA}" srcOrd="0" destOrd="0" presId="urn:microsoft.com/office/officeart/2005/8/layout/vList3"/>
    <dgm:cxn modelId="{E2D3022D-3102-4606-800D-47197B0B404C}" type="presOf" srcId="{21A61E11-0737-45E8-920D-E53E5EA37E44}" destId="{09DEC913-7968-4184-8A36-6AD33AEA8F48}" srcOrd="0" destOrd="0" presId="urn:microsoft.com/office/officeart/2005/8/layout/vList3"/>
    <dgm:cxn modelId="{EB073696-2EC4-4BCB-9BD6-29174021E0B3}" srcId="{41CD72C3-212E-4114-8807-596EBBF2CB3F}" destId="{82F30220-25D7-42EF-8413-47156C93FE89}" srcOrd="1" destOrd="0" parTransId="{A90C8FCF-6EBE-4C78-A7F4-3EA6B55949FF}" sibTransId="{117A380A-8937-4CB4-B18A-B31A902E6A8E}"/>
    <dgm:cxn modelId="{BC2D3811-8C79-4982-B04C-85A777777F65}" type="presParOf" srcId="{CB6CB78E-B948-483B-B54A-5C9A8E1CC409}" destId="{9D5C262A-E0EB-45F5-9045-3D9C3253AD28}" srcOrd="0" destOrd="0" presId="urn:microsoft.com/office/officeart/2005/8/layout/vList3"/>
    <dgm:cxn modelId="{48DD6B32-DF95-4BE3-9D1C-08DBFBB78CB6}" type="presParOf" srcId="{9D5C262A-E0EB-45F5-9045-3D9C3253AD28}" destId="{D90A23D7-15F7-4B19-A9F6-2F46CAA67559}" srcOrd="0" destOrd="0" presId="urn:microsoft.com/office/officeart/2005/8/layout/vList3"/>
    <dgm:cxn modelId="{093D4B16-1E7F-4F19-B0DB-7BDEA4374666}" type="presParOf" srcId="{9D5C262A-E0EB-45F5-9045-3D9C3253AD28}" destId="{09DEC913-7968-4184-8A36-6AD33AEA8F48}" srcOrd="1" destOrd="0" presId="urn:microsoft.com/office/officeart/2005/8/layout/vList3"/>
    <dgm:cxn modelId="{EC8903B7-8C4F-4423-8AD8-6AD805A19F1C}" type="presParOf" srcId="{CB6CB78E-B948-483B-B54A-5C9A8E1CC409}" destId="{0516D857-93A8-4FE7-A7CD-A752D4B7123F}" srcOrd="1" destOrd="0" presId="urn:microsoft.com/office/officeart/2005/8/layout/vList3"/>
    <dgm:cxn modelId="{0BC9995A-D17A-467C-99EC-7B1123C5CFE5}" type="presParOf" srcId="{CB6CB78E-B948-483B-B54A-5C9A8E1CC409}" destId="{38C18931-76EA-4020-A8A8-9041DEB7E69A}" srcOrd="2" destOrd="0" presId="urn:microsoft.com/office/officeart/2005/8/layout/vList3"/>
    <dgm:cxn modelId="{53C92ACA-8CA3-4FC3-92A0-118AA8BBFECC}" type="presParOf" srcId="{38C18931-76EA-4020-A8A8-9041DEB7E69A}" destId="{A9E96590-7104-479E-9536-EA6E01BFF445}" srcOrd="0" destOrd="0" presId="urn:microsoft.com/office/officeart/2005/8/layout/vList3"/>
    <dgm:cxn modelId="{1CA7FD7C-FA8A-47FC-97DB-657D08802B8C}" type="presParOf" srcId="{38C18931-76EA-4020-A8A8-9041DEB7E69A}" destId="{BF1A3CA8-22A0-4609-B7B1-B0CE32E06EB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184C11-8ACD-4AEF-952E-5EA88169AC81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4D1A067-8F52-462F-B5A9-D7CB6D8FB364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В реестре потребительского рынка зарегистрировано :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51F7943-98EC-41B0-8274-2507AB2104D5}" type="parTrans" cxnId="{D8F2D01F-2598-4306-BBE8-267B7D2EF9AE}">
      <dgm:prSet/>
      <dgm:spPr/>
      <dgm:t>
        <a:bodyPr/>
        <a:lstStyle/>
        <a:p>
          <a:endParaRPr lang="ru-RU"/>
        </a:p>
      </dgm:t>
    </dgm:pt>
    <dgm:pt modelId="{F32BD989-5221-49C5-A484-F6DB8D4CFA6D}" type="sibTrans" cxnId="{D8F2D01F-2598-4306-BBE8-267B7D2EF9AE}">
      <dgm:prSet/>
      <dgm:spPr/>
      <dgm:t>
        <a:bodyPr/>
        <a:lstStyle/>
        <a:p>
          <a:endParaRPr lang="ru-RU"/>
        </a:p>
      </dgm:t>
    </dgm:pt>
    <dgm:pt modelId="{4F89E9AF-71AF-46C5-B452-883FEB436585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67 магазинов розничной торговли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AA2E695-087A-48BA-A9C7-D012CA87DA0D}" type="parTrans" cxnId="{05D2E048-27C7-4388-AB0E-8E0B8881A43C}">
      <dgm:prSet/>
      <dgm:spPr/>
      <dgm:t>
        <a:bodyPr/>
        <a:lstStyle/>
        <a:p>
          <a:endParaRPr lang="ru-RU"/>
        </a:p>
      </dgm:t>
    </dgm:pt>
    <dgm:pt modelId="{33C26AE1-D50C-4E85-BB2A-EB41D0CFFE54}" type="sibTrans" cxnId="{05D2E048-27C7-4388-AB0E-8E0B8881A43C}">
      <dgm:prSet/>
      <dgm:spPr/>
      <dgm:t>
        <a:bodyPr/>
        <a:lstStyle/>
        <a:p>
          <a:endParaRPr lang="ru-RU"/>
        </a:p>
      </dgm:t>
    </dgm:pt>
    <dgm:pt modelId="{7149D9C9-5157-4E1B-94D0-FF7ECA94EFB9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7 пунктов общественного питания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35980B46-2024-40D6-97D7-6F97CD041EC9}" type="parTrans" cxnId="{E0F83B79-31A5-466D-A46D-453ABAC46CF5}">
      <dgm:prSet/>
      <dgm:spPr/>
      <dgm:t>
        <a:bodyPr/>
        <a:lstStyle/>
        <a:p>
          <a:endParaRPr lang="ru-RU"/>
        </a:p>
      </dgm:t>
    </dgm:pt>
    <dgm:pt modelId="{97EFCD52-1588-47D3-9525-8DCD9E68DBC4}" type="sibTrans" cxnId="{E0F83B79-31A5-466D-A46D-453ABAC46CF5}">
      <dgm:prSet/>
      <dgm:spPr/>
      <dgm:t>
        <a:bodyPr/>
        <a:lstStyle/>
        <a:p>
          <a:endParaRPr lang="ru-RU"/>
        </a:p>
      </dgm:t>
    </dgm:pt>
    <dgm:pt modelId="{42B3F4E5-9C49-4C45-AC29-EF83E4CAA8E6}">
      <dgm:prSet phldrT="[Текст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10 пунктов бытового обслуживания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8A77DBC-AFA0-4307-B66F-1ADB018DEE07}" type="parTrans" cxnId="{29DE728C-475B-4041-835D-71D614F4EFD1}">
      <dgm:prSet/>
      <dgm:spPr/>
      <dgm:t>
        <a:bodyPr/>
        <a:lstStyle/>
        <a:p>
          <a:endParaRPr lang="ru-RU"/>
        </a:p>
      </dgm:t>
    </dgm:pt>
    <dgm:pt modelId="{2DFBB281-A263-469E-A39E-3757C45A7703}" type="sibTrans" cxnId="{29DE728C-475B-4041-835D-71D614F4EFD1}">
      <dgm:prSet/>
      <dgm:spPr/>
      <dgm:t>
        <a:bodyPr/>
        <a:lstStyle/>
        <a:p>
          <a:endParaRPr lang="ru-RU"/>
        </a:p>
      </dgm:t>
    </dgm:pt>
    <dgm:pt modelId="{32D74871-D33F-4E97-8D8B-E377A8439C1D}" type="pres">
      <dgm:prSet presAssocID="{B8184C11-8ACD-4AEF-952E-5EA88169AC8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E549C23-5F2D-4A12-9918-231BD803C735}" type="pres">
      <dgm:prSet presAssocID="{A4D1A067-8F52-462F-B5A9-D7CB6D8FB364}" presName="hierRoot1" presStyleCnt="0">
        <dgm:presLayoutVars>
          <dgm:hierBranch val="init"/>
        </dgm:presLayoutVars>
      </dgm:prSet>
      <dgm:spPr/>
    </dgm:pt>
    <dgm:pt modelId="{2A73EA48-94C9-4D2D-B85B-13021AED4DCD}" type="pres">
      <dgm:prSet presAssocID="{A4D1A067-8F52-462F-B5A9-D7CB6D8FB364}" presName="rootComposite1" presStyleCnt="0"/>
      <dgm:spPr/>
    </dgm:pt>
    <dgm:pt modelId="{E003D750-C7FC-44FA-8EF4-882C197442E6}" type="pres">
      <dgm:prSet presAssocID="{A4D1A067-8F52-462F-B5A9-D7CB6D8FB364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7A463BD-523A-4879-B9AA-045386A99024}" type="pres">
      <dgm:prSet presAssocID="{A4D1A067-8F52-462F-B5A9-D7CB6D8FB364}" presName="rootConnector1" presStyleLbl="node1" presStyleIdx="0" presStyleCnt="0"/>
      <dgm:spPr/>
      <dgm:t>
        <a:bodyPr/>
        <a:lstStyle/>
        <a:p>
          <a:endParaRPr lang="ru-RU"/>
        </a:p>
      </dgm:t>
    </dgm:pt>
    <dgm:pt modelId="{935770AF-ADBD-4A9E-89C3-BDF01F7131CE}" type="pres">
      <dgm:prSet presAssocID="{A4D1A067-8F52-462F-B5A9-D7CB6D8FB364}" presName="hierChild2" presStyleCnt="0"/>
      <dgm:spPr/>
    </dgm:pt>
    <dgm:pt modelId="{088EDA20-E93F-45B3-9F8C-01EFC7B68E2E}" type="pres">
      <dgm:prSet presAssocID="{5AA2E695-087A-48BA-A9C7-D012CA87DA0D}" presName="Name37" presStyleLbl="parChTrans1D2" presStyleIdx="0" presStyleCnt="3"/>
      <dgm:spPr/>
      <dgm:t>
        <a:bodyPr/>
        <a:lstStyle/>
        <a:p>
          <a:endParaRPr lang="ru-RU"/>
        </a:p>
      </dgm:t>
    </dgm:pt>
    <dgm:pt modelId="{8E48AB37-3EB5-430F-88CF-83C3E06833E7}" type="pres">
      <dgm:prSet presAssocID="{4F89E9AF-71AF-46C5-B452-883FEB436585}" presName="hierRoot2" presStyleCnt="0">
        <dgm:presLayoutVars>
          <dgm:hierBranch val="init"/>
        </dgm:presLayoutVars>
      </dgm:prSet>
      <dgm:spPr/>
    </dgm:pt>
    <dgm:pt modelId="{3DF96F00-F06A-4A30-B5F9-C1D4205E5982}" type="pres">
      <dgm:prSet presAssocID="{4F89E9AF-71AF-46C5-B452-883FEB436585}" presName="rootComposite" presStyleCnt="0"/>
      <dgm:spPr/>
    </dgm:pt>
    <dgm:pt modelId="{07061C4D-020E-4822-9BA3-1A99B39B573A}" type="pres">
      <dgm:prSet presAssocID="{4F89E9AF-71AF-46C5-B452-883FEB436585}" presName="rootText" presStyleLbl="node2" presStyleIdx="0" presStyleCnt="3" custScaleX="1076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688D1F5-D737-4F93-90D1-F45FCCAEEE47}" type="pres">
      <dgm:prSet presAssocID="{4F89E9AF-71AF-46C5-B452-883FEB436585}" presName="rootConnector" presStyleLbl="node2" presStyleIdx="0" presStyleCnt="3"/>
      <dgm:spPr/>
      <dgm:t>
        <a:bodyPr/>
        <a:lstStyle/>
        <a:p>
          <a:endParaRPr lang="ru-RU"/>
        </a:p>
      </dgm:t>
    </dgm:pt>
    <dgm:pt modelId="{960BC8A7-2618-4BF8-9BF4-F493BBF7BD41}" type="pres">
      <dgm:prSet presAssocID="{4F89E9AF-71AF-46C5-B452-883FEB436585}" presName="hierChild4" presStyleCnt="0"/>
      <dgm:spPr/>
    </dgm:pt>
    <dgm:pt modelId="{33CA7B42-9A6E-451B-8B78-B7C8489EFF31}" type="pres">
      <dgm:prSet presAssocID="{4F89E9AF-71AF-46C5-B452-883FEB436585}" presName="hierChild5" presStyleCnt="0"/>
      <dgm:spPr/>
    </dgm:pt>
    <dgm:pt modelId="{9340B248-08E8-4F8D-B603-F5FFA2878D21}" type="pres">
      <dgm:prSet presAssocID="{35980B46-2024-40D6-97D7-6F97CD041EC9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09451DC-1616-4F06-89A6-85531D905308}" type="pres">
      <dgm:prSet presAssocID="{7149D9C9-5157-4E1B-94D0-FF7ECA94EFB9}" presName="hierRoot2" presStyleCnt="0">
        <dgm:presLayoutVars>
          <dgm:hierBranch val="init"/>
        </dgm:presLayoutVars>
      </dgm:prSet>
      <dgm:spPr/>
    </dgm:pt>
    <dgm:pt modelId="{7074853E-4979-49DD-868E-2AFDB91AD148}" type="pres">
      <dgm:prSet presAssocID="{7149D9C9-5157-4E1B-94D0-FF7ECA94EFB9}" presName="rootComposite" presStyleCnt="0"/>
      <dgm:spPr/>
    </dgm:pt>
    <dgm:pt modelId="{96FB23A6-9B44-403C-9EEC-98D0066A3BFC}" type="pres">
      <dgm:prSet presAssocID="{7149D9C9-5157-4E1B-94D0-FF7ECA94EFB9}" presName="rootText" presStyleLbl="node2" presStyleIdx="1" presStyleCnt="3" custScaleX="10755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04CBBDF-C90E-4B55-9E0E-4CAD278395C4}" type="pres">
      <dgm:prSet presAssocID="{7149D9C9-5157-4E1B-94D0-FF7ECA94EFB9}" presName="rootConnector" presStyleLbl="node2" presStyleIdx="1" presStyleCnt="3"/>
      <dgm:spPr/>
      <dgm:t>
        <a:bodyPr/>
        <a:lstStyle/>
        <a:p>
          <a:endParaRPr lang="ru-RU"/>
        </a:p>
      </dgm:t>
    </dgm:pt>
    <dgm:pt modelId="{26B5A2EF-5529-40E4-AB34-15FB4CA3B3E5}" type="pres">
      <dgm:prSet presAssocID="{7149D9C9-5157-4E1B-94D0-FF7ECA94EFB9}" presName="hierChild4" presStyleCnt="0"/>
      <dgm:spPr/>
    </dgm:pt>
    <dgm:pt modelId="{507887D0-B1C1-4C71-9EE9-5D641962BB9D}" type="pres">
      <dgm:prSet presAssocID="{7149D9C9-5157-4E1B-94D0-FF7ECA94EFB9}" presName="hierChild5" presStyleCnt="0"/>
      <dgm:spPr/>
    </dgm:pt>
    <dgm:pt modelId="{535C060B-582E-4571-A42F-6B4581C6A8C6}" type="pres">
      <dgm:prSet presAssocID="{58A77DBC-AFA0-4307-B66F-1ADB018DEE07}" presName="Name37" presStyleLbl="parChTrans1D2" presStyleIdx="2" presStyleCnt="3"/>
      <dgm:spPr/>
      <dgm:t>
        <a:bodyPr/>
        <a:lstStyle/>
        <a:p>
          <a:endParaRPr lang="ru-RU"/>
        </a:p>
      </dgm:t>
    </dgm:pt>
    <dgm:pt modelId="{5FC681CC-844A-4F45-977C-DCB45D356ADE}" type="pres">
      <dgm:prSet presAssocID="{42B3F4E5-9C49-4C45-AC29-EF83E4CAA8E6}" presName="hierRoot2" presStyleCnt="0">
        <dgm:presLayoutVars>
          <dgm:hierBranch val="init"/>
        </dgm:presLayoutVars>
      </dgm:prSet>
      <dgm:spPr/>
    </dgm:pt>
    <dgm:pt modelId="{2A60D753-1717-4E9B-82EA-2FB5BC009B26}" type="pres">
      <dgm:prSet presAssocID="{42B3F4E5-9C49-4C45-AC29-EF83E4CAA8E6}" presName="rootComposite" presStyleCnt="0"/>
      <dgm:spPr/>
    </dgm:pt>
    <dgm:pt modelId="{28A63475-117C-4F0A-BD03-0A9C49A67581}" type="pres">
      <dgm:prSet presAssocID="{42B3F4E5-9C49-4C45-AC29-EF83E4CAA8E6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C39EB3-6D85-4271-A7E8-1B58E386F278}" type="pres">
      <dgm:prSet presAssocID="{42B3F4E5-9C49-4C45-AC29-EF83E4CAA8E6}" presName="rootConnector" presStyleLbl="node2" presStyleIdx="2" presStyleCnt="3"/>
      <dgm:spPr/>
      <dgm:t>
        <a:bodyPr/>
        <a:lstStyle/>
        <a:p>
          <a:endParaRPr lang="ru-RU"/>
        </a:p>
      </dgm:t>
    </dgm:pt>
    <dgm:pt modelId="{1986D5D7-FE30-4DEE-81FA-9780A88EBC5A}" type="pres">
      <dgm:prSet presAssocID="{42B3F4E5-9C49-4C45-AC29-EF83E4CAA8E6}" presName="hierChild4" presStyleCnt="0"/>
      <dgm:spPr/>
    </dgm:pt>
    <dgm:pt modelId="{68630B3A-D32D-4051-B93B-E5A8D38FAC88}" type="pres">
      <dgm:prSet presAssocID="{42B3F4E5-9C49-4C45-AC29-EF83E4CAA8E6}" presName="hierChild5" presStyleCnt="0"/>
      <dgm:spPr/>
    </dgm:pt>
    <dgm:pt modelId="{2E507161-2A2A-4007-8588-77DAE9F4BAD3}" type="pres">
      <dgm:prSet presAssocID="{A4D1A067-8F52-462F-B5A9-D7CB6D8FB364}" presName="hierChild3" presStyleCnt="0"/>
      <dgm:spPr/>
    </dgm:pt>
  </dgm:ptLst>
  <dgm:cxnLst>
    <dgm:cxn modelId="{01C1EA53-6700-45BA-8463-3C7119ECB4E3}" type="presOf" srcId="{7149D9C9-5157-4E1B-94D0-FF7ECA94EFB9}" destId="{104CBBDF-C90E-4B55-9E0E-4CAD278395C4}" srcOrd="1" destOrd="0" presId="urn:microsoft.com/office/officeart/2005/8/layout/orgChart1"/>
    <dgm:cxn modelId="{D8BDE710-BD7E-4640-8352-572ADA0292AE}" type="presOf" srcId="{A4D1A067-8F52-462F-B5A9-D7CB6D8FB364}" destId="{E003D750-C7FC-44FA-8EF4-882C197442E6}" srcOrd="0" destOrd="0" presId="urn:microsoft.com/office/officeart/2005/8/layout/orgChart1"/>
    <dgm:cxn modelId="{C5037021-BF00-45EB-A0FD-68840BB318CB}" type="presOf" srcId="{B8184C11-8ACD-4AEF-952E-5EA88169AC81}" destId="{32D74871-D33F-4E97-8D8B-E377A8439C1D}" srcOrd="0" destOrd="0" presId="urn:microsoft.com/office/officeart/2005/8/layout/orgChart1"/>
    <dgm:cxn modelId="{FCC0BDF0-44C0-4A23-9C68-20857F241F72}" type="presOf" srcId="{5AA2E695-087A-48BA-A9C7-D012CA87DA0D}" destId="{088EDA20-E93F-45B3-9F8C-01EFC7B68E2E}" srcOrd="0" destOrd="0" presId="urn:microsoft.com/office/officeart/2005/8/layout/orgChart1"/>
    <dgm:cxn modelId="{1D0740A1-FD58-4C23-9613-2CF1A4AC9E0E}" type="presOf" srcId="{7149D9C9-5157-4E1B-94D0-FF7ECA94EFB9}" destId="{96FB23A6-9B44-403C-9EEC-98D0066A3BFC}" srcOrd="0" destOrd="0" presId="urn:microsoft.com/office/officeart/2005/8/layout/orgChart1"/>
    <dgm:cxn modelId="{E0F83B79-31A5-466D-A46D-453ABAC46CF5}" srcId="{A4D1A067-8F52-462F-B5A9-D7CB6D8FB364}" destId="{7149D9C9-5157-4E1B-94D0-FF7ECA94EFB9}" srcOrd="1" destOrd="0" parTransId="{35980B46-2024-40D6-97D7-6F97CD041EC9}" sibTransId="{97EFCD52-1588-47D3-9525-8DCD9E68DBC4}"/>
    <dgm:cxn modelId="{29DE728C-475B-4041-835D-71D614F4EFD1}" srcId="{A4D1A067-8F52-462F-B5A9-D7CB6D8FB364}" destId="{42B3F4E5-9C49-4C45-AC29-EF83E4CAA8E6}" srcOrd="2" destOrd="0" parTransId="{58A77DBC-AFA0-4307-B66F-1ADB018DEE07}" sibTransId="{2DFBB281-A263-469E-A39E-3757C45A7703}"/>
    <dgm:cxn modelId="{D8C41ADD-B2AE-4059-9D4C-24617167D3CA}" type="presOf" srcId="{58A77DBC-AFA0-4307-B66F-1ADB018DEE07}" destId="{535C060B-582E-4571-A42F-6B4581C6A8C6}" srcOrd="0" destOrd="0" presId="urn:microsoft.com/office/officeart/2005/8/layout/orgChart1"/>
    <dgm:cxn modelId="{692FFBE5-C9B5-4E69-8AB5-264D8CC84766}" type="presOf" srcId="{4F89E9AF-71AF-46C5-B452-883FEB436585}" destId="{F688D1F5-D737-4F93-90D1-F45FCCAEEE47}" srcOrd="1" destOrd="0" presId="urn:microsoft.com/office/officeart/2005/8/layout/orgChart1"/>
    <dgm:cxn modelId="{05D2E048-27C7-4388-AB0E-8E0B8881A43C}" srcId="{A4D1A067-8F52-462F-B5A9-D7CB6D8FB364}" destId="{4F89E9AF-71AF-46C5-B452-883FEB436585}" srcOrd="0" destOrd="0" parTransId="{5AA2E695-087A-48BA-A9C7-D012CA87DA0D}" sibTransId="{33C26AE1-D50C-4E85-BB2A-EB41D0CFFE54}"/>
    <dgm:cxn modelId="{1254574A-8539-4931-89A5-2F82B20ED9C1}" type="presOf" srcId="{A4D1A067-8F52-462F-B5A9-D7CB6D8FB364}" destId="{C7A463BD-523A-4879-B9AA-045386A99024}" srcOrd="1" destOrd="0" presId="urn:microsoft.com/office/officeart/2005/8/layout/orgChart1"/>
    <dgm:cxn modelId="{C34856C3-7F96-429B-850E-0C2FBF2DC1AB}" type="presOf" srcId="{35980B46-2024-40D6-97D7-6F97CD041EC9}" destId="{9340B248-08E8-4F8D-B603-F5FFA2878D21}" srcOrd="0" destOrd="0" presId="urn:microsoft.com/office/officeart/2005/8/layout/orgChart1"/>
    <dgm:cxn modelId="{AB8E018F-5789-4E1C-8F65-D7B1F4B8C985}" type="presOf" srcId="{42B3F4E5-9C49-4C45-AC29-EF83E4CAA8E6}" destId="{40C39EB3-6D85-4271-A7E8-1B58E386F278}" srcOrd="1" destOrd="0" presId="urn:microsoft.com/office/officeart/2005/8/layout/orgChart1"/>
    <dgm:cxn modelId="{00FEDFCF-636F-4B10-A050-14051DD5B969}" type="presOf" srcId="{4F89E9AF-71AF-46C5-B452-883FEB436585}" destId="{07061C4D-020E-4822-9BA3-1A99B39B573A}" srcOrd="0" destOrd="0" presId="urn:microsoft.com/office/officeart/2005/8/layout/orgChart1"/>
    <dgm:cxn modelId="{6243D282-63AD-406A-9020-0D113BE90811}" type="presOf" srcId="{42B3F4E5-9C49-4C45-AC29-EF83E4CAA8E6}" destId="{28A63475-117C-4F0A-BD03-0A9C49A67581}" srcOrd="0" destOrd="0" presId="urn:microsoft.com/office/officeart/2005/8/layout/orgChart1"/>
    <dgm:cxn modelId="{D8F2D01F-2598-4306-BBE8-267B7D2EF9AE}" srcId="{B8184C11-8ACD-4AEF-952E-5EA88169AC81}" destId="{A4D1A067-8F52-462F-B5A9-D7CB6D8FB364}" srcOrd="0" destOrd="0" parTransId="{E51F7943-98EC-41B0-8274-2507AB2104D5}" sibTransId="{F32BD989-5221-49C5-A484-F6DB8D4CFA6D}"/>
    <dgm:cxn modelId="{985E4EF9-177C-40D4-A71F-FF139E149B82}" type="presParOf" srcId="{32D74871-D33F-4E97-8D8B-E377A8439C1D}" destId="{AE549C23-5F2D-4A12-9918-231BD803C735}" srcOrd="0" destOrd="0" presId="urn:microsoft.com/office/officeart/2005/8/layout/orgChart1"/>
    <dgm:cxn modelId="{32FB8361-1492-4F2C-ABF4-0E3BB9271651}" type="presParOf" srcId="{AE549C23-5F2D-4A12-9918-231BD803C735}" destId="{2A73EA48-94C9-4D2D-B85B-13021AED4DCD}" srcOrd="0" destOrd="0" presId="urn:microsoft.com/office/officeart/2005/8/layout/orgChart1"/>
    <dgm:cxn modelId="{BA41938A-CF27-496F-B359-D3E5856BAD1F}" type="presParOf" srcId="{2A73EA48-94C9-4D2D-B85B-13021AED4DCD}" destId="{E003D750-C7FC-44FA-8EF4-882C197442E6}" srcOrd="0" destOrd="0" presId="urn:microsoft.com/office/officeart/2005/8/layout/orgChart1"/>
    <dgm:cxn modelId="{72840516-A7D3-409A-8EDD-A3BC8C164733}" type="presParOf" srcId="{2A73EA48-94C9-4D2D-B85B-13021AED4DCD}" destId="{C7A463BD-523A-4879-B9AA-045386A99024}" srcOrd="1" destOrd="0" presId="urn:microsoft.com/office/officeart/2005/8/layout/orgChart1"/>
    <dgm:cxn modelId="{91BB01F1-0E15-486A-9ECA-7A07AA1C9628}" type="presParOf" srcId="{AE549C23-5F2D-4A12-9918-231BD803C735}" destId="{935770AF-ADBD-4A9E-89C3-BDF01F7131CE}" srcOrd="1" destOrd="0" presId="urn:microsoft.com/office/officeart/2005/8/layout/orgChart1"/>
    <dgm:cxn modelId="{E40D7A55-031D-460F-B2E4-D8EA4E41AE73}" type="presParOf" srcId="{935770AF-ADBD-4A9E-89C3-BDF01F7131CE}" destId="{088EDA20-E93F-45B3-9F8C-01EFC7B68E2E}" srcOrd="0" destOrd="0" presId="urn:microsoft.com/office/officeart/2005/8/layout/orgChart1"/>
    <dgm:cxn modelId="{88D33CCC-5568-4BB0-85EC-43D7D6E387A2}" type="presParOf" srcId="{935770AF-ADBD-4A9E-89C3-BDF01F7131CE}" destId="{8E48AB37-3EB5-430F-88CF-83C3E06833E7}" srcOrd="1" destOrd="0" presId="urn:microsoft.com/office/officeart/2005/8/layout/orgChart1"/>
    <dgm:cxn modelId="{22908370-CA74-46A5-A096-66364C208930}" type="presParOf" srcId="{8E48AB37-3EB5-430F-88CF-83C3E06833E7}" destId="{3DF96F00-F06A-4A30-B5F9-C1D4205E5982}" srcOrd="0" destOrd="0" presId="urn:microsoft.com/office/officeart/2005/8/layout/orgChart1"/>
    <dgm:cxn modelId="{81FDB25F-6260-4FB6-B1AF-5CD41D541DA2}" type="presParOf" srcId="{3DF96F00-F06A-4A30-B5F9-C1D4205E5982}" destId="{07061C4D-020E-4822-9BA3-1A99B39B573A}" srcOrd="0" destOrd="0" presId="urn:microsoft.com/office/officeart/2005/8/layout/orgChart1"/>
    <dgm:cxn modelId="{3EA0A3A4-1413-4163-9563-7C10C199C1C6}" type="presParOf" srcId="{3DF96F00-F06A-4A30-B5F9-C1D4205E5982}" destId="{F688D1F5-D737-4F93-90D1-F45FCCAEEE47}" srcOrd="1" destOrd="0" presId="urn:microsoft.com/office/officeart/2005/8/layout/orgChart1"/>
    <dgm:cxn modelId="{0EB73F8A-D0DE-4D08-8EB6-2F4FD90DAF79}" type="presParOf" srcId="{8E48AB37-3EB5-430F-88CF-83C3E06833E7}" destId="{960BC8A7-2618-4BF8-9BF4-F493BBF7BD41}" srcOrd="1" destOrd="0" presId="urn:microsoft.com/office/officeart/2005/8/layout/orgChart1"/>
    <dgm:cxn modelId="{6540F232-EEE7-4E07-B478-AFD26B652FF4}" type="presParOf" srcId="{8E48AB37-3EB5-430F-88CF-83C3E06833E7}" destId="{33CA7B42-9A6E-451B-8B78-B7C8489EFF31}" srcOrd="2" destOrd="0" presId="urn:microsoft.com/office/officeart/2005/8/layout/orgChart1"/>
    <dgm:cxn modelId="{D9414972-3C13-42F1-A4EA-A143C3521EE7}" type="presParOf" srcId="{935770AF-ADBD-4A9E-89C3-BDF01F7131CE}" destId="{9340B248-08E8-4F8D-B603-F5FFA2878D21}" srcOrd="2" destOrd="0" presId="urn:microsoft.com/office/officeart/2005/8/layout/orgChart1"/>
    <dgm:cxn modelId="{6515BF2D-758C-4D72-B3E2-5792C8381B25}" type="presParOf" srcId="{935770AF-ADBD-4A9E-89C3-BDF01F7131CE}" destId="{909451DC-1616-4F06-89A6-85531D905308}" srcOrd="3" destOrd="0" presId="urn:microsoft.com/office/officeart/2005/8/layout/orgChart1"/>
    <dgm:cxn modelId="{B2C4D18A-D82E-4973-972E-33CCF24AA029}" type="presParOf" srcId="{909451DC-1616-4F06-89A6-85531D905308}" destId="{7074853E-4979-49DD-868E-2AFDB91AD148}" srcOrd="0" destOrd="0" presId="urn:microsoft.com/office/officeart/2005/8/layout/orgChart1"/>
    <dgm:cxn modelId="{C915A9E2-3751-46C2-ACBE-5425CE6AF206}" type="presParOf" srcId="{7074853E-4979-49DD-868E-2AFDB91AD148}" destId="{96FB23A6-9B44-403C-9EEC-98D0066A3BFC}" srcOrd="0" destOrd="0" presId="urn:microsoft.com/office/officeart/2005/8/layout/orgChart1"/>
    <dgm:cxn modelId="{DAC33925-F1FF-4789-A9C7-0571CB97924B}" type="presParOf" srcId="{7074853E-4979-49DD-868E-2AFDB91AD148}" destId="{104CBBDF-C90E-4B55-9E0E-4CAD278395C4}" srcOrd="1" destOrd="0" presId="urn:microsoft.com/office/officeart/2005/8/layout/orgChart1"/>
    <dgm:cxn modelId="{96969723-C967-4ABC-9908-9F01B3F48421}" type="presParOf" srcId="{909451DC-1616-4F06-89A6-85531D905308}" destId="{26B5A2EF-5529-40E4-AB34-15FB4CA3B3E5}" srcOrd="1" destOrd="0" presId="urn:microsoft.com/office/officeart/2005/8/layout/orgChart1"/>
    <dgm:cxn modelId="{CC51D5FC-F28F-494E-B5E0-973117A749ED}" type="presParOf" srcId="{909451DC-1616-4F06-89A6-85531D905308}" destId="{507887D0-B1C1-4C71-9EE9-5D641962BB9D}" srcOrd="2" destOrd="0" presId="urn:microsoft.com/office/officeart/2005/8/layout/orgChart1"/>
    <dgm:cxn modelId="{FF2B5A89-0092-46AD-9690-1365B9DD927B}" type="presParOf" srcId="{935770AF-ADBD-4A9E-89C3-BDF01F7131CE}" destId="{535C060B-582E-4571-A42F-6B4581C6A8C6}" srcOrd="4" destOrd="0" presId="urn:microsoft.com/office/officeart/2005/8/layout/orgChart1"/>
    <dgm:cxn modelId="{A82D1DB3-5E59-4C64-ADDD-A3B97B63ADA2}" type="presParOf" srcId="{935770AF-ADBD-4A9E-89C3-BDF01F7131CE}" destId="{5FC681CC-844A-4F45-977C-DCB45D356ADE}" srcOrd="5" destOrd="0" presId="urn:microsoft.com/office/officeart/2005/8/layout/orgChart1"/>
    <dgm:cxn modelId="{0A3BFF6B-DF3E-4398-A0A6-6D0CB0AE90ED}" type="presParOf" srcId="{5FC681CC-844A-4F45-977C-DCB45D356ADE}" destId="{2A60D753-1717-4E9B-82EA-2FB5BC009B26}" srcOrd="0" destOrd="0" presId="urn:microsoft.com/office/officeart/2005/8/layout/orgChart1"/>
    <dgm:cxn modelId="{2B3790F7-34D6-4B34-89EF-A9AE1C22B450}" type="presParOf" srcId="{2A60D753-1717-4E9B-82EA-2FB5BC009B26}" destId="{28A63475-117C-4F0A-BD03-0A9C49A67581}" srcOrd="0" destOrd="0" presId="urn:microsoft.com/office/officeart/2005/8/layout/orgChart1"/>
    <dgm:cxn modelId="{580E82BB-A2CF-4AF0-8667-E8E16686739B}" type="presParOf" srcId="{2A60D753-1717-4E9B-82EA-2FB5BC009B26}" destId="{40C39EB3-6D85-4271-A7E8-1B58E386F278}" srcOrd="1" destOrd="0" presId="urn:microsoft.com/office/officeart/2005/8/layout/orgChart1"/>
    <dgm:cxn modelId="{385CFE91-E3C8-401A-8E88-8BDD33B63E45}" type="presParOf" srcId="{5FC681CC-844A-4F45-977C-DCB45D356ADE}" destId="{1986D5D7-FE30-4DEE-81FA-9780A88EBC5A}" srcOrd="1" destOrd="0" presId="urn:microsoft.com/office/officeart/2005/8/layout/orgChart1"/>
    <dgm:cxn modelId="{0FE80B96-53A4-4E8B-85DA-6004E49532E8}" type="presParOf" srcId="{5FC681CC-844A-4F45-977C-DCB45D356ADE}" destId="{68630B3A-D32D-4051-B93B-E5A8D38FAC88}" srcOrd="2" destOrd="0" presId="urn:microsoft.com/office/officeart/2005/8/layout/orgChart1"/>
    <dgm:cxn modelId="{A3297B38-8F08-4E04-A8B0-73DBE4A154FE}" type="presParOf" srcId="{AE549C23-5F2D-4A12-9918-231BD803C735}" destId="{2E507161-2A2A-4007-8588-77DAE9F4BAD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D841E3-059A-40CF-9C16-EC278ABCFD8D}">
      <dsp:nvSpPr>
        <dsp:cNvPr id="0" name=""/>
        <dsp:cNvSpPr/>
      </dsp:nvSpPr>
      <dsp:spPr>
        <a:xfrm>
          <a:off x="0" y="0"/>
          <a:ext cx="4464496" cy="94089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Общая площадь  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6071,04 км²</a:t>
          </a:r>
          <a:endParaRPr lang="ru-RU" sz="1800" kern="1200" dirty="0"/>
        </a:p>
      </dsp:txBody>
      <dsp:txXfrm>
        <a:off x="986988" y="0"/>
        <a:ext cx="3477507" cy="940895"/>
      </dsp:txXfrm>
    </dsp:sp>
    <dsp:sp modelId="{1013DE5B-944F-4F6E-9F27-2C4B1A52DE8B}">
      <dsp:nvSpPr>
        <dsp:cNvPr id="0" name=""/>
        <dsp:cNvSpPr/>
      </dsp:nvSpPr>
      <dsp:spPr>
        <a:xfrm>
          <a:off x="94089" y="94089"/>
          <a:ext cx="892899" cy="7527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4000" b="-24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97A4C1D-ACB9-4927-98D2-F3A932EDE9D4}">
      <dsp:nvSpPr>
        <dsp:cNvPr id="0" name=""/>
        <dsp:cNvSpPr/>
      </dsp:nvSpPr>
      <dsp:spPr>
        <a:xfrm>
          <a:off x="0" y="1034985"/>
          <a:ext cx="4464496" cy="94089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Население на 01.01.2024г.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15564</a:t>
          </a:r>
          <a:endParaRPr lang="ru-RU" sz="1800" kern="1200" dirty="0"/>
        </a:p>
      </dsp:txBody>
      <dsp:txXfrm>
        <a:off x="986988" y="1034985"/>
        <a:ext cx="3477507" cy="940895"/>
      </dsp:txXfrm>
    </dsp:sp>
    <dsp:sp modelId="{E85C4C87-32EC-41CE-93F9-542117E60283}">
      <dsp:nvSpPr>
        <dsp:cNvPr id="0" name=""/>
        <dsp:cNvSpPr/>
      </dsp:nvSpPr>
      <dsp:spPr>
        <a:xfrm>
          <a:off x="94089" y="1129074"/>
          <a:ext cx="892899" cy="7527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7BF39F-F476-4B67-B51A-9799E606C06D}">
      <dsp:nvSpPr>
        <dsp:cNvPr id="0" name=""/>
        <dsp:cNvSpPr/>
      </dsp:nvSpPr>
      <dsp:spPr>
        <a:xfrm>
          <a:off x="0" y="2069970"/>
          <a:ext cx="4464496" cy="94089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Городские поселения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2</a:t>
          </a:r>
          <a:endParaRPr lang="ru-RU" sz="1800" kern="1200" dirty="0"/>
        </a:p>
      </dsp:txBody>
      <dsp:txXfrm>
        <a:off x="986988" y="2069970"/>
        <a:ext cx="3477507" cy="940895"/>
      </dsp:txXfrm>
    </dsp:sp>
    <dsp:sp modelId="{838D7F80-B19B-496C-A3E7-492D2F0C5630}">
      <dsp:nvSpPr>
        <dsp:cNvPr id="0" name=""/>
        <dsp:cNvSpPr/>
      </dsp:nvSpPr>
      <dsp:spPr>
        <a:xfrm>
          <a:off x="94089" y="2164060"/>
          <a:ext cx="892899" cy="7527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C4ED221-9220-4BA4-84F5-9C6444503658}">
      <dsp:nvSpPr>
        <dsp:cNvPr id="0" name=""/>
        <dsp:cNvSpPr/>
      </dsp:nvSpPr>
      <dsp:spPr>
        <a:xfrm>
          <a:off x="0" y="3104956"/>
          <a:ext cx="4464496" cy="940895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Сельские поселения</a:t>
          </a:r>
          <a:endParaRPr lang="ru-RU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11</a:t>
          </a:r>
          <a:endParaRPr lang="ru-RU" sz="1800" kern="1200" dirty="0"/>
        </a:p>
      </dsp:txBody>
      <dsp:txXfrm>
        <a:off x="986988" y="3104956"/>
        <a:ext cx="3477507" cy="940895"/>
      </dsp:txXfrm>
    </dsp:sp>
    <dsp:sp modelId="{13F57615-B037-4746-AA47-28F9680EE37E}">
      <dsp:nvSpPr>
        <dsp:cNvPr id="0" name=""/>
        <dsp:cNvSpPr/>
      </dsp:nvSpPr>
      <dsp:spPr>
        <a:xfrm>
          <a:off x="94982" y="3171767"/>
          <a:ext cx="892899" cy="75271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ADC5B-D709-465A-8B79-9EF19B294C77}">
      <dsp:nvSpPr>
        <dsp:cNvPr id="0" name=""/>
        <dsp:cNvSpPr/>
      </dsp:nvSpPr>
      <dsp:spPr>
        <a:xfrm>
          <a:off x="0" y="189730"/>
          <a:ext cx="9144000" cy="4830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Энергетический комплекс 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3581" y="213311"/>
        <a:ext cx="9096838" cy="435907"/>
      </dsp:txXfrm>
    </dsp:sp>
    <dsp:sp modelId="{AB746FC5-36C9-4199-AF44-4C868C9726AB}">
      <dsp:nvSpPr>
        <dsp:cNvPr id="0" name=""/>
        <dsp:cNvSpPr/>
      </dsp:nvSpPr>
      <dsp:spPr>
        <a:xfrm>
          <a:off x="0" y="679758"/>
          <a:ext cx="9144000" cy="645936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0322" tIns="20320" rIns="113792" bIns="20320" numCol="1" spcCol="1270" anchor="t" anchorCtr="0">
          <a:noAutofit/>
        </a:bodyPr>
        <a:lstStyle/>
        <a:p>
          <a:pPr marL="0" lvl="1" indent="45000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Поставкой электрической энергии в районе занимаются Юго – Западные электрические сети ОАО «Читаэнерго» </a:t>
          </a:r>
          <a:r>
            <a:rPr lang="ru-RU" sz="16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«МРСК Сибири». </a:t>
          </a:r>
          <a:endParaRPr lang="ru-RU" sz="1600" kern="1200" dirty="0"/>
        </a:p>
      </dsp:txBody>
      <dsp:txXfrm>
        <a:off x="0" y="679758"/>
        <a:ext cx="9144000" cy="645936"/>
      </dsp:txXfrm>
    </dsp:sp>
    <dsp:sp modelId="{17F2D446-E170-4CA4-8022-A7A36AC73FEF}">
      <dsp:nvSpPr>
        <dsp:cNvPr id="0" name=""/>
        <dsp:cNvSpPr/>
      </dsp:nvSpPr>
      <dsp:spPr>
        <a:xfrm>
          <a:off x="0" y="1242463"/>
          <a:ext cx="9144000" cy="46267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Теплоснабжение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2586" y="1265049"/>
        <a:ext cx="9098828" cy="417507"/>
      </dsp:txXfrm>
    </dsp:sp>
    <dsp:sp modelId="{468160DB-E938-4970-8F9B-6724342D77D9}">
      <dsp:nvSpPr>
        <dsp:cNvPr id="0" name=""/>
        <dsp:cNvSpPr/>
      </dsp:nvSpPr>
      <dsp:spPr>
        <a:xfrm>
          <a:off x="0" y="1690322"/>
          <a:ext cx="9144000" cy="1132092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0322" tIns="20320" rIns="113792" bIns="20320" numCol="1" spcCol="1270" anchor="t" anchorCtr="0">
          <a:noAutofit/>
        </a:bodyPr>
        <a:lstStyle/>
        <a:p>
          <a:pPr marL="0" lvl="1" indent="45000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обеспечивают общества с ограниченной ответственностью «Исток», «Луч», муниципальное предприятие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Урда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-Ага» и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ООО «СПК Борзя». Тепло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вырабатывают 34 котельные. В системе ЖКХ района работают 178 человек. В рамках подготовки к отопительному сезону своевременно проводятся ремонтные работы по замене ветхих тепловых сетей и сетей холодного водоснабжения.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1690322"/>
        <a:ext cx="9144000" cy="1132092"/>
      </dsp:txXfrm>
    </dsp:sp>
    <dsp:sp modelId="{E0676D71-7B44-49B0-89F7-6726CC108C5B}">
      <dsp:nvSpPr>
        <dsp:cNvPr id="0" name=""/>
        <dsp:cNvSpPr/>
      </dsp:nvSpPr>
      <dsp:spPr>
        <a:xfrm>
          <a:off x="0" y="2792016"/>
          <a:ext cx="9144000" cy="4753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Водоснабжение</a:t>
          </a:r>
        </a:p>
      </dsp:txBody>
      <dsp:txXfrm>
        <a:off x="23204" y="2815220"/>
        <a:ext cx="9097592" cy="428919"/>
      </dsp:txXfrm>
    </dsp:sp>
    <dsp:sp modelId="{C7F6B271-486A-4C57-B21F-B18C4DA5B2DA}">
      <dsp:nvSpPr>
        <dsp:cNvPr id="0" name=""/>
        <dsp:cNvSpPr/>
      </dsp:nvSpPr>
      <dsp:spPr>
        <a:xfrm>
          <a:off x="0" y="3213707"/>
          <a:ext cx="9144000" cy="918158"/>
        </a:xfrm>
        <a:prstGeom prst="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290322" tIns="20320" rIns="113792" bIns="20320" numCol="1" spcCol="1270" anchor="t" anchorCtr="0">
          <a:noAutofit/>
        </a:bodyPr>
        <a:lstStyle/>
        <a:p>
          <a:pPr marL="0" lvl="1" indent="45000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6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обеспечивают муниципальные предприятия поселений. В районе функционируют 53 водокачки. Летним водопроводом обеспечены жители поселков Орловский, </a:t>
          </a:r>
          <a:r>
            <a:rPr lang="ru-RU" sz="1600" kern="1200" dirty="0" err="1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Новоорловск</a:t>
          </a:r>
          <a:r>
            <a:rPr lang="ru-RU" sz="1600" kern="12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rPr>
            <a:t>, остальные – частично.   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3213707"/>
        <a:ext cx="9144000" cy="918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A8810-D840-4B02-B515-DF4AE7847501}">
      <dsp:nvSpPr>
        <dsp:cNvPr id="0" name=""/>
        <dsp:cNvSpPr/>
      </dsp:nvSpPr>
      <dsp:spPr>
        <a:xfrm>
          <a:off x="1368173" y="0"/>
          <a:ext cx="5976664" cy="5976664"/>
        </a:xfrm>
        <a:prstGeom prst="quadArrow">
          <a:avLst>
            <a:gd name="adj1" fmla="val 2000"/>
            <a:gd name="adj2" fmla="val 4000"/>
            <a:gd name="adj3" fmla="val 5000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D86711F-38F1-4811-9C70-BC7084D095A4}">
      <dsp:nvSpPr>
        <dsp:cNvPr id="0" name=""/>
        <dsp:cNvSpPr/>
      </dsp:nvSpPr>
      <dsp:spPr>
        <a:xfrm>
          <a:off x="1656177" y="391411"/>
          <a:ext cx="2505895" cy="237624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Услуги почтовой связи оказывает филиал ФГУП «Почта России», имеющий 11 отделений в муниципальных образованиях района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2176" y="507410"/>
        <a:ext cx="2273897" cy="2144251"/>
      </dsp:txXfrm>
    </dsp:sp>
    <dsp:sp modelId="{5572FCEE-65B5-4542-89BC-522806463619}">
      <dsp:nvSpPr>
        <dsp:cNvPr id="0" name=""/>
        <dsp:cNvSpPr/>
      </dsp:nvSpPr>
      <dsp:spPr>
        <a:xfrm>
          <a:off x="4608505" y="384203"/>
          <a:ext cx="2505895" cy="23906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itchFamily="18" charset="0"/>
              <a:cs typeface="Times New Roman" pitchFamily="18" charset="0"/>
            </a:rPr>
            <a:t>Доступом к сети Интернет обеспечены все населенные пункты 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725208" y="500906"/>
        <a:ext cx="2272489" cy="2157259"/>
      </dsp:txXfrm>
    </dsp:sp>
    <dsp:sp modelId="{F97B1630-4A81-4E29-80A2-253D8D330B8F}">
      <dsp:nvSpPr>
        <dsp:cNvPr id="0" name=""/>
        <dsp:cNvSpPr/>
      </dsp:nvSpPr>
      <dsp:spPr>
        <a:xfrm>
          <a:off x="1609618" y="3156515"/>
          <a:ext cx="2519355" cy="23906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8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Цифровым телевидением охвачен весь</a:t>
          </a:r>
          <a:r>
            <a:rPr kumimoji="0" lang="ru-RU" sz="1800" b="0" i="0" u="none" strike="noStrike" kern="1200" cap="none" normalizeH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 район</a:t>
          </a:r>
          <a:endParaRPr lang="ru-RU" sz="1500" kern="1200" dirty="0">
            <a:solidFill>
              <a:schemeClr val="bg1"/>
            </a:solidFill>
          </a:endParaRPr>
        </a:p>
      </dsp:txBody>
      <dsp:txXfrm>
        <a:off x="1726321" y="3273218"/>
        <a:ext cx="2285949" cy="2157259"/>
      </dsp:txXfrm>
    </dsp:sp>
    <dsp:sp modelId="{6BFB1331-B90C-47C9-BCDA-33BA2B5C32E3}">
      <dsp:nvSpPr>
        <dsp:cNvPr id="0" name=""/>
        <dsp:cNvSpPr/>
      </dsp:nvSpPr>
      <dsp:spPr>
        <a:xfrm>
          <a:off x="4608517" y="3156515"/>
          <a:ext cx="2534655" cy="239066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Телефонизацию населенных пунктов обеспечивают </a:t>
          </a:r>
          <a:r>
            <a:rPr lang="ru-RU" sz="16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ОАО «Ростелеком», </a:t>
          </a:r>
          <a:r>
            <a:rPr kumimoji="0" lang="ru-RU" sz="16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сотовые операторы </a:t>
          </a:r>
          <a:r>
            <a:rPr lang="ru-RU" sz="1600" kern="1200" dirty="0" smtClean="0">
              <a:solidFill>
                <a:schemeClr val="bg1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«МТС», «Мегафон», «Йота», «Билайн»</a:t>
          </a:r>
          <a:endParaRPr lang="ru-RU" sz="16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725220" y="3273218"/>
        <a:ext cx="2301249" cy="21572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0D00E6-7083-4B35-A81A-B55F2632716B}">
      <dsp:nvSpPr>
        <dsp:cNvPr id="0" name=""/>
        <dsp:cNvSpPr/>
      </dsp:nvSpPr>
      <dsp:spPr>
        <a:xfrm>
          <a:off x="6510596" y="2684622"/>
          <a:ext cx="394852" cy="15338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33867"/>
              </a:lnTo>
              <a:lnTo>
                <a:pt x="394852" y="153386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0E490E-79A3-409D-8E6A-9A5694C81849}">
      <dsp:nvSpPr>
        <dsp:cNvPr id="0" name=""/>
        <dsp:cNvSpPr/>
      </dsp:nvSpPr>
      <dsp:spPr>
        <a:xfrm>
          <a:off x="6510596" y="2684622"/>
          <a:ext cx="394852" cy="6694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69446"/>
              </a:lnTo>
              <a:lnTo>
                <a:pt x="394852" y="669446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91541A-C09A-493E-80D0-8E3DFA7628A4}">
      <dsp:nvSpPr>
        <dsp:cNvPr id="0" name=""/>
        <dsp:cNvSpPr/>
      </dsp:nvSpPr>
      <dsp:spPr>
        <a:xfrm>
          <a:off x="4440685" y="1249084"/>
          <a:ext cx="3122851" cy="4245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2297"/>
              </a:lnTo>
              <a:lnTo>
                <a:pt x="3122851" y="212297"/>
              </a:lnTo>
              <a:lnTo>
                <a:pt x="3122851" y="4245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728ECB-1682-489F-ADF6-80040D36083D}">
      <dsp:nvSpPr>
        <dsp:cNvPr id="0" name=""/>
        <dsp:cNvSpPr/>
      </dsp:nvSpPr>
      <dsp:spPr>
        <a:xfrm>
          <a:off x="3188390" y="2684622"/>
          <a:ext cx="477114" cy="15223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22373"/>
              </a:lnTo>
              <a:lnTo>
                <a:pt x="477114" y="152237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733F42-F89F-40DC-9B34-E3B2E57E1534}">
      <dsp:nvSpPr>
        <dsp:cNvPr id="0" name=""/>
        <dsp:cNvSpPr/>
      </dsp:nvSpPr>
      <dsp:spPr>
        <a:xfrm>
          <a:off x="3188390" y="2684622"/>
          <a:ext cx="439062" cy="63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537"/>
              </a:lnTo>
              <a:lnTo>
                <a:pt x="439062" y="6395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EC62F5-356B-4E9B-B9D7-AD53A088F961}">
      <dsp:nvSpPr>
        <dsp:cNvPr id="0" name=""/>
        <dsp:cNvSpPr/>
      </dsp:nvSpPr>
      <dsp:spPr>
        <a:xfrm>
          <a:off x="4313504" y="1249084"/>
          <a:ext cx="91440" cy="424595"/>
        </a:xfrm>
        <a:custGeom>
          <a:avLst/>
          <a:gdLst/>
          <a:ahLst/>
          <a:cxnLst/>
          <a:rect l="0" t="0" r="0" b="0"/>
          <a:pathLst>
            <a:path>
              <a:moveTo>
                <a:pt x="127181" y="0"/>
              </a:moveTo>
              <a:lnTo>
                <a:pt x="127181" y="212297"/>
              </a:lnTo>
              <a:lnTo>
                <a:pt x="45720" y="212297"/>
              </a:lnTo>
              <a:lnTo>
                <a:pt x="45720" y="4245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C4D5CE-DAB1-4869-96C8-E59AD79913EC}">
      <dsp:nvSpPr>
        <dsp:cNvPr id="0" name=""/>
        <dsp:cNvSpPr/>
      </dsp:nvSpPr>
      <dsp:spPr>
        <a:xfrm>
          <a:off x="248600" y="2684622"/>
          <a:ext cx="370414" cy="15184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18415"/>
              </a:lnTo>
              <a:lnTo>
                <a:pt x="370414" y="1518415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633A80-EB06-45D1-A56F-18DE7C81757C}">
      <dsp:nvSpPr>
        <dsp:cNvPr id="0" name=""/>
        <dsp:cNvSpPr/>
      </dsp:nvSpPr>
      <dsp:spPr>
        <a:xfrm>
          <a:off x="248600" y="2684622"/>
          <a:ext cx="370414" cy="6395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39537"/>
              </a:lnTo>
              <a:lnTo>
                <a:pt x="370414" y="639537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5F1788-4424-45F2-A950-FC07AFD0342F}">
      <dsp:nvSpPr>
        <dsp:cNvPr id="0" name=""/>
        <dsp:cNvSpPr/>
      </dsp:nvSpPr>
      <dsp:spPr>
        <a:xfrm>
          <a:off x="1236372" y="1249084"/>
          <a:ext cx="3204313" cy="424595"/>
        </a:xfrm>
        <a:custGeom>
          <a:avLst/>
          <a:gdLst/>
          <a:ahLst/>
          <a:cxnLst/>
          <a:rect l="0" t="0" r="0" b="0"/>
          <a:pathLst>
            <a:path>
              <a:moveTo>
                <a:pt x="3204313" y="0"/>
              </a:moveTo>
              <a:lnTo>
                <a:pt x="3204313" y="212297"/>
              </a:lnTo>
              <a:lnTo>
                <a:pt x="0" y="212297"/>
              </a:lnTo>
              <a:lnTo>
                <a:pt x="0" y="42459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86C547E-6511-4A13-9D89-6F62AB861A34}">
      <dsp:nvSpPr>
        <dsp:cNvPr id="0" name=""/>
        <dsp:cNvSpPr/>
      </dsp:nvSpPr>
      <dsp:spPr>
        <a:xfrm>
          <a:off x="3429743" y="238141"/>
          <a:ext cx="2021884" cy="1010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Образовательные учреждения «Агинский район»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9743" y="238141"/>
        <a:ext cx="2021884" cy="1010942"/>
      </dsp:txXfrm>
    </dsp:sp>
    <dsp:sp modelId="{A67A9540-59A7-47AB-B2C5-DA72D0D67413}">
      <dsp:nvSpPr>
        <dsp:cNvPr id="0" name=""/>
        <dsp:cNvSpPr/>
      </dsp:nvSpPr>
      <dsp:spPr>
        <a:xfrm>
          <a:off x="1657" y="1673679"/>
          <a:ext cx="2469428" cy="1010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14 дошкольных общеобразовательных учреждении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1657" y="1673679"/>
        <a:ext cx="2469428" cy="1010942"/>
      </dsp:txXfrm>
    </dsp:sp>
    <dsp:sp modelId="{0A14EE27-D8DE-43B5-8E50-36E37061F9B8}">
      <dsp:nvSpPr>
        <dsp:cNvPr id="0" name=""/>
        <dsp:cNvSpPr/>
      </dsp:nvSpPr>
      <dsp:spPr>
        <a:xfrm>
          <a:off x="619015" y="3109218"/>
          <a:ext cx="1632853" cy="4298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itchFamily="18" charset="0"/>
              <a:cs typeface="Times New Roman" pitchFamily="18" charset="0"/>
            </a:rPr>
            <a:t>671 детей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9015" y="3109218"/>
        <a:ext cx="1632853" cy="429883"/>
      </dsp:txXfrm>
    </dsp:sp>
    <dsp:sp modelId="{5BE6B58E-2642-486C-806A-2B0ED7F69892}">
      <dsp:nvSpPr>
        <dsp:cNvPr id="0" name=""/>
        <dsp:cNvSpPr/>
      </dsp:nvSpPr>
      <dsp:spPr>
        <a:xfrm>
          <a:off x="619015" y="3963697"/>
          <a:ext cx="1632853" cy="47868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smtClean="0">
              <a:latin typeface="Times New Roman" pitchFamily="18" charset="0"/>
              <a:cs typeface="Times New Roman" pitchFamily="18" charset="0"/>
            </a:rPr>
            <a:t>96 педагогов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9015" y="3963697"/>
        <a:ext cx="1632853" cy="478681"/>
      </dsp:txXfrm>
    </dsp:sp>
    <dsp:sp modelId="{5D8A2A1B-439C-4643-884E-953D24EE7417}">
      <dsp:nvSpPr>
        <dsp:cNvPr id="0" name=""/>
        <dsp:cNvSpPr/>
      </dsp:nvSpPr>
      <dsp:spPr>
        <a:xfrm>
          <a:off x="2895682" y="1673679"/>
          <a:ext cx="2927082" cy="1010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15 общеобразовательных школ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95682" y="1673679"/>
        <a:ext cx="2927082" cy="1010942"/>
      </dsp:txXfrm>
    </dsp:sp>
    <dsp:sp modelId="{9DBBFB5D-1324-44E4-AA8C-BBFDFB888BD6}">
      <dsp:nvSpPr>
        <dsp:cNvPr id="0" name=""/>
        <dsp:cNvSpPr/>
      </dsp:nvSpPr>
      <dsp:spPr>
        <a:xfrm>
          <a:off x="3627453" y="3109218"/>
          <a:ext cx="2021884" cy="42988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2020 учащиеся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627453" y="3109218"/>
        <a:ext cx="2021884" cy="429883"/>
      </dsp:txXfrm>
    </dsp:sp>
    <dsp:sp modelId="{A583F056-4192-41FF-BA0C-91F6A243BAB1}">
      <dsp:nvSpPr>
        <dsp:cNvPr id="0" name=""/>
        <dsp:cNvSpPr/>
      </dsp:nvSpPr>
      <dsp:spPr>
        <a:xfrm>
          <a:off x="3665505" y="3989425"/>
          <a:ext cx="2021884" cy="43513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298,5 учителей</a:t>
          </a:r>
          <a:r>
            <a:rPr lang="ru-RU" sz="1800" kern="1200" smtClean="0"/>
            <a:t> </a:t>
          </a:r>
          <a:endParaRPr lang="ru-RU" sz="1800" kern="1200" dirty="0"/>
        </a:p>
      </dsp:txBody>
      <dsp:txXfrm>
        <a:off x="3665505" y="3989425"/>
        <a:ext cx="2021884" cy="435139"/>
      </dsp:txXfrm>
    </dsp:sp>
    <dsp:sp modelId="{3D6BBC82-6B57-4492-807B-BDF8F53B1B56}">
      <dsp:nvSpPr>
        <dsp:cNvPr id="0" name=""/>
        <dsp:cNvSpPr/>
      </dsp:nvSpPr>
      <dsp:spPr>
        <a:xfrm>
          <a:off x="6247361" y="1673679"/>
          <a:ext cx="2632352" cy="1010942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3 учреждения дополнительного образования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47361" y="1673679"/>
        <a:ext cx="2632352" cy="1010942"/>
      </dsp:txXfrm>
    </dsp:sp>
    <dsp:sp modelId="{2C4783C1-7C20-4CFA-8F76-B61C870CD9B1}">
      <dsp:nvSpPr>
        <dsp:cNvPr id="0" name=""/>
        <dsp:cNvSpPr/>
      </dsp:nvSpPr>
      <dsp:spPr>
        <a:xfrm>
          <a:off x="6905449" y="3109218"/>
          <a:ext cx="2021884" cy="4897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2512 воспитанники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05449" y="3109218"/>
        <a:ext cx="2021884" cy="489700"/>
      </dsp:txXfrm>
    </dsp:sp>
    <dsp:sp modelId="{8AC76BCE-7F4F-4C65-BF3E-CAE97830426C}">
      <dsp:nvSpPr>
        <dsp:cNvPr id="0" name=""/>
        <dsp:cNvSpPr/>
      </dsp:nvSpPr>
      <dsp:spPr>
        <a:xfrm>
          <a:off x="6905449" y="4023514"/>
          <a:ext cx="2021884" cy="38995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smtClean="0">
              <a:latin typeface="Times New Roman" pitchFamily="18" charset="0"/>
              <a:cs typeface="Times New Roman" pitchFamily="18" charset="0"/>
            </a:rPr>
            <a:t>65 педагогов</a:t>
          </a:r>
          <a:endParaRPr lang="ru-RU" sz="1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905449" y="4023514"/>
        <a:ext cx="2021884" cy="3899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ADC26-2590-4687-B05E-49A8425DB361}">
      <dsp:nvSpPr>
        <dsp:cNvPr id="0" name=""/>
        <dsp:cNvSpPr/>
      </dsp:nvSpPr>
      <dsp:spPr>
        <a:xfrm>
          <a:off x="1593351" y="1309503"/>
          <a:ext cx="5333507" cy="4104660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F8DEAC1-0607-49A6-BED3-C38473ECD35D}">
      <dsp:nvSpPr>
        <dsp:cNvPr id="0" name=""/>
        <dsp:cNvSpPr/>
      </dsp:nvSpPr>
      <dsp:spPr>
        <a:xfrm>
          <a:off x="2411783" y="5544623"/>
          <a:ext cx="5968372" cy="98216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	Гостиница 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«</a:t>
          </a:r>
          <a:r>
            <a:rPr lang="ru-RU" sz="1600" b="0" i="0" kern="1200" dirty="0" err="1" smtClean="0">
              <a:latin typeface="Times New Roman" pitchFamily="18" charset="0"/>
              <a:cs typeface="Times New Roman" pitchFamily="18" charset="0"/>
            </a:rPr>
            <a:t>Алтан-Сэргэ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» предлагает 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туристам разместиться в </a:t>
          </a:r>
          <a:r>
            <a:rPr lang="ru-RU" sz="1600" b="0" i="0" kern="1200" dirty="0" smtClean="0">
              <a:latin typeface="Times New Roman" pitchFamily="18" charset="0"/>
              <a:cs typeface="Times New Roman" pitchFamily="18" charset="0"/>
            </a:rPr>
            <a:t>комфортабельных  номерах  </a:t>
          </a:r>
          <a:endParaRPr lang="ru-RU" sz="1600" kern="1200" dirty="0" smtClean="0">
            <a:latin typeface="Times New Roman" pitchFamily="18" charset="0"/>
            <a:cs typeface="Times New Roman" pitchFamily="18" charset="0"/>
          </a:endParaRPr>
        </a:p>
      </dsp:txBody>
      <dsp:txXfrm>
        <a:off x="2411783" y="5544623"/>
        <a:ext cx="5968372" cy="982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DEC913-7968-4184-8A36-6AD33AEA8F48}">
      <dsp:nvSpPr>
        <dsp:cNvPr id="0" name=""/>
        <dsp:cNvSpPr/>
      </dsp:nvSpPr>
      <dsp:spPr>
        <a:xfrm rot="10800000">
          <a:off x="1761571" y="176111"/>
          <a:ext cx="6324671" cy="2250921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2594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	На турбазе «</a:t>
          </a:r>
          <a:r>
            <a:rPr lang="ru-RU" sz="1600" b="1" kern="1200" dirty="0" err="1" smtClean="0">
              <a:latin typeface="Times New Roman" pitchFamily="18" charset="0"/>
              <a:cs typeface="Times New Roman" pitchFamily="18" charset="0"/>
            </a:rPr>
            <a:t>Приононье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»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в живописном месте на берегу реки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Онон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проводится фестиваль-соревнование по национальному троеборью «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Бабжын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наадан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».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Участники соревнуются в трёх национальных видах спорта: бурятской борьбе, стрельбе из лука и конных скачках.</a:t>
          </a:r>
          <a:endParaRPr lang="ru-RU" sz="1600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2324301" y="176111"/>
        <a:ext cx="5761941" cy="2250921"/>
      </dsp:txXfrm>
    </dsp:sp>
    <dsp:sp modelId="{D90A23D7-15F7-4B19-A9F6-2F46CAA67559}">
      <dsp:nvSpPr>
        <dsp:cNvPr id="0" name=""/>
        <dsp:cNvSpPr/>
      </dsp:nvSpPr>
      <dsp:spPr>
        <a:xfrm>
          <a:off x="77881" y="0"/>
          <a:ext cx="2897544" cy="259904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F1A3CA8-22A0-4609-B7B1-B0CE32E06EBA}">
      <dsp:nvSpPr>
        <dsp:cNvPr id="0" name=""/>
        <dsp:cNvSpPr/>
      </dsp:nvSpPr>
      <dsp:spPr>
        <a:xfrm rot="10800000">
          <a:off x="1515742" y="3342973"/>
          <a:ext cx="6671958" cy="248967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2594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	Турбаза «Кочевник»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ежегодно проводит 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гастрофестиваль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 «Агинская баранина на камнях- </a:t>
          </a:r>
          <a:r>
            <a:rPr lang="ru-RU" sz="1600" kern="1200" dirty="0" err="1" smtClean="0">
              <a:latin typeface="Times New Roman" pitchFamily="18" charset="0"/>
              <a:cs typeface="Times New Roman" pitchFamily="18" charset="0"/>
            </a:rPr>
            <a:t>Хорхог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», ставший  «брендом» 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Агинского округа. </a:t>
          </a:r>
          <a:endParaRPr lang="ru-RU" sz="1600" kern="1200" dirty="0"/>
        </a:p>
      </dsp:txBody>
      <dsp:txXfrm rot="10800000">
        <a:off x="2138161" y="3342973"/>
        <a:ext cx="6049539" cy="2489677"/>
      </dsp:txXfrm>
    </dsp:sp>
    <dsp:sp modelId="{A9E96590-7104-479E-9536-EA6E01BFF445}">
      <dsp:nvSpPr>
        <dsp:cNvPr id="0" name=""/>
        <dsp:cNvSpPr/>
      </dsp:nvSpPr>
      <dsp:spPr>
        <a:xfrm>
          <a:off x="106120" y="3275062"/>
          <a:ext cx="2956090" cy="262959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5C060B-582E-4571-A42F-6B4581C6A8C6}">
      <dsp:nvSpPr>
        <dsp:cNvPr id="0" name=""/>
        <dsp:cNvSpPr/>
      </dsp:nvSpPr>
      <dsp:spPr>
        <a:xfrm>
          <a:off x="4320480" y="2094243"/>
          <a:ext cx="3109328" cy="507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04"/>
              </a:lnTo>
              <a:lnTo>
                <a:pt x="3109328" y="253904"/>
              </a:lnTo>
              <a:lnTo>
                <a:pt x="3109328" y="507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40B248-08E8-4F8D-B603-F5FFA2878D21}">
      <dsp:nvSpPr>
        <dsp:cNvPr id="0" name=""/>
        <dsp:cNvSpPr/>
      </dsp:nvSpPr>
      <dsp:spPr>
        <a:xfrm>
          <a:off x="4320480" y="2094243"/>
          <a:ext cx="91998" cy="507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3904"/>
              </a:lnTo>
              <a:lnTo>
                <a:pt x="91998" y="253904"/>
              </a:lnTo>
              <a:lnTo>
                <a:pt x="91998" y="507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8EDA20-E93F-45B3-9F8C-01EFC7B68E2E}">
      <dsp:nvSpPr>
        <dsp:cNvPr id="0" name=""/>
        <dsp:cNvSpPr/>
      </dsp:nvSpPr>
      <dsp:spPr>
        <a:xfrm>
          <a:off x="1303149" y="2094243"/>
          <a:ext cx="3017330" cy="507809"/>
        </a:xfrm>
        <a:custGeom>
          <a:avLst/>
          <a:gdLst/>
          <a:ahLst/>
          <a:cxnLst/>
          <a:rect l="0" t="0" r="0" b="0"/>
          <a:pathLst>
            <a:path>
              <a:moveTo>
                <a:pt x="3017330" y="0"/>
              </a:moveTo>
              <a:lnTo>
                <a:pt x="3017330" y="253904"/>
              </a:lnTo>
              <a:lnTo>
                <a:pt x="0" y="253904"/>
              </a:lnTo>
              <a:lnTo>
                <a:pt x="0" y="50780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03D750-C7FC-44FA-8EF4-882C197442E6}">
      <dsp:nvSpPr>
        <dsp:cNvPr id="0" name=""/>
        <dsp:cNvSpPr/>
      </dsp:nvSpPr>
      <dsp:spPr>
        <a:xfrm>
          <a:off x="3111410" y="885173"/>
          <a:ext cx="2418139" cy="120906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В реестре потребительского рынка зарегистрировано :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1410" y="885173"/>
        <a:ext cx="2418139" cy="1209069"/>
      </dsp:txXfrm>
    </dsp:sp>
    <dsp:sp modelId="{07061C4D-020E-4822-9BA3-1A99B39B573A}">
      <dsp:nvSpPr>
        <dsp:cNvPr id="0" name=""/>
        <dsp:cNvSpPr/>
      </dsp:nvSpPr>
      <dsp:spPr>
        <a:xfrm>
          <a:off x="2081" y="2602052"/>
          <a:ext cx="2602135" cy="120906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67 магазинов розничной торговли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081" y="2602052"/>
        <a:ext cx="2602135" cy="1209069"/>
      </dsp:txXfrm>
    </dsp:sp>
    <dsp:sp modelId="{96FB23A6-9B44-403C-9EEC-98D0066A3BFC}">
      <dsp:nvSpPr>
        <dsp:cNvPr id="0" name=""/>
        <dsp:cNvSpPr/>
      </dsp:nvSpPr>
      <dsp:spPr>
        <a:xfrm>
          <a:off x="3112026" y="2602052"/>
          <a:ext cx="2600902" cy="120906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7 пунктов общественного питания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12026" y="2602052"/>
        <a:ext cx="2600902" cy="1209069"/>
      </dsp:txXfrm>
    </dsp:sp>
    <dsp:sp modelId="{28A63475-117C-4F0A-BD03-0A9C49A67581}">
      <dsp:nvSpPr>
        <dsp:cNvPr id="0" name=""/>
        <dsp:cNvSpPr/>
      </dsp:nvSpPr>
      <dsp:spPr>
        <a:xfrm>
          <a:off x="6220738" y="2602052"/>
          <a:ext cx="2418139" cy="1209069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imes New Roman" pitchFamily="18" charset="0"/>
              <a:cs typeface="Times New Roman" pitchFamily="18" charset="0"/>
            </a:rPr>
            <a:t>10 пунктов бытового обслуживания</a:t>
          </a:r>
          <a:endParaRPr lang="ru-RU" sz="22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6220738" y="2602052"/>
        <a:ext cx="2418139" cy="1209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26.png"/><Relationship Id="rId7" Type="http://schemas.openxmlformats.org/officeDocument/2006/relationships/diagramLayout" Target="../diagrams/layout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microsoft.com/office/2007/relationships/diagramDrawing" Target="../diagrams/drawing3.xml"/><Relationship Id="rId4" Type="http://schemas.openxmlformats.org/officeDocument/2006/relationships/image" Target="../media/image27.png"/><Relationship Id="rId9" Type="http://schemas.openxmlformats.org/officeDocument/2006/relationships/diagramColors" Target="../diagrams/colors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31.jpe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10" Type="http://schemas.openxmlformats.org/officeDocument/2006/relationships/image" Target="../media/image61.jpeg"/><Relationship Id="rId4" Type="http://schemas.openxmlformats.org/officeDocument/2006/relationships/diagramLayout" Target="../diagrams/layout7.xml"/><Relationship Id="rId9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8.png"/><Relationship Id="rId7" Type="http://schemas.openxmlformats.org/officeDocument/2006/relationships/image" Target="../media/image66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10" Type="http://schemas.openxmlformats.org/officeDocument/2006/relationships/image" Target="../media/image69.jp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mailto:runo_aginskoe@mail.ru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topazchita@mail.ru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hitakamen.ru/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884"/>
            <a:ext cx="9152204" cy="69368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348880"/>
            <a:ext cx="7772400" cy="1899642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Инвестиционный паспорт </a:t>
            </a: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муниципального района </a:t>
            </a:r>
            <a:b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«Агинский район»</a:t>
            </a:r>
            <a:endParaRPr lang="ru-RU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H="1" flipV="1">
            <a:off x="-2052736" y="2636912"/>
            <a:ext cx="864096" cy="545866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9892" y="60932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Агинское 2025 г.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Блок-схема: процесс 8"/>
          <p:cNvSpPr/>
          <p:nvPr/>
        </p:nvSpPr>
        <p:spPr>
          <a:xfrm>
            <a:off x="8100392" y="6165304"/>
            <a:ext cx="720080" cy="112658"/>
          </a:xfrm>
          <a:prstGeom prst="flowChartProcess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8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yalma.ucoz.ru/filatov/5246.jpg"/>
          <p:cNvPicPr>
            <a:picLocks noChangeAspect="1" noChangeArrowheads="1"/>
          </p:cNvPicPr>
          <p:nvPr/>
        </p:nvPicPr>
        <p:blipFill>
          <a:blip r:embed="rId2" cstate="print">
            <a:lum bright="6000" contrast="-35000"/>
          </a:blip>
          <a:srcRect/>
          <a:stretch>
            <a:fillRect/>
          </a:stretch>
        </p:blipFill>
        <p:spPr bwMode="auto">
          <a:xfrm>
            <a:off x="0" y="0"/>
            <a:ext cx="9144000" cy="6846572"/>
          </a:xfrm>
          <a:prstGeom prst="rect">
            <a:avLst/>
          </a:prstGeom>
          <a:solidFill>
            <a:srgbClr val="2DD220"/>
          </a:solidFill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923928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Лесной фонд МР «Агинский район»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412776"/>
            <a:ext cx="3456384" cy="259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627784" y="4077072"/>
            <a:ext cx="4320480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30%  площади района занимают земли лесного фонда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280" y="4941168"/>
            <a:ext cx="8189440" cy="17543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96000"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Леса представлены немногими породами: из хвойных – лиственницей и сосной, из лиственных – березой, осиной и тополем.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Даурская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лиственница составляет свыше 70%  лесного массива района. Встречаются реликтовые ильмовые рощи с участием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даурского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абрикоса. Произрастают более 1300 видов растений, около 600 видов растений находят применение в официальной и народной (в том числе тибетской) медицине. </a:t>
            </a:r>
          </a:p>
        </p:txBody>
      </p:sp>
    </p:spTree>
    <p:extLst>
      <p:ext uri="{BB962C8B-B14F-4D97-AF65-F5344CB8AC3E}">
        <p14:creationId xmlns:p14="http://schemas.microsoft.com/office/powerpoint/2010/main" val="68526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56388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Инженерная инфраструктура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360054568"/>
              </p:ext>
            </p:extLst>
          </p:nvPr>
        </p:nvGraphicFramePr>
        <p:xfrm>
          <a:off x="-4192" y="2636912"/>
          <a:ext cx="9144000" cy="4392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296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37271"/>
            <a:ext cx="3923928" cy="40011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Транспортная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инфраструктура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6" y="3717032"/>
            <a:ext cx="4176463" cy="28954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1175" y="1412776"/>
            <a:ext cx="4176464" cy="1754326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Основной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дорожной магистралью района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являются дорога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федерального значения А-166 «Чита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Забайкальск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 и региональные дороги Агинское –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Нижний Цасучей, Агинское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Дульдурга.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8024" y="3717843"/>
            <a:ext cx="4250839" cy="1200329"/>
          </a:xfrm>
          <a:prstGeom prst="rect">
            <a:avLst/>
          </a:prstGeom>
          <a:solidFill>
            <a:schemeClr val="accent5">
              <a:lumMod val="5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Пассажирские перевозки в районе осуществляют ООО «Агинское АТП»,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ООО «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Агаавтотранс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», а также </a:t>
            </a:r>
          </a:p>
          <a:p>
            <a:pPr lvl="0" indent="457200" algn="just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индивидуальные предприниматели. </a:t>
            </a:r>
          </a:p>
        </p:txBody>
      </p:sp>
    </p:spTree>
    <p:extLst>
      <p:ext uri="{BB962C8B-B14F-4D97-AF65-F5344CB8AC3E}">
        <p14:creationId xmlns:p14="http://schemas.microsoft.com/office/powerpoint/2010/main" val="99242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4269160"/>
            <a:ext cx="1766866" cy="13920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0" y="1481538"/>
            <a:ext cx="1901767" cy="1512167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340768"/>
            <a:ext cx="176368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04664"/>
            <a:ext cx="2411760" cy="3693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Телекоммуникации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20400629"/>
              </p:ext>
            </p:extLst>
          </p:nvPr>
        </p:nvGraphicFramePr>
        <p:xfrm>
          <a:off x="395536" y="589330"/>
          <a:ext cx="8424936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6" y="4221088"/>
            <a:ext cx="2136824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331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7082170"/>
              </p:ext>
            </p:extLst>
          </p:nvPr>
        </p:nvGraphicFramePr>
        <p:xfrm>
          <a:off x="107504" y="116632"/>
          <a:ext cx="892899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9942"/>
            <a:ext cx="15476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608578"/>
            <a:ext cx="2664296" cy="21681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4725143"/>
            <a:ext cx="2669997" cy="20241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3" y="4697742"/>
            <a:ext cx="2727224" cy="2043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408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2267744" cy="40011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Здравоохранение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1340768"/>
            <a:ext cx="7704856" cy="1200329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Медицинскую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помощь населению района оказывает государственное автономное учреждение здравоохранения «Агинская центральная районная больница», которое представлено  больницей, 8 врачебными амбулаториями, 5 фельдшерско-акушерскими пунктами.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837700"/>
            <a:ext cx="6406281" cy="217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719572" y="5229200"/>
            <a:ext cx="7704856" cy="646331"/>
          </a:xfrm>
          <a:prstGeom prst="rect">
            <a:avLst/>
          </a:prstGeom>
          <a:solidFill>
            <a:srgbClr val="00B0F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 городского округа «Поселок Агинское» функционирует  ГБУЗ «Забайкальская краевая туберкулезная больница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27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foto (458) 1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0346" y="1844824"/>
            <a:ext cx="3960440" cy="25922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25776"/>
            <a:ext cx="1547664" cy="400110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43608" y="836712"/>
            <a:ext cx="6838329" cy="1200329"/>
          </a:xfrm>
          <a:prstGeom prst="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Агинском районе созданы полноценные условия  для художественного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творчества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информационного и образовательного развития населения.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2024 году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капитально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отремонтировано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здание дома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культуры в 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Сахюрта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295172"/>
              </p:ext>
            </p:extLst>
          </p:nvPr>
        </p:nvGraphicFramePr>
        <p:xfrm>
          <a:off x="683568" y="4293099"/>
          <a:ext cx="7829400" cy="24482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6589939"/>
                <a:gridCol w="1239461"/>
              </a:tblGrid>
              <a:tr h="5682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b="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Показатели</a:t>
                      </a:r>
                      <a:endParaRPr lang="ru-RU" sz="1600" b="0" cap="none" spc="0" dirty="0">
                        <a:ln w="10541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01.01.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cap="none" spc="0" dirty="0" smtClean="0">
                          <a:ln w="10541" cmpd="sng">
                            <a:solidFill>
                              <a:schemeClr val="tx1"/>
                            </a:solidFill>
                            <a:prstDash val="solid"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 г.</a:t>
                      </a:r>
                      <a:endParaRPr lang="ru-RU" sz="1600" b="1" cap="none" spc="0" dirty="0" smtClean="0">
                        <a:ln w="10541" cmpd="sng">
                          <a:solidFill>
                            <a:schemeClr val="tx1"/>
                          </a:solidFill>
                          <a:prstDash val="solid"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Домов культуры, клубов,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Число мест в Домах культуры, клубах, мест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3797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музейных комнат,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</a:rPr>
                        <a:t>Количество библиотек, ед.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</a:tr>
              <a:tr h="376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</a:rPr>
                        <a:t>Библиотечный фонд, тыс. экз.</a:t>
                      </a:r>
                      <a:endParaRPr lang="ru-RU" sz="160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157390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01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32656"/>
            <a:ext cx="3419872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Физическая культура и спорт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00807" y="1375901"/>
            <a:ext cx="7342385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Созданы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условия для занятий физкультурой и спортом. В 2024 году капитально отремонтирован спортзал в с. Южный-Аргалей.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177892"/>
            <a:ext cx="2668151" cy="20627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3" descr="D:\КПСЭР\Агинский район\программа\КПСЭР скорректированная 11-20гг\Инвестиционный паспорт 2012\Картинки\DSC_01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1231" y="2189635"/>
            <a:ext cx="2629570" cy="205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263585"/>
              </p:ext>
            </p:extLst>
          </p:nvPr>
        </p:nvGraphicFramePr>
        <p:xfrm>
          <a:off x="395536" y="4221087"/>
          <a:ext cx="8208911" cy="2568375"/>
        </p:xfrm>
        <a:graphic>
          <a:graphicData uri="http://schemas.openxmlformats.org/drawingml/2006/table">
            <a:tbl>
              <a:tblPr>
                <a:tableStyleId>{306799F8-075E-4A3A-A7F6-7FBC6576F1A4}</a:tableStyleId>
              </a:tblPr>
              <a:tblGrid>
                <a:gridCol w="6660061"/>
                <a:gridCol w="1548850"/>
              </a:tblGrid>
              <a:tr h="51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01.01.2025г.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269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спортивных залов,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4110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2696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Число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занимающихся </a:t>
                      </a: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ДЮСШ, чел.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1010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5392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проведенных физкультурно-массовых мероприятий,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  <a:tr h="53923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площадок, оборудованных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спортивным инвентарем, ед.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84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5633" marR="65633" marT="0" marB="0" anchor="ctr"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34" y="2189635"/>
            <a:ext cx="2664296" cy="2050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52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97161" y="836712"/>
            <a:ext cx="6984776" cy="181588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Агинский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значительный потенциал для развития туристической сферы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Район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может позиционировать себя как место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паломнического и краеведческого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туризма,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представляет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собой единение природных ресурсов и разнообразного культурно-исторического наследия.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 посетить государственные природные заказники «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гинская степь»,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Аргалейский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и многочисленные памятники природы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1" y="4581128"/>
            <a:ext cx="6910336" cy="135421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	Юг т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ерритории является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священным местом для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агинских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бурят и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связан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именами-легендами: княжны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Бальжин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предводительницы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восьми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агинских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родов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Бабжа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Барас-Батора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знаменитого богатыря- защитника земель. Местность «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Дэлюн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Болдог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считается  местом  </a:t>
            </a: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рождения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Чингисхана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7591"/>
            <a:ext cx="3135086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712" y="2652594"/>
            <a:ext cx="3014464" cy="191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652594"/>
            <a:ext cx="298782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226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4" y="3016860"/>
            <a:ext cx="2956625" cy="1832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20" y="4725144"/>
            <a:ext cx="2602142" cy="18343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42802" y="5301208"/>
            <a:ext cx="6199055" cy="86177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Чаша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Чингисхана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— памятник природы,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археологии,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буддистской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культуры и представляет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собой огромный гранитный камень в форме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чаши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27214" y="3284984"/>
            <a:ext cx="5976664" cy="83099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Эхэ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шулуун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— это каменное изваяние, напоминающее женскую фигуру, найденное на территории озера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Ножий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олицетворяет  материнское начало.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7544" y="999420"/>
            <a:ext cx="5930476" cy="160043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Агинский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дацан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— объект культурного наследия федерального значения, расположен в селе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Амитхаша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пользуется большим интересом среди туристов. Также является одним из самых почитаемыми дацанов в России. Комплекс Агинского дацана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 живая страница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архитектурного творчества бурятского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народа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020" y="1028831"/>
            <a:ext cx="2602142" cy="16709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020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5220072" cy="490066"/>
          </a:xfr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Обращение главы муниципального района «Агинский район»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484784"/>
            <a:ext cx="5338936" cy="471338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Представляем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Вашему вниманию инвестиционный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паспорт нашего района и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надеемся, что найдете в нем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нужную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информацию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преимуществах и  перспективных объектах для приложения своего капитала и менеджерского таланта,  которые дадут толчок социально-экономическому развитию района и Вашего бизнеса. </a:t>
            </a:r>
            <a:endParaRPr lang="ru-RU" sz="1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Агинский район обладает рядом преимуществ:  экологически чистые территории, высокий кадровый потенциал с высшим образованием, наличие сельскохозяйственных угодий, минерально-сырьевой базы и выгодное географическое положение.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Мы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всегда учитываем потребности партнеров и готовы рассмотреть удобную для Вас форму отношений,  гарантируем индивидуальный подход к каждому инвестору. </a:t>
            </a:r>
          </a:p>
          <a:p>
            <a:pPr marL="0" lvl="0" indent="0" algn="just" fontAlgn="base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нами просто, удобно и прибыльно работать!</a:t>
            </a:r>
          </a:p>
          <a:p>
            <a:pPr marL="0" indent="4572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15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indent="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Н.В.Бабужапов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глава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района "Агинский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район" </a:t>
            </a:r>
            <a:r>
              <a:rPr lang="ru-RU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			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0"/>
            <a:ext cx="1259632" cy="127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32040" y="946953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Уважаемые дамы и господа!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504" y="1100652"/>
            <a:ext cx="3046649" cy="3130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288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497998095"/>
              </p:ext>
            </p:extLst>
          </p:nvPr>
        </p:nvGraphicFramePr>
        <p:xfrm>
          <a:off x="0" y="-99392"/>
          <a:ext cx="9144000" cy="6957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85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193390524"/>
              </p:ext>
            </p:extLst>
          </p:nvPr>
        </p:nvGraphicFramePr>
        <p:xfrm>
          <a:off x="251520" y="764704"/>
          <a:ext cx="8676456" cy="5904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1331640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Туризм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5380672"/>
            <a:ext cx="6406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	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26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305381648"/>
              </p:ext>
            </p:extLst>
          </p:nvPr>
        </p:nvGraphicFramePr>
        <p:xfrm>
          <a:off x="467544" y="673860"/>
          <a:ext cx="5256584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922" y="300201"/>
            <a:ext cx="3995936" cy="369332"/>
          </a:xfrm>
          <a:prstGeom prst="rect">
            <a:avLst/>
          </a:prstGeom>
          <a:solidFill>
            <a:srgbClr val="7030A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Демография, трудовые ресурсы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9518421"/>
              </p:ext>
            </p:extLst>
          </p:nvPr>
        </p:nvGraphicFramePr>
        <p:xfrm>
          <a:off x="467544" y="2852936"/>
          <a:ext cx="8208912" cy="3722897"/>
        </p:xfrm>
        <a:graphic>
          <a:graphicData uri="http://schemas.openxmlformats.org/drawingml/2006/table">
            <a:tbl>
              <a:tblPr/>
              <a:tblGrid>
                <a:gridCol w="5197007"/>
                <a:gridCol w="1279570"/>
                <a:gridCol w="1732335"/>
              </a:tblGrid>
              <a:tr h="209754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Показатели</a:t>
                      </a: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Ед. </a:t>
                      </a:r>
                      <a:r>
                        <a:rPr lang="ru-RU" sz="1400" b="1" dirty="0" err="1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изм</a:t>
                      </a: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.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2024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490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постоянного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населения, в т.ч.: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15564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  городского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4890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сельского</a:t>
                      </a: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10674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женщины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8092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мужчины</a:t>
                      </a: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7472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населения моложе трудоспособного возраста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4040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населения </a:t>
                      </a: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 трудоспособного возраста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8595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населения старше трудоспособного возраста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2929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Количество родившихся</a:t>
                      </a: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164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Количество умерших</a:t>
                      </a:r>
                    </a:p>
                  </a:txBody>
                  <a:tcPr marL="58922" marR="58922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195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0975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Естественный прирост населения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-31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4195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Среднесписочная численность работников организаций, не относящихся к субъектам малого предпринимательства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1798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591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безработных,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зарегистрированных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в </a:t>
                      </a: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ЦЗН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59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  <a:tr h="2276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Численность детей дошкольного возраста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58922" marR="58922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1306</a:t>
                      </a:r>
                      <a:endParaRPr lang="ru-RU" sz="1400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58922" marR="589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5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334786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Bef>
                <a:spcPct val="0"/>
              </a:spcBef>
            </a:pP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Налоговый потенциал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43609" y="980727"/>
            <a:ext cx="6838328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Доходная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часть бюджета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2024 году - 2030,9 млн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рублей, из них собственные доходы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– 234,8 млн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рублей,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безвозмездные поступления из федерального и краевого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бюджетов – 1796,1 млн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рублей. 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627047016"/>
              </p:ext>
            </p:extLst>
          </p:nvPr>
        </p:nvGraphicFramePr>
        <p:xfrm>
          <a:off x="467544" y="2060848"/>
          <a:ext cx="8208912" cy="4496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786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60648"/>
            <a:ext cx="536408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Территория опережающего развития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241942"/>
            <a:ext cx="8568952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Земельные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участки, отнесенные к ТОР согласно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Постановления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Правительства Российской Федерации от 31.07.2019 года №988 «О создании территории опережающего развития «Забайкалье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». ООО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«Агинский мясокомбинат» с 2022 года является резидентом ТОР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934961"/>
              </p:ext>
            </p:extLst>
          </p:nvPr>
        </p:nvGraphicFramePr>
        <p:xfrm>
          <a:off x="0" y="2106081"/>
          <a:ext cx="9108030" cy="4724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5299"/>
                <a:gridCol w="1020099"/>
                <a:gridCol w="1384421"/>
                <a:gridCol w="3206027"/>
                <a:gridCol w="2842184"/>
              </a:tblGrid>
              <a:tr h="438712"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Кадастровая стоимость, тыс. руб.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Категория земель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Собственник ЗУ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80:01:080101:30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7648,34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3 689,253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 и находится в муниципальной собственности ГП «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Новоорловск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760810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80:01:100102:249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38169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229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 назначения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учет, находится в муниципальной собственности МР «Агинский район». Расположен в местности </a:t>
                      </a:r>
                      <a:r>
                        <a:rPr lang="ru-RU" sz="10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Хара-Челотуй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80:01:180108:154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75455,0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12148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район»..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456486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80:01:180108:155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43820,0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7274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населенных пунктов.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предоставлен в аренду ООО «Агинский мясокомбинат»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80:01:130202:52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11650000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7339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сельхоз назначения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район»..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80:01:180143:1227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7772,0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4095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пунктов. Вид разрешенного использования: для размещения производственного здания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  <a:tr h="608648">
                <a:tc>
                  <a:txBody>
                    <a:bodyPr/>
                    <a:lstStyle/>
                    <a:p>
                      <a:pPr marL="0"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80:01:180143:1226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2144,0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0"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1330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Земли населенных пунктов.  Вид разрешенного использования: для размещения производственного здания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  <a:tc>
                  <a:txBody>
                    <a:bodyPr/>
                    <a:lstStyle/>
                    <a:p>
                      <a:pPr indent="450215"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Земельный</a:t>
                      </a:r>
                      <a:r>
                        <a:rPr lang="ru-RU" sz="1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участок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поставлен на государственный кадастровый учет,  находится в муниципальной собственности МР «Агинский район</a:t>
                      </a:r>
                      <a:r>
                        <a:rPr lang="ru-RU" sz="1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369" marR="3636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06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5381" y="1678496"/>
            <a:ext cx="4805197" cy="37856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000"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Основное промышленное предприятие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АО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Новоорловский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горно-обогатительный комбинат»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осуществляет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добычу и переработку вольфрамовой руды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Спокойнинского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месторождения, получая продукцию в виде вольфрамит-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гюбнеритового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(твердосплавного) концентрата. Компания также имеет лицензию на разработку открытым способом на тантал и литий запасов Орловского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редкометалльного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месторождения.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583226" cy="33569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56992"/>
            <a:ext cx="3583227" cy="350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1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93204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Производство продукции на душу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населения</a:t>
            </a:r>
            <a:endParaRPr lang="ru-R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437786114"/>
              </p:ext>
            </p:extLst>
          </p:nvPr>
        </p:nvGraphicFramePr>
        <p:xfrm>
          <a:off x="1115616" y="1397000"/>
          <a:ext cx="7704856" cy="4480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865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2119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Системообразующие предприятия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62655"/>
              </p:ext>
            </p:extLst>
          </p:nvPr>
        </p:nvGraphicFramePr>
        <p:xfrm>
          <a:off x="274948" y="1274763"/>
          <a:ext cx="8640959" cy="275690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32048"/>
                <a:gridCol w="2352836"/>
                <a:gridCol w="3528392"/>
                <a:gridCol w="2327683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2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</a:t>
                      </a:r>
                      <a:endParaRPr lang="ru-RU" sz="12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cs typeface="Times New Roman" pitchFamily="18" charset="0"/>
                        </a:rPr>
                        <a:t>Вид деятельности</a:t>
                      </a:r>
                      <a:endParaRPr lang="ru-RU" sz="12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1" dirty="0">
                          <a:latin typeface="Times New Roman" pitchFamily="18" charset="0"/>
                          <a:cs typeface="Times New Roman" pitchFamily="18" charset="0"/>
                        </a:rPr>
                        <a:t>Местонахождение организации</a:t>
                      </a:r>
                      <a:endParaRPr lang="ru-RU" sz="12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60040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90170" algn="l"/>
                          <a:tab pos="219075" algn="l"/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АО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Новоорловский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ГОК»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Добыча и переработка вольфрамовой руды</a:t>
                      </a: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Новоорловск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Тел.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83022217599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163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ООО «Агинский мясокомбинат»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Переработка и консервирование мяса и мясной продукции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Тел. 8(950)387-87-87</a:t>
                      </a:r>
                      <a:endParaRPr lang="ru-RU" sz="1000" b="0" i="0" u="non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chemeClr val="tx1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>
                    <a:noFill/>
                  </a:tcPr>
                </a:tc>
              </a:tr>
              <a:tr h="46100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СПК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«</a:t>
                      </a:r>
                      <a:r>
                        <a:rPr lang="ru-RU" sz="1200" baseline="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Сэсэг</a:t>
                      </a:r>
                      <a:r>
                        <a:rPr lang="ru-RU" sz="12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Производство молока (кроме сырого) и молочной продукции, 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переработка и консервирование мяса, выращивание прочих однолетних культур и т.д.</a:t>
                      </a:r>
                      <a:endParaRPr lang="ru-RU" sz="12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с. Южный Аргалей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Тел. 89167176479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394021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СПК «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Кункур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Сельскохозяйственное производство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Кункур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8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(30239)- 47-108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Агрокооператив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 «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Будалан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Сельскохозяйственное производство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с.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Будалан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8</a:t>
                      </a:r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(30239) 42-131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3927" marR="53927" marT="0" marB="0" anchor="ctr"/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233722"/>
            <a:ext cx="2223120" cy="15223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343" y="4010536"/>
            <a:ext cx="2376264" cy="16238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5085184"/>
            <a:ext cx="2520280" cy="1819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4010536"/>
            <a:ext cx="2252938" cy="14760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489" y="5140359"/>
            <a:ext cx="2412900" cy="16156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162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211960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Системообразующие предприятия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869913"/>
              </p:ext>
            </p:extLst>
          </p:nvPr>
        </p:nvGraphicFramePr>
        <p:xfrm>
          <a:off x="251520" y="1274763"/>
          <a:ext cx="8643998" cy="263752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60040"/>
                <a:gridCol w="2448272"/>
                <a:gridCol w="2880320"/>
                <a:gridCol w="2955366"/>
              </a:tblGrid>
              <a:tr h="6220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Наименование организации</a:t>
                      </a: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Вид деятельности</a:t>
                      </a: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707" marR="207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i="1" dirty="0">
                          <a:latin typeface="Times New Roman" pitchFamily="18" charset="0"/>
                          <a:cs typeface="Times New Roman" pitchFamily="18" charset="0"/>
                        </a:rPr>
                        <a:t>Местонахождение организации</a:t>
                      </a:r>
                      <a:endParaRPr lang="ru-RU" sz="1400" b="1" i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0707" marR="20707" marT="0" marB="0" anchor="ctr"/>
                </a:tc>
              </a:tr>
              <a:tr h="38004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Агрокооператив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 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Урда-Ага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Урда-Ага</a:t>
                      </a:r>
                      <a:endParaRPr lang="ru-RU" sz="120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Тел. 8(30239)48-116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32734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Агрокооператив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Хойто-Ага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с. </a:t>
                      </a:r>
                      <a:r>
                        <a:rPr lang="ru-RU" sz="1200" dirty="0" err="1">
                          <a:latin typeface="Times New Roman"/>
                          <a:ea typeface="Times New Roman"/>
                          <a:cs typeface="Times New Roman"/>
                        </a:rPr>
                        <a:t>Хойто-Ага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Тел.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8(30239)49-444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2943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Агрокооператив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«Цокто-Хангил»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с. 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Цокто-Хангил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Тел.8(30239)33-122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32048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СПК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Племзавод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 им. 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Калинина»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Сельскохозяйственное производство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с.Южный Аргалей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Тел. 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8(30239)44-137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12727">
                <a:tc>
                  <a:txBody>
                    <a:bodyPr/>
                    <a:lstStyle/>
                    <a:p>
                      <a:pPr marL="342900" lvl="0" indent="-3429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  <a:tabLst>
                          <a:tab pos="190500" algn="l"/>
                          <a:tab pos="457200" algn="l"/>
                        </a:tabLst>
                      </a:pP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ООО «Руно»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Переработка шерсти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пгт</a:t>
                      </a:r>
                      <a:r>
                        <a:rPr lang="ru-RU" sz="1200" dirty="0" smtClean="0">
                          <a:latin typeface="Times New Roman"/>
                          <a:ea typeface="Times New Roman"/>
                          <a:cs typeface="Times New Roman"/>
                        </a:rPr>
                        <a:t>. Агинское, ул. Базара Ринчино, 84</a:t>
                      </a:r>
                      <a:endParaRPr lang="ru-RU" sz="11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97253"/>
            <a:ext cx="2304256" cy="1678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390" y="4323622"/>
            <a:ext cx="2376264" cy="17369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276" y="5219299"/>
            <a:ext cx="2483757" cy="1712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328" y="4379489"/>
            <a:ext cx="2498237" cy="1872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52633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76416"/>
            <a:ext cx="464400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Торговля и потребительский рынок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89383482"/>
              </p:ext>
            </p:extLst>
          </p:nvPr>
        </p:nvGraphicFramePr>
        <p:xfrm>
          <a:off x="251520" y="0"/>
          <a:ext cx="8640960" cy="4696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F:\DSCN4212.JPG"/>
          <p:cNvPicPr>
            <a:picLocks noChangeAspect="1" noChangeArrowheads="1"/>
          </p:cNvPicPr>
          <p:nvPr/>
        </p:nvPicPr>
        <p:blipFill>
          <a:blip r:embed="rId8" cstate="print">
            <a:lum bright="-14000" contrast="22000"/>
          </a:blip>
          <a:srcRect/>
          <a:stretch>
            <a:fillRect/>
          </a:stretch>
        </p:blipFill>
        <p:spPr bwMode="auto">
          <a:xfrm>
            <a:off x="3203848" y="4149080"/>
            <a:ext cx="2880320" cy="25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57937"/>
            <a:ext cx="2808312" cy="26596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 descr="F:\LPIC1466.JPG"/>
          <p:cNvPicPr>
            <a:picLocks noChangeAspect="1" noChangeArrowheads="1"/>
          </p:cNvPicPr>
          <p:nvPr/>
        </p:nvPicPr>
        <p:blipFill>
          <a:blip r:embed="rId10" cstate="print">
            <a:lum bright="-14000" contrast="21000"/>
          </a:blip>
          <a:srcRect/>
          <a:stretch>
            <a:fillRect/>
          </a:stretch>
        </p:blipFill>
        <p:spPr bwMode="auto">
          <a:xfrm>
            <a:off x="6372201" y="4149080"/>
            <a:ext cx="2581386" cy="256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63189" y="92561"/>
            <a:ext cx="30176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История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1268760"/>
            <a:ext cx="3888431" cy="160043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Постановлением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Президиума Верховного Совета РСФСР от 16 января 1941 года   № 616/207   в   составе Агинского Бурят-Монгольского национального округа образован Агинский район.</a:t>
            </a:r>
          </a:p>
        </p:txBody>
      </p:sp>
      <p:pic>
        <p:nvPicPr>
          <p:cNvPr id="5" name="Picture 3" descr="D:\КПСЭР\Агинский район\программа\КПСЭР скорректированная 11-20гг\Инвестиционный паспорт 2012\Картинки\fldzoofn pxutt_pre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142984"/>
            <a:ext cx="3098341" cy="208957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23728" y="45811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14" y="3839656"/>
            <a:ext cx="2973006" cy="2646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1999" y="3870177"/>
            <a:ext cx="4248473" cy="25853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связи с изменением административно-территориального деления Агинского Бурят-Монгольского национального округа Агинский район был ликвидирован дважды и дважды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образован: в 1951 г. и в 1965 г.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январе 2021 года району исполнилось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84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лет.</a:t>
            </a:r>
          </a:p>
        </p:txBody>
      </p:sp>
    </p:spTree>
    <p:extLst>
      <p:ext uri="{BB962C8B-B14F-4D97-AF65-F5344CB8AC3E}">
        <p14:creationId xmlns:p14="http://schemas.microsoft.com/office/powerpoint/2010/main" val="70696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305983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Малый и средний бизнес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1689" y="1254817"/>
            <a:ext cx="7685384" cy="92333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  <a:tabLst>
                <a:tab pos="342900" algn="l"/>
                <a:tab pos="457200" algn="l"/>
              </a:tabLst>
            </a:pP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едином реестре субъектов малого и среднего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предпринимательства (СМП) - 416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индивидуальных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предпринимателей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52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малых 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предприятия (по </a:t>
            </a:r>
            <a:r>
              <a:rPr lang="ru-RU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состоянию на 21.02.2025 г</a:t>
            </a:r>
            <a:r>
              <a:rPr lang="ru-RU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.) </a:t>
            </a:r>
            <a:endParaRPr lang="ru-RU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96733291"/>
              </p:ext>
            </p:extLst>
          </p:nvPr>
        </p:nvGraphicFramePr>
        <p:xfrm>
          <a:off x="0" y="2132856"/>
          <a:ext cx="9144000" cy="4725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243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2908987" cy="1766006"/>
          </a:xfrm>
          <a:prstGeom prst="ellips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0343" y="980728"/>
            <a:ext cx="3179302" cy="18774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Расширение производства ООО «Руно». Создание комплекса технологических предприятий по глубокой переработке кожевенно-мехового сырья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инвестиций – 107 млн. руб.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 </a:t>
            </a:r>
            <a:r>
              <a:rPr lang="ru-RU" sz="1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рабочих мест  - </a:t>
            </a: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37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1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окупаемости – 26 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месяцев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10" y="3284984"/>
            <a:ext cx="3027513" cy="1745245"/>
          </a:xfrm>
          <a:prstGeom prst="ellipse">
            <a:avLst/>
          </a:prstGeom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9510" y="4888496"/>
            <a:ext cx="3048879" cy="1944214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62" y="1412776"/>
            <a:ext cx="2771800" cy="2049713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12" y="3143518"/>
            <a:ext cx="2815950" cy="1921002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126" y="4913783"/>
            <a:ext cx="2781808" cy="1944216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6063" y="3143518"/>
            <a:ext cx="3013582" cy="195529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332656"/>
            <a:ext cx="313184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023" y="4913786"/>
            <a:ext cx="2910103" cy="1944214"/>
          </a:xfrm>
          <a:prstGeom prst="ellipse">
            <a:avLst/>
          </a:prstGeom>
          <a:ln w="9525" cap="rnd">
            <a:solidFill>
              <a:schemeClr val="bg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697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036870"/>
              </p:ext>
            </p:extLst>
          </p:nvPr>
        </p:nvGraphicFramePr>
        <p:xfrm>
          <a:off x="0" y="637381"/>
          <a:ext cx="9144000" cy="634891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3168433"/>
                <a:gridCol w="5975567"/>
              </a:tblGrid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Отрасль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Перерабатывающая промышленность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Место реализации проекта/адрес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Агинский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район, п.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Агинское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Организатор/инициатор проекта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ООО «РУНО»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Почтовый адрес, телефон, факс, e-mail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687000, Забайкальский край, Агинский район, п.Агинское,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Почтамп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, а/я 39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Тел. (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830239)34655, факс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830239)34655 </a:t>
                      </a:r>
                      <a:r>
                        <a:rPr lang="en-US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e-mail</a:t>
                      </a:r>
                      <a:r>
                        <a:rPr lang="en-US" sz="1200" dirty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200" u="sng" dirty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runo_aginskoe@mail.ru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Цель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Создание комплекса технологических предприятий по глубокой переработке кожевенно-мехового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сырья. 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1045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Описание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Комплекс технологических предприятий будет перерабатывать местное кожевенно-меховое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сырье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производить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продукцию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для производителей меховой одежды и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обуви.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Суммарный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объем производства составит 4952 тыс. кв.дм в квартал. Предприятие планирует перерабатывать 150 овчин и 200 шкур КРС ежедневно, что позволит организовать закуп шкур у местных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сельхозпроизводителей.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Объем инвестиций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125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млн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руб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: прямые инвестиционные затраты –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115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млн. 470 тыс. руб., оборотные средства – 9 млн. 530 тыс. руб.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Степень готовности и экспертиза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Социально значимый проект. Подобных предприятий по переработке шкур в настоящее время в Забайкалье нет.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Наличие бизнес-плана или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ТЭО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Имеется бизнес-план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Способ привлечения инвестиций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Заемные средства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Число создаваемых рабочих мест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Предполагается создать постоянные рабочие места до 37 единиц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Срок окупаемости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месяцев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20916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Срок реализации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2025-2030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183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Наличие земельного участка для реализации инвестиционного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Земля в долгосрочной аренде (сельскохозяйственные частные паи уроженцев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                с.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Челутай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1045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Наличие инженерной инфраструктуры или наличие возможности подключения к сетям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водо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-, </a:t>
                      </a:r>
                      <a:r>
                        <a:rPr lang="ru-RU" sz="1200" dirty="0" err="1">
                          <a:latin typeface="Times New Roman" pitchFamily="18" charset="0"/>
                          <a:cs typeface="Times New Roman" pitchFamily="18" charset="0"/>
                        </a:rPr>
                        <a:t>энерго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- и теплоснабжения;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наличие </a:t>
                      </a: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технической возможности подключения к телефонной связи и т.д.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Имеются: водозаборные сооружения, подведено электричество, технические возможности подключения к телефонной связи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  <a:tr h="4601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cs typeface="Times New Roman" pitchFamily="18" charset="0"/>
                        </a:rPr>
                        <a:t>Поддержка органами местного самоуправления реализации проекта</a:t>
                      </a: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6772" marR="26772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0" y="116632"/>
            <a:ext cx="392392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Инвестиционный проект ООО «Руно» 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955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8049"/>
            <a:ext cx="282122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2132856"/>
            <a:ext cx="4572000" cy="26345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lvl="0" algn="just">
              <a:spcBef>
                <a:spcPct val="0"/>
              </a:spcBef>
              <a:defRPr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Организация  промышленного производства блочного облицовочного камня на базе Южно-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Челотуйского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месторождения белых гранитов и высокодекоративных </a:t>
            </a:r>
            <a:r>
              <a:rPr lang="ru-RU" sz="1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амазонитовых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пегматитов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 algn="just">
              <a:spcBef>
                <a:spcPct val="0"/>
              </a:spcBef>
              <a:defRPr/>
            </a:pP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 инвестиций – 70 млн. руб. </a:t>
            </a: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рабочих мест  -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67</a:t>
            </a:r>
          </a:p>
          <a:p>
            <a:pPr lvl="0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окупаемости – 38 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месяцев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8" descr="DSCN3143"/>
          <p:cNvPicPr>
            <a:picLocks noChangeAspect="1" noChangeArrowheads="1"/>
          </p:cNvPicPr>
          <p:nvPr/>
        </p:nvPicPr>
        <p:blipFill>
          <a:blip r:embed="rId3" cstate="print"/>
          <a:srcRect t="1788" r="10236" b="6972"/>
          <a:stretch>
            <a:fillRect/>
          </a:stretch>
        </p:blipFill>
        <p:spPr bwMode="auto">
          <a:xfrm>
            <a:off x="5043197" y="3861048"/>
            <a:ext cx="3923929" cy="2699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2 блок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80519" y="1097744"/>
            <a:ext cx="3849283" cy="2590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767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68049"/>
            <a:ext cx="282122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Инвестиционный проект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710369"/>
              </p:ext>
            </p:extLst>
          </p:nvPr>
        </p:nvGraphicFramePr>
        <p:xfrm>
          <a:off x="107504" y="1052736"/>
          <a:ext cx="8928992" cy="5631942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653746"/>
                <a:gridCol w="6275246"/>
              </a:tblGrid>
              <a:tr h="402802">
                <a:tc gridSpan="2">
                  <a:txBody>
                    <a:bodyPr/>
                    <a:lstStyle/>
                    <a:p>
                      <a:pPr indent="457200" algn="ctr">
                        <a:lnSpc>
                          <a:spcPct val="115000"/>
                        </a:lnSpc>
                      </a:pPr>
                      <a:r>
                        <a:rPr lang="ru-RU" sz="1400" dirty="0"/>
                        <a:t>Организация промышленной разработки </a:t>
                      </a:r>
                      <a:r>
                        <a:rPr lang="ru-RU" sz="1400" dirty="0" err="1"/>
                        <a:t>Южно-Челотуйского</a:t>
                      </a:r>
                      <a:r>
                        <a:rPr lang="ru-RU" sz="1400" dirty="0"/>
                        <a:t> месторождения гранитов и </a:t>
                      </a:r>
                      <a:r>
                        <a:rPr lang="ru-RU" sz="1400" dirty="0" err="1"/>
                        <a:t>амазонитовых</a:t>
                      </a:r>
                      <a:r>
                        <a:rPr lang="ru-RU" sz="1400" dirty="0"/>
                        <a:t> пегматитов (Центральное Забайкалье) на блочный облицовочный камень</a:t>
                      </a:r>
                      <a:endParaRPr lang="ru-RU" sz="1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118" marR="17118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Отрасль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добывающая промышленность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Место реализации </a:t>
                      </a:r>
                      <a:r>
                        <a:rPr lang="ru-RU" sz="1300" dirty="0" smtClean="0"/>
                        <a:t>проекта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Забайкальский край, Агинский район, п. </a:t>
                      </a:r>
                      <a:r>
                        <a:rPr lang="ru-RU" sz="1300" dirty="0" err="1"/>
                        <a:t>Новоорловск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инициатор </a:t>
                      </a:r>
                      <a:r>
                        <a:rPr lang="ru-RU" sz="1300" dirty="0"/>
                        <a:t>проекта 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ООО «Голубой гранит», директор </a:t>
                      </a:r>
                      <a:r>
                        <a:rPr lang="ru-RU" sz="1300" dirty="0" err="1"/>
                        <a:t>Тупяков</a:t>
                      </a:r>
                      <a:r>
                        <a:rPr lang="ru-RU" sz="1300" dirty="0"/>
                        <a:t> Александр Владимирович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4028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Почтовый адрес, телефон, факс, e-</a:t>
                      </a:r>
                      <a:r>
                        <a:rPr lang="ru-RU" sz="1300" dirty="0" err="1"/>
                        <a:t>mail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687000 Забайкальский край, Агинский район, п. </a:t>
                      </a:r>
                      <a:r>
                        <a:rPr lang="ru-RU" sz="1300" dirty="0" err="1"/>
                        <a:t>Новоорловск</a:t>
                      </a:r>
                      <a:r>
                        <a:rPr lang="ru-RU" sz="1300" dirty="0"/>
                        <a:t>, дом 9 тел 5-10-37, </a:t>
                      </a:r>
                      <a:r>
                        <a:rPr lang="en-US" sz="1300" dirty="0"/>
                        <a:t>e</a:t>
                      </a:r>
                      <a:r>
                        <a:rPr lang="ru-RU" sz="1300" dirty="0"/>
                        <a:t>-</a:t>
                      </a:r>
                      <a:r>
                        <a:rPr lang="en-US" sz="1300" dirty="0"/>
                        <a:t>mail</a:t>
                      </a:r>
                      <a:r>
                        <a:rPr lang="ru-RU" sz="1300" dirty="0"/>
                        <a:t>: </a:t>
                      </a:r>
                      <a:r>
                        <a:rPr lang="en-US" sz="1300" u="sng" dirty="0" err="1">
                          <a:hlinkClick r:id="rId3"/>
                        </a:rPr>
                        <a:t>topazchita</a:t>
                      </a:r>
                      <a:r>
                        <a:rPr lang="ru-RU" sz="1300" u="sng" dirty="0">
                          <a:hlinkClick r:id="rId3"/>
                        </a:rPr>
                        <a:t>@</a:t>
                      </a:r>
                      <a:r>
                        <a:rPr lang="en-US" sz="1300" u="sng" dirty="0">
                          <a:hlinkClick r:id="rId3"/>
                        </a:rPr>
                        <a:t>mail</a:t>
                      </a:r>
                      <a:r>
                        <a:rPr lang="ru-RU" sz="1300" u="sng" dirty="0">
                          <a:hlinkClick r:id="rId3"/>
                        </a:rPr>
                        <a:t>.</a:t>
                      </a:r>
                      <a:r>
                        <a:rPr lang="en-US" sz="1300" u="sng" dirty="0" err="1" smtClean="0">
                          <a:hlinkClick r:id="rId3"/>
                        </a:rPr>
                        <a:t>ru</a:t>
                      </a:r>
                      <a:r>
                        <a:rPr lang="ru-RU" sz="1300" u="sng" dirty="0" smtClean="0"/>
                        <a:t>, </a:t>
                      </a:r>
                      <a:r>
                        <a:rPr lang="en-US" sz="1300" u="sng" dirty="0" smtClean="0">
                          <a:hlinkClick r:id="rId4"/>
                        </a:rPr>
                        <a:t>www</a:t>
                      </a:r>
                      <a:r>
                        <a:rPr lang="ru-RU" sz="1300" u="sng" dirty="0">
                          <a:hlinkClick r:id="rId4"/>
                        </a:rPr>
                        <a:t>.</a:t>
                      </a:r>
                      <a:r>
                        <a:rPr lang="en-US" sz="1300" u="sng" dirty="0" err="1">
                          <a:hlinkClick r:id="rId4"/>
                        </a:rPr>
                        <a:t>chitakamen</a:t>
                      </a:r>
                      <a:r>
                        <a:rPr lang="ru-RU" sz="1300" u="sng" dirty="0">
                          <a:hlinkClick r:id="rId4"/>
                        </a:rPr>
                        <a:t>.</a:t>
                      </a:r>
                      <a:r>
                        <a:rPr lang="en-US" sz="1300" u="sng" dirty="0" err="1">
                          <a:hlinkClick r:id="rId4"/>
                        </a:rPr>
                        <a:t>ru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51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Цель проекта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</a:pPr>
                      <a:r>
                        <a:rPr lang="ru-RU" sz="1300" dirty="0"/>
                        <a:t>Организация  промышленного производства блочного облицовочного камня на базе Южно-</a:t>
                      </a:r>
                      <a:r>
                        <a:rPr lang="ru-RU" sz="1300" dirty="0" err="1"/>
                        <a:t>Челотуйского</a:t>
                      </a:r>
                      <a:r>
                        <a:rPr lang="ru-RU" sz="1300" dirty="0"/>
                        <a:t> месторождения белых гранитов и </a:t>
                      </a:r>
                      <a:r>
                        <a:rPr lang="ru-RU" sz="1300" dirty="0" smtClean="0"/>
                        <a:t>высоко декоративных </a:t>
                      </a:r>
                      <a:r>
                        <a:rPr lang="ru-RU" sz="1300" dirty="0" err="1"/>
                        <a:t>амазонитовых</a:t>
                      </a:r>
                      <a:r>
                        <a:rPr lang="ru-RU" sz="1300" dirty="0"/>
                        <a:t> пегматитов. Создание новых рабочих мест</a:t>
                      </a:r>
                      <a:endParaRPr lang="ru-RU" sz="13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7118" marR="17118" marT="0" marB="0" anchor="ctr"/>
                </a:tc>
              </a:tr>
              <a:tr h="6957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Описание проекта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необходимо </a:t>
                      </a:r>
                      <a:r>
                        <a:rPr lang="ru-RU" sz="1300" dirty="0"/>
                        <a:t>осуществить перепрофилирование имеющегося опытного карьера в полноценный </a:t>
                      </a:r>
                      <a:r>
                        <a:rPr lang="ru-RU" sz="1300" dirty="0" smtClean="0"/>
                        <a:t>карьер </a:t>
                      </a:r>
                      <a:r>
                        <a:rPr lang="ru-RU" sz="1300" dirty="0"/>
                        <a:t>по добыче блочного камня. Ключевым моментом перепрофилирования является обеспечение карьера современным производительным комплексом горной техники и оборудования</a:t>
                      </a:r>
                      <a:r>
                        <a:rPr lang="ru-RU" sz="1300" dirty="0" smtClean="0"/>
                        <a:t>.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5178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Степень готовности и экспертиза проекта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Предприятие имеет лицензию на геологическое изучение и разработку </a:t>
                      </a:r>
                      <a:r>
                        <a:rPr lang="ru-RU" sz="1300" dirty="0" smtClean="0"/>
                        <a:t>Южно</a:t>
                      </a:r>
                    </a:p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/>
                        <a:t>Челотуйского</a:t>
                      </a:r>
                      <a:r>
                        <a:rPr lang="ru-RU" sz="1300" dirty="0" smtClean="0"/>
                        <a:t> </a:t>
                      </a:r>
                      <a:r>
                        <a:rPr lang="ru-RU" sz="1300" dirty="0"/>
                        <a:t>месторождения гранитов. </a:t>
                      </a:r>
                      <a:r>
                        <a:rPr lang="ru-RU" sz="1300" dirty="0" smtClean="0"/>
                        <a:t>В </a:t>
                      </a:r>
                      <a:r>
                        <a:rPr lang="ru-RU" sz="1300" dirty="0"/>
                        <a:t>пределах месторождения </a:t>
                      </a:r>
                      <a:r>
                        <a:rPr lang="ru-RU" sz="1300" dirty="0" smtClean="0"/>
                        <a:t>имеется </a:t>
                      </a:r>
                      <a:r>
                        <a:rPr lang="ru-RU" sz="1300" dirty="0"/>
                        <a:t>производственная база, специализированная </a:t>
                      </a:r>
                      <a:r>
                        <a:rPr lang="ru-RU" sz="1300" dirty="0" smtClean="0"/>
                        <a:t>техника, </a:t>
                      </a:r>
                      <a:r>
                        <a:rPr lang="ru-RU" sz="1300" dirty="0"/>
                        <a:t>цех по опытной распиловке блочной </a:t>
                      </a:r>
                      <a:r>
                        <a:rPr lang="ru-RU" sz="1300" dirty="0" smtClean="0"/>
                        <a:t>продукции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Наличие экспертизы проекта 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600"/>
                        </a:spcAft>
                      </a:pPr>
                      <a:r>
                        <a:rPr lang="ru-RU" sz="1300" dirty="0"/>
                        <a:t>имеется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Наличие </a:t>
                      </a:r>
                      <a:r>
                        <a:rPr lang="ru-RU" sz="1300" dirty="0" smtClean="0"/>
                        <a:t>бизнес-плана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Имеется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Объем инвестиций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Итого требуется  100 млн. руб.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Способ привлечения инвестиций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Собственные- </a:t>
                      </a:r>
                      <a:r>
                        <a:rPr lang="ru-RU" sz="1300" dirty="0" smtClean="0"/>
                        <a:t>30 </a:t>
                      </a:r>
                      <a:r>
                        <a:rPr lang="ru-RU" sz="1300" dirty="0"/>
                        <a:t>млн. рублей, заемные </a:t>
                      </a:r>
                      <a:r>
                        <a:rPr lang="ru-RU" sz="1300" dirty="0" smtClean="0"/>
                        <a:t>средства- 70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Срок окупаемости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2 года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Число создаваемых рабочих мест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3</a:t>
                      </a:r>
                      <a:r>
                        <a:rPr lang="ru-RU" sz="1300" dirty="0" smtClean="0"/>
                        <a:t>0 </a:t>
                      </a:r>
                      <a:r>
                        <a:rPr lang="ru-RU" sz="1300" dirty="0"/>
                        <a:t>рабочих мест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/>
                        <a:t>Срок реализации проекта</a:t>
                      </a:r>
                      <a:endParaRPr lang="ru-RU" sz="13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/>
                        <a:t>2024-2030 </a:t>
                      </a:r>
                      <a:r>
                        <a:rPr lang="ru-RU" sz="1300" dirty="0"/>
                        <a:t>годы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  <a:tr h="20140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Инвестор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/>
                        <a:t>Не определен</a:t>
                      </a:r>
                      <a:endParaRPr lang="ru-RU" sz="13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7118" marR="17118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021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79326"/>
            <a:ext cx="2827121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9712901"/>
              </p:ext>
            </p:extLst>
          </p:nvPr>
        </p:nvGraphicFramePr>
        <p:xfrm>
          <a:off x="107505" y="1268760"/>
          <a:ext cx="8928990" cy="532859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816423"/>
                <a:gridCol w="3024336"/>
                <a:gridCol w="2088231"/>
              </a:tblGrid>
              <a:tr h="505376"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Администрация муниципального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образования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«Агинский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район»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043929">
                <a:tc gridSpan="3">
                  <a:txBody>
                    <a:bodyPr/>
                    <a:lstStyle/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Почтовый адрес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 687000, Забайкальский край, </a:t>
                      </a:r>
                    </a:p>
                    <a:p>
                      <a:pPr algn="just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Агинский район,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пгт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 Агинское ул. Базара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Ринчино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, 84 </a:t>
                      </a:r>
                    </a:p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e-</a:t>
                      </a:r>
                      <a:r>
                        <a:rPr lang="ru-RU" sz="14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mail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 aginskmr@mail.ru </a:t>
                      </a:r>
                    </a:p>
                    <a:p>
                      <a:pPr algn="just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Официальный сайт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www.aginsk.75.ru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Глава муниципального района «Агинский район»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Бабужапов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Насак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Валерьевич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(3022)21-78-50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Первый заместитель главы муниципального района, инвестиционный уполномоченный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Арсаланов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Баир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Батомункуевич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8(3022)21-76-50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 по территориальному развитию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Цыренов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Чингис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Батомункуевич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8(30239)3-46-52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53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Заместитель главы по сельскому хозяйству</a:t>
                      </a: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Намжилов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Владимир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Нанзатович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(3022)21-78-50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819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Начальник управления экономики, имущества и проектной деятельности</a:t>
                      </a: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Ринчинова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Билигма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Цыбикжаповна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(3022)21-78-50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8192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Заместитель начальника управления экономики, имущества и проектной 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Лхасаранова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Зельда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Филипповна </a:t>
                      </a:r>
                    </a:p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 (3022)21-78-50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142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27382"/>
            <a:ext cx="349188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МР «Агинский район» сегодня: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19"/>
            <a:ext cx="4572000" cy="504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657128375"/>
              </p:ext>
            </p:extLst>
          </p:nvPr>
        </p:nvGraphicFramePr>
        <p:xfrm>
          <a:off x="4283968" y="1700808"/>
          <a:ext cx="4464496" cy="4048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2792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3921"/>
            <a:ext cx="370790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Население МР «Агинский район»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442166"/>
              </p:ext>
            </p:extLst>
          </p:nvPr>
        </p:nvGraphicFramePr>
        <p:xfrm>
          <a:off x="1043608" y="1290854"/>
          <a:ext cx="6912768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/>
                <a:gridCol w="3456384"/>
              </a:tblGrid>
              <a:tr h="61374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Муниципальное образование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Численность на 01.01.2024</a:t>
                      </a:r>
                      <a:r>
                        <a:rPr lang="ru-RU" baseline="0" dirty="0" smtClean="0"/>
                        <a:t> г., чел.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пгт</a:t>
                      </a:r>
                      <a:r>
                        <a:rPr lang="ru-RU" sz="1600" dirty="0" smtClean="0"/>
                        <a:t>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Новоорловск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3053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err="1" smtClean="0"/>
                        <a:t>пгт</a:t>
                      </a:r>
                      <a:r>
                        <a:rPr lang="ru-RU" sz="1600" dirty="0" smtClean="0"/>
                        <a:t>. Орловский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1837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ru-RU" sz="1600" baseline="0" dirty="0" err="1" smtClean="0"/>
                        <a:t>Амитхаша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3364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Будулан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Гунэй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Кункур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781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Сахюрта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550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Судунтуй</a:t>
                      </a:r>
                      <a:r>
                        <a:rPr lang="ru-RU" sz="1600" dirty="0" smtClean="0"/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888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Урда</a:t>
                      </a:r>
                      <a:r>
                        <a:rPr lang="ru-RU" sz="1600" baseline="0" dirty="0" smtClean="0"/>
                        <a:t>-Ага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1469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Хойто</a:t>
                      </a:r>
                      <a:r>
                        <a:rPr lang="ru-RU" sz="1600" dirty="0" smtClean="0"/>
                        <a:t>-Ага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582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Цокто-Хангил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792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</a:t>
                      </a:r>
                      <a:r>
                        <a:rPr lang="ru-RU" sz="1600" dirty="0" err="1" smtClean="0"/>
                        <a:t>Челутай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639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071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с. Южный Аргалей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412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6956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Блок-схема: процесс 2"/>
          <p:cNvSpPr/>
          <p:nvPr/>
        </p:nvSpPr>
        <p:spPr>
          <a:xfrm>
            <a:off x="0" y="260648"/>
            <a:ext cx="5436096" cy="376733"/>
          </a:xfrm>
          <a:prstGeom prst="flowChart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Географическое положение МР «Агинский район»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700808"/>
            <a:ext cx="3960440" cy="1200329"/>
          </a:xfrm>
          <a:prstGeom prst="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Агинский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район расположен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Восточной Сибири, на юго-востоке Забайкалья.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Районный центр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Агинское.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03648" y="4941168"/>
            <a:ext cx="6408712" cy="14773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342900" lvl="0" indent="342900" algn="just">
              <a:spcBef>
                <a:spcPct val="20000"/>
              </a:spcBef>
              <a:defRPr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Агинский район граничит с севера и северо-востока с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Могойтуйским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районом, на юго-западе - с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Дульдургинским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районом,   на западе - с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Карымским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районом,  с 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Ононским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районом- на юге. Протяженность района с севера на юг - 110 км, а с запада на восток – 90 км.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6257" y="1274764"/>
            <a:ext cx="3740533" cy="3666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4796257" y="1827404"/>
            <a:ext cx="1656184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Агинский район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5868144" y="2835516"/>
            <a:ext cx="576064" cy="10975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824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37271"/>
            <a:ext cx="3275856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Климатические условия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2056" y="5013176"/>
            <a:ext cx="7829400" cy="1477328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Климат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резкоконтинентальный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Средняя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многолетняя температура воздуха в январе составляет -27°C, в июле +20°C.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Среднегодовой объем выпадения осадков – 250–340 мм. Основной максимум приходится на июль - август (60-70% годовой нормы), наименьшая часть - зимой (10-15%). 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Вегетативный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период - 120 - 150 дней.</a:t>
            </a:r>
          </a:p>
        </p:txBody>
      </p:sp>
    </p:spTree>
    <p:extLst>
      <p:ext uri="{BB962C8B-B14F-4D97-AF65-F5344CB8AC3E}">
        <p14:creationId xmlns:p14="http://schemas.microsoft.com/office/powerpoint/2010/main" val="332529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96003"/>
            <a:ext cx="269979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Земельные ресурсы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2039441"/>
              </p:ext>
            </p:extLst>
          </p:nvPr>
        </p:nvGraphicFramePr>
        <p:xfrm>
          <a:off x="2555776" y="1556792"/>
          <a:ext cx="6347048" cy="201622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88709"/>
                <a:gridCol w="1758339"/>
              </a:tblGrid>
              <a:tr h="2850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Категория земель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тыс. га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водного фонда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5,36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сельскохозяйственного назначения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412,6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лесного фонда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179,56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промышленности, транспорта и т.д.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2,27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3462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Земли населенных пунктов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/>
                        <a:t>13,76</a:t>
                      </a:r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700318322"/>
              </p:ext>
            </p:extLst>
          </p:nvPr>
        </p:nvGraphicFramePr>
        <p:xfrm>
          <a:off x="3347864" y="3936164"/>
          <a:ext cx="5653292" cy="2707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75407"/>
            <a:ext cx="2463948" cy="2182594"/>
          </a:xfrm>
          <a:prstGeom prst="rect">
            <a:avLst/>
          </a:prstGeom>
          <a:solidFill>
            <a:srgbClr val="00B0F0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36912"/>
            <a:ext cx="2462833" cy="203849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" y="764704"/>
            <a:ext cx="2462833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0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http://www.altargana2012.ru/sites/default/files/nozhii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cmpd="sng">
            <a:noFill/>
            <a:round/>
          </a:ln>
          <a:effectLst>
            <a:outerShdw blurRad="762000" dist="50800" dir="5400000" sx="108000" sy="108000" algn="ctr" rotWithShape="0">
              <a:schemeClr val="accent5">
                <a:lumMod val="60000"/>
                <a:lumOff val="40000"/>
                <a:alpha val="80000"/>
              </a:scheme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1937" y="0"/>
            <a:ext cx="126206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32656"/>
            <a:ext cx="2123728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Водные ресурсы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7997" y="3284984"/>
            <a:ext cx="7829400" cy="341632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indent="457200"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Водные ресурсы в районе представлены сетью средних, мелких рек и небольшими озерами. Реки относятся к бассейну реки Амур. Все реки мелководны и непроходимы даже для малых судов. Самая крупная река района -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которая впадает в реку Шилка.  Река Ага, давшая название району,  берет начало после слияния двух водотоков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Хойто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-Аги и </a:t>
            </a:r>
            <a:r>
              <a:rPr lang="ru-RU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Урда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-Аги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 имеет длину 167 км, из которых 35 км приходится на территорию района, и впадает в реку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Онон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  Все реки и ручьи характеризуются каменистыми руслами с большим количеством мелей, перекатов. В связи с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малоснежностью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преобладанием в зимний период низких температур мелкие реки промерзают до дна. </a:t>
            </a:r>
          </a:p>
          <a:p>
            <a:pPr lvl="0" indent="457200" algn="just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крупные озера -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Ножий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Кункур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Также имеется много малых озер, которые делятся на три типа: пресные, солончаковые и соленые. </a:t>
            </a:r>
          </a:p>
        </p:txBody>
      </p:sp>
    </p:spTree>
    <p:extLst>
      <p:ext uri="{BB962C8B-B14F-4D97-AF65-F5344CB8AC3E}">
        <p14:creationId xmlns:p14="http://schemas.microsoft.com/office/powerpoint/2010/main" val="323136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2034</Words>
  <Application>Microsoft Office PowerPoint</Application>
  <PresentationFormat>Экран (4:3)</PresentationFormat>
  <Paragraphs>428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Инвестиционный паспорт муниципального района  «Агинский район»</vt:lpstr>
      <vt:lpstr>Обращение главы муниципального района «Агинский район»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Дармаева Д.</dc:creator>
  <cp:lastModifiedBy>РС-5</cp:lastModifiedBy>
  <cp:revision>143</cp:revision>
  <dcterms:created xsi:type="dcterms:W3CDTF">2025-02-18T05:45:45Z</dcterms:created>
  <dcterms:modified xsi:type="dcterms:W3CDTF">2025-03-14T02:19:09Z</dcterms:modified>
</cp:coreProperties>
</file>