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1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5" r:id="rId19"/>
    <p:sldId id="277" r:id="rId20"/>
    <p:sldId id="280" r:id="rId21"/>
    <p:sldId id="294" r:id="rId22"/>
    <p:sldId id="281" r:id="rId23"/>
    <p:sldId id="276" r:id="rId24"/>
    <p:sldId id="275" r:id="rId25"/>
    <p:sldId id="274" r:id="rId26"/>
    <p:sldId id="282" r:id="rId27"/>
    <p:sldId id="266" r:id="rId28"/>
    <p:sldId id="285" r:id="rId29"/>
    <p:sldId id="286" r:id="rId30"/>
    <p:sldId id="284" r:id="rId31"/>
    <p:sldId id="287" r:id="rId32"/>
    <p:sldId id="288" r:id="rId33"/>
    <p:sldId id="289" r:id="rId34"/>
    <p:sldId id="290" r:id="rId35"/>
    <p:sldId id="291" r:id="rId36"/>
    <p:sldId id="29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F3399"/>
    <a:srgbClr val="00CC00"/>
    <a:srgbClr val="C82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450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133093462351318"/>
          <c:y val="0.0196427485360535"/>
          <c:w val="0.609776954919393"/>
          <c:h val="0.943081541597675"/>
        </c:manualLayout>
      </c:layout>
      <c:pie3DChart>
        <c:varyColors val="1"/>
        <c:ser>
          <c:idx val="0"/>
          <c:order val="0"/>
          <c:explosion val="21"/>
          <c:dPt>
            <c:idx val="0"/>
            <c:bubble3D val="0"/>
          </c:dPt>
          <c:dPt>
            <c:idx val="1"/>
            <c:bubble3D val="0"/>
            <c:explosion val="4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0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67,2%</a:t>
                    </a:r>
                    <a:endParaRPr lang="ru-RU" dirty="0" smtClean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0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0108309708800499"/>
                  <c:y val="0.0118178271435913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0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0,36%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0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29,3%</a:t>
                    </a:r>
                    <a:endParaRPr lang="ru-RU" dirty="0" smtClean="0"/>
                  </a:p>
                  <a:p>
                    <a:pPr>
                      <a:defRPr lang="ru-RU" sz="10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ru-RU" sz="10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0,87%</a:t>
                    </a:r>
                    <a:endParaRPr lang="ru-RU" dirty="0" smtClean="0"/>
                  </a:p>
                  <a:p>
                    <a:pPr>
                      <a:defRPr lang="ru-RU" sz="10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Лист1!$A$1:$A$5</c:f>
              <c:strCache>
                <c:ptCount val="5"/>
                <c:pt idx="0">
                  <c:v>Земли с\х назначения</c:v>
                </c:pt>
                <c:pt idx="1">
                  <c:v>Земли населенных пунктов</c:v>
                </c:pt>
                <c:pt idx="2">
                  <c:v>Земли промышленности, транспорта и т.д.</c:v>
                </c:pt>
                <c:pt idx="3">
                  <c:v>Земли лесного фонда</c:v>
                </c:pt>
                <c:pt idx="4">
                  <c:v>Земли водного фонда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412.6</c:v>
                </c:pt>
                <c:pt idx="1">
                  <c:v>13.76</c:v>
                </c:pt>
                <c:pt idx="2">
                  <c:v>2.27</c:v>
                </c:pt>
                <c:pt idx="3">
                  <c:v>179.56</c:v>
                </c:pt>
                <c:pt idx="4">
                  <c:v>5.36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</c:pie3DChart>
    </c:plotArea>
    <c:legend>
      <c:legendPos val="r"/>
      <c:layout>
        <c:manualLayout>
          <c:xMode val="edge"/>
          <c:yMode val="edge"/>
          <c:x val="0.624764188661343"/>
          <c:y val="0.18630772996029"/>
          <c:w val="0.367608249296003"/>
          <c:h val="0.810895934934568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5e2582d9-ea22-42ad-a9b0-1e60b8749cb8}"/>
      </c:ext>
    </c:extLst>
  </c:chart>
  <c:txPr>
    <a:bodyPr/>
    <a:lstStyle/>
    <a:p>
      <a:pPr>
        <a:defRPr lang="ru-RU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собственных доходов в 2025 г.</a:t>
            </a: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81555815379488"/>
          <c:y val="0.0187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376321701434883"/>
          <c:y val="0.146474409448819"/>
          <c:w val="0.463186782665174"/>
          <c:h val="0.85352559055118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собственных доходов в 2024 г.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  <c:spPr>
              <a:solidFill>
                <a:srgbClr val="7030A0"/>
              </a:solidFill>
            </c:spPr>
          </c:dPt>
          <c:dPt>
            <c:idx val="2"/>
            <c:bubble3D val="0"/>
            <c:explosion val="24"/>
          </c:dPt>
          <c:dPt>
            <c:idx val="3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0260925196850394"/>
                  <c:y val="0.019201033464566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328108595800525"/>
                  <c:y val="0.018383366141732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559165026246719"/>
                  <c:y val="-0.091275098425196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260248523622047"/>
                  <c:y val="-0.021914370078740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НДС</c:v>
                </c:pt>
                <c:pt idx="2">
                  <c:v>УСН</c:v>
                </c:pt>
                <c:pt idx="3">
                  <c:v>Налог на имущество</c:v>
                </c:pt>
                <c:pt idx="4">
                  <c:v>Земельный налог</c:v>
                </c:pt>
                <c:pt idx="5">
                  <c:v>прочие доходы</c:v>
                </c:pt>
              </c:strCache>
            </c:strRef>
          </c:cat>
          <c:val>
            <c:numRef>
              <c:f>Лист1!$B$2:$B$7</c:f>
              <c:numCache>
                <c:formatCode>0.000</c:formatCode>
                <c:ptCount val="6"/>
                <c:pt idx="0">
                  <c:v>184470.3</c:v>
                </c:pt>
                <c:pt idx="1">
                  <c:v>23630.9</c:v>
                </c:pt>
                <c:pt idx="2">
                  <c:v>3536.1</c:v>
                </c:pt>
                <c:pt idx="3">
                  <c:v>1393.4</c:v>
                </c:pt>
                <c:pt idx="4">
                  <c:v>3893</c:v>
                </c:pt>
                <c:pt idx="5">
                  <c:v>18966.5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5271855758717"/>
          <c:y val="0.265955345672466"/>
          <c:w val="0.221822331631768"/>
          <c:h val="0.51437707070743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529cbab0-5c97-4d0a-804d-7ebd8d94ca66}"/>
      </c:ext>
    </c:extLst>
  </c:chart>
  <c:txPr>
    <a:bodyPr/>
    <a:lstStyle/>
    <a:p>
      <a:pPr>
        <a:defRPr lang="ru-RU" sz="1800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Производство продукции на душу </a:t>
            </a:r>
            <a:r>
              <a:rPr lang="ru-RU" dirty="0" smtClean="0"/>
              <a:t>населения</a:t>
            </a:r>
            <a:endParaRPr lang="ru-RU" dirty="0"/>
          </a:p>
        </c:rich>
      </c:tx>
      <c:layout>
        <c:manualLayout>
          <c:xMode val="edge"/>
          <c:yMode val="edge"/>
          <c:x val="0.151533996222642"/>
          <c:y val="0.034015791898349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705477169203422"/>
          <c:y val="0.275499567883378"/>
          <c:w val="0.529876124875014"/>
          <c:h val="0.6451302510204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Производство продукции на душу населения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  <c:spPr>
              <a:solidFill>
                <a:srgbClr val="00B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Промышленная продукция тыс.руб.</c:v>
                </c:pt>
                <c:pt idx="1">
                  <c:v>Сельскохозяйственная продукция тыс.руб.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36.1</c:v>
                </c:pt>
                <c:pt idx="1" c:formatCode="0.00">
                  <c:v>102.801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</c:pie3DChart>
    </c:plotArea>
    <c:legend>
      <c:legendPos val="r"/>
      <c:layout>
        <c:manualLayout>
          <c:xMode val="edge"/>
          <c:yMode val="edge"/>
          <c:x val="0.619522136429286"/>
          <c:y val="0.406483802769118"/>
          <c:w val="0.369895706032663"/>
          <c:h val="0.300956727627251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7cf4c5ac-7eee-4d9f-ba6f-c9b1d72e404c}"/>
      </c:ext>
    </c:extLst>
  </c:chart>
  <c:txPr>
    <a:bodyPr/>
    <a:lstStyle/>
    <a:p>
      <a:pPr>
        <a:defRPr lang="ru-RU" sz="1800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Распределение</a:t>
            </a:r>
            <a:r>
              <a:rPr lang="ru-RU" baseline="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СМП по в</a:t>
            </a:r>
            <a:r>
              <a:rPr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идам </a:t>
            </a:r>
            <a:r>
              <a:rPr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экономической </a:t>
            </a:r>
            <a:r>
              <a:rPr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деятельности, </a:t>
            </a:r>
            <a:r>
              <a:rPr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ед.</a:t>
            </a:r>
            <a:endParaRPr lang="ru-RU" dirty="0"/>
          </a:p>
        </c:rich>
      </c:tx>
      <c:layout>
        <c:manualLayout>
          <c:xMode val="edge"/>
          <c:yMode val="edge"/>
          <c:x val="0.14350688976378"/>
          <c:y val="0.0295652365303576"/>
        </c:manualLayout>
      </c:layout>
      <c:overlay val="0"/>
      <c:spPr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308646261526497"/>
          <c:y val="0.345781868570361"/>
          <c:w val="0.485923901973855"/>
          <c:h val="0.5821398136004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 экономической деятельности индивидуальных предпринимательств и малых предприятии, ед.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explosion val="15"/>
            <c:spPr>
              <a:solidFill>
                <a:srgbClr val="7030A0"/>
              </a:solidFill>
            </c:spPr>
          </c:dPt>
          <c:dPt>
            <c:idx val="2"/>
            <c:bubble3D val="0"/>
            <c:explosion val="18"/>
            <c:spPr>
              <a:solidFill>
                <a:srgbClr val="00CC00"/>
              </a:solidFill>
            </c:spPr>
          </c:dPt>
          <c:dPt>
            <c:idx val="3"/>
            <c:bubble3D val="0"/>
            <c:spPr>
              <a:solidFill>
                <a:srgbClr val="FF3399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explosion val="18"/>
            <c:spPr>
              <a:solidFill>
                <a:srgbClr val="5F5F5F"/>
              </a:solidFill>
            </c:spPr>
          </c:dPt>
          <c:dPt>
            <c:idx val="6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Лист1!$A$2:$A$8</c:f>
              <c:strCache>
                <c:ptCount val="7"/>
                <c:pt idx="0">
                  <c:v>Сельское хозяйство</c:v>
                </c:pt>
                <c:pt idx="1">
                  <c:v>Обрабатывающие производства</c:v>
                </c:pt>
                <c:pt idx="2">
                  <c:v>Строительство </c:v>
                </c:pt>
                <c:pt idx="3">
                  <c:v>Оптовая и розничная торговля </c:v>
                </c:pt>
                <c:pt idx="4">
                  <c:v>Транспортировка и хранение</c:v>
                </c:pt>
                <c:pt idx="5">
                  <c:v>Деятельность гостиниц и предприятии общественного питания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112</c:v>
                </c:pt>
                <c:pt idx="1">
                  <c:v>37</c:v>
                </c:pt>
                <c:pt idx="2">
                  <c:v>32</c:v>
                </c:pt>
                <c:pt idx="3">
                  <c:v>101</c:v>
                </c:pt>
                <c:pt idx="4">
                  <c:v>98</c:v>
                </c:pt>
                <c:pt idx="5">
                  <c:v>10</c:v>
                </c:pt>
                <c:pt idx="6">
                  <c:v>78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</c:pie3DChart>
    </c:plotArea>
    <c:legend>
      <c:legendPos val="r"/>
      <c:layout>
        <c:manualLayout>
          <c:xMode val="edge"/>
          <c:yMode val="edge"/>
          <c:x val="0.591745477354368"/>
          <c:y val="0.281578903711051"/>
          <c:w val="0.408254522645632"/>
          <c:h val="0.613517238549108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014f28ea-9ba5-47a2-9c69-b91eca7d06a6}"/>
      </c:ext>
    </c:extLst>
  </c:chart>
  <c:spPr>
    <a:gradFill rotWithShape="1">
      <a:gsLst>
        <a:gs pos="0">
          <a:schemeClr val="accent1">
            <a:tint val="50000"/>
            <a:satMod val="300000"/>
          </a:schemeClr>
        </a:gs>
        <a:gs pos="35000">
          <a:schemeClr val="accent1">
            <a:tint val="37000"/>
            <a:satMod val="300000"/>
          </a:schemeClr>
        </a:gs>
        <a:gs pos="100000">
          <a:schemeClr val="accent1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1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lang="ru-RU">
          <a:solidFill>
            <a:schemeClr val="dk1"/>
          </a:solidFill>
          <a:latin typeface="+mn-lt"/>
          <a:ea typeface="+mn-ea"/>
          <a:cs typeface="+mn-cs"/>
        </a:defRPr>
      </a:pPr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image" Target="../media/image70.png"/></Relationships>
</file>

<file path=ppt/diagrams/_rels/drawing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image" Target="../media/image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08A737-8239-4045-9C33-2CE631261A8D}" type="doc">
      <dgm:prSet loTypeId="urn:microsoft.com/office/officeart/2005/8/layout/vList4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F79E4B-94BC-4F10-990A-2E1B999EBE36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Общая площадь  </a:t>
          </a:r>
          <a:endParaRPr lang="ru-RU" dirty="0"/>
        </a:p>
      </dgm:t>
    </dgm:pt>
    <dgm:pt modelId="{AB087673-F2CD-4914-B9E5-2E3BAFFED82B}" cxnId="{72A3BC33-C30C-41E0-9E68-77B16D63A7C6}" type="parTrans">
      <dgm:prSet/>
      <dgm:spPr/>
      <dgm:t>
        <a:bodyPr/>
        <a:lstStyle/>
        <a:p>
          <a:endParaRPr lang="ru-RU"/>
        </a:p>
      </dgm:t>
    </dgm:pt>
    <dgm:pt modelId="{3CD352D5-AF1E-4573-945D-D6F88A30E624}" cxnId="{72A3BC33-C30C-41E0-9E68-77B16D63A7C6}" type="sibTrans">
      <dgm:prSet/>
      <dgm:spPr/>
      <dgm:t>
        <a:bodyPr/>
        <a:lstStyle/>
        <a:p>
          <a:endParaRPr lang="ru-RU"/>
        </a:p>
      </dgm:t>
    </dgm:pt>
    <dgm:pt modelId="{28D64B17-D08B-43D1-88B2-04BF8D0C65E3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6071,04 км²</a:t>
          </a:r>
          <a:endParaRPr lang="ru-RU" dirty="0"/>
        </a:p>
      </dgm:t>
    </dgm:pt>
    <dgm:pt modelId="{AC46A3F6-09DB-4ADA-8732-E10825A26377}" cxnId="{8BD46804-1D40-4572-AFAF-47ACFD038561}" type="parTrans">
      <dgm:prSet/>
      <dgm:spPr/>
      <dgm:t>
        <a:bodyPr/>
        <a:lstStyle/>
        <a:p>
          <a:endParaRPr lang="ru-RU"/>
        </a:p>
      </dgm:t>
    </dgm:pt>
    <dgm:pt modelId="{93A44601-958D-4709-BE87-505FB50FF8FD}" cxnId="{8BD46804-1D40-4572-AFAF-47ACFD038561}" type="sibTrans">
      <dgm:prSet/>
      <dgm:spPr/>
      <dgm:t>
        <a:bodyPr/>
        <a:lstStyle/>
        <a:p>
          <a:endParaRPr lang="ru-RU"/>
        </a:p>
      </dgm:t>
    </dgm:pt>
    <dgm:pt modelId="{2B9C3720-BBBA-4C17-A9D9-5B2E176E6451}">
      <dgm:prSet phldrT="[Текст]" phldr="0" custT="0"/>
      <dgm:spPr>
        <a:solidFill>
          <a:srgbClr val="00B0F0"/>
        </a:solidFill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/>
            <a:t>Население на 01.01.2024г.</a:t>
          </a:r>
          <a:r>
            <a:rPr lang="ru-RU" dirty="0" smtClean="0"/>
            <a:t/>
          </a:r>
          <a:endParaRPr lang="ru-RU" dirty="0" smtClean="0"/>
        </a:p>
      </dgm:t>
    </dgm:pt>
    <dgm:pt modelId="{95E32681-38C1-4105-B613-5D3C7C16B59B}" cxnId="{9E6CA185-19E4-480E-927F-0508CB9E999C}" type="parTrans">
      <dgm:prSet/>
      <dgm:spPr/>
      <dgm:t>
        <a:bodyPr/>
        <a:lstStyle/>
        <a:p>
          <a:endParaRPr lang="ru-RU"/>
        </a:p>
      </dgm:t>
    </dgm:pt>
    <dgm:pt modelId="{D6EAA97A-0657-4F77-B2F7-8C6BCEF107ED}" cxnId="{9E6CA185-19E4-480E-927F-0508CB9E999C}" type="sibTrans">
      <dgm:prSet/>
      <dgm:spPr/>
      <dgm:t>
        <a:bodyPr/>
        <a:lstStyle/>
        <a:p>
          <a:endParaRPr lang="ru-RU"/>
        </a:p>
      </dgm:t>
    </dgm:pt>
    <dgm:pt modelId="{675FA596-0985-4E02-AB5A-08B25C269EBD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dirty="0" smtClean="0"/>
            <a:t>15472</a:t>
          </a:r>
          <a:r>
            <a:rPr lang="ru-RU" dirty="0"/>
            <a:t/>
          </a:r>
          <a:endParaRPr lang="ru-RU" dirty="0"/>
        </a:p>
      </dgm:t>
    </dgm:pt>
    <dgm:pt modelId="{2B83AEE9-4B49-4A9D-B6E3-1C20AFF14377}" cxnId="{EF2CC7A0-B93C-4926-BA5C-37EA59CBDDB0}" type="parTrans">
      <dgm:prSet/>
      <dgm:spPr/>
    </dgm:pt>
    <dgm:pt modelId="{78E0C9F5-1AF6-4939-BD3B-B53A2238BD7E}" cxnId="{EF2CC7A0-B93C-4926-BA5C-37EA59CBDDB0}" type="sibTrans">
      <dgm:prSet/>
      <dgm:spPr/>
    </dgm:pt>
    <dgm:pt modelId="{719A85AB-38F0-429C-9056-B19E7696A793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Городские поселения</a:t>
          </a:r>
          <a:endParaRPr lang="ru-RU" dirty="0"/>
        </a:p>
      </dgm:t>
    </dgm:pt>
    <dgm:pt modelId="{03421735-B0D6-4DBA-BE85-3341CF5CBCFD}" cxnId="{B2254271-6A99-4ABC-A56C-96963B6C1A63}" type="parTrans">
      <dgm:prSet/>
      <dgm:spPr/>
      <dgm:t>
        <a:bodyPr/>
        <a:lstStyle/>
        <a:p>
          <a:endParaRPr lang="ru-RU"/>
        </a:p>
      </dgm:t>
    </dgm:pt>
    <dgm:pt modelId="{D9EAB608-8939-4E93-B9FE-89BE462EBCB8}" cxnId="{B2254271-6A99-4ABC-A56C-96963B6C1A63}" type="sibTrans">
      <dgm:prSet/>
      <dgm:spPr/>
      <dgm:t>
        <a:bodyPr/>
        <a:lstStyle/>
        <a:p>
          <a:endParaRPr lang="ru-RU"/>
        </a:p>
      </dgm:t>
    </dgm:pt>
    <dgm:pt modelId="{059057CC-8144-48C8-8B60-7EEDA7D85EAE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8C572508-D498-4F90-BA70-660BD98BE4F9}" cxnId="{D3511BBB-4BF6-40A8-AA8D-F9EF7BB6E949}" type="parTrans">
      <dgm:prSet/>
      <dgm:spPr/>
      <dgm:t>
        <a:bodyPr/>
        <a:lstStyle/>
        <a:p>
          <a:endParaRPr lang="ru-RU"/>
        </a:p>
      </dgm:t>
    </dgm:pt>
    <dgm:pt modelId="{7E09E436-07E6-4C06-8D34-DE4A1A0CB68B}" cxnId="{D3511BBB-4BF6-40A8-AA8D-F9EF7BB6E949}" type="sibTrans">
      <dgm:prSet/>
      <dgm:spPr/>
      <dgm:t>
        <a:bodyPr/>
        <a:lstStyle/>
        <a:p>
          <a:endParaRPr lang="ru-RU"/>
        </a:p>
      </dgm:t>
    </dgm:pt>
    <dgm:pt modelId="{2E2AEF1F-A7C0-4FD5-A889-669C3B2C2954}">
      <dgm:prSet phldr="0" custT="0"/>
      <dgm:spPr>
        <a:solidFill>
          <a:srgbClr val="00B0F0"/>
        </a:solidFill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/>
            <a:t>Сельские поселения</a:t>
          </a:r>
          <a:r>
            <a:rPr lang="ru-RU" dirty="0"/>
            <a:t/>
          </a:r>
          <a:endParaRPr lang="ru-RU" dirty="0"/>
        </a:p>
      </dgm:t>
    </dgm:pt>
    <dgm:pt modelId="{57A06EDE-728D-4187-BF95-CDAA246B4E8B}" cxnId="{E3200830-F3DD-4425-A045-F4B37A82C7D3}" type="parTrans">
      <dgm:prSet/>
      <dgm:spPr/>
      <dgm:t>
        <a:bodyPr/>
        <a:lstStyle/>
        <a:p>
          <a:endParaRPr lang="ru-RU"/>
        </a:p>
      </dgm:t>
    </dgm:pt>
    <dgm:pt modelId="{4C97C02D-B262-41B3-9F21-4E5FDF504EB2}" cxnId="{E3200830-F3DD-4425-A045-F4B37A82C7D3}" type="sibTrans">
      <dgm:prSet/>
      <dgm:spPr/>
      <dgm:t>
        <a:bodyPr/>
        <a:lstStyle/>
        <a:p>
          <a:endParaRPr lang="ru-RU"/>
        </a:p>
      </dgm:t>
    </dgm:pt>
    <dgm:pt modelId="{0D95440D-9D0A-4E9E-B469-28E9368089E6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dirty="0" smtClean="0"/>
            <a:t>13</a:t>
          </a:r>
          <a:r>
            <a:rPr lang="ru-RU" dirty="0"/>
            <a:t/>
          </a:r>
          <a:endParaRPr lang="ru-RU" dirty="0"/>
        </a:p>
      </dgm:t>
    </dgm:pt>
    <dgm:pt modelId="{2E47386C-5EE4-4F24-A10B-586732A77CB8}" cxnId="{BCC2EACC-F2BB-45A4-BE6D-6C63DA5A10A0}" type="parTrans">
      <dgm:prSet/>
      <dgm:spPr/>
    </dgm:pt>
    <dgm:pt modelId="{18CA7907-548C-458A-ADC5-908BED5026A0}" cxnId="{BCC2EACC-F2BB-45A4-BE6D-6C63DA5A10A0}" type="sibTrans">
      <dgm:prSet/>
      <dgm:spPr/>
    </dgm:pt>
    <dgm:pt modelId="{750F69C1-A7ED-42F0-B2E9-C16D3E7BACBA}" type="pres">
      <dgm:prSet presAssocID="{D708A737-8239-4045-9C33-2CE631261A8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B43B3F-CB2B-44A6-90C8-970CD576FD29}" type="pres">
      <dgm:prSet presAssocID="{99F79E4B-94BC-4F10-990A-2E1B999EBE36}" presName="comp" presStyleCnt="0"/>
      <dgm:spPr/>
    </dgm:pt>
    <dgm:pt modelId="{19D841E3-059A-40CF-9C16-EC278ABCFD8D}" type="pres">
      <dgm:prSet presAssocID="{99F79E4B-94BC-4F10-990A-2E1B999EBE36}" presName="box" presStyleLbl="node1" presStyleIdx="0" presStyleCnt="4"/>
      <dgm:spPr/>
      <dgm:t>
        <a:bodyPr/>
        <a:lstStyle/>
        <a:p>
          <a:endParaRPr lang="ru-RU"/>
        </a:p>
      </dgm:t>
    </dgm:pt>
    <dgm:pt modelId="{1013DE5B-944F-4F6E-9F27-2C4B1A52DE8B}" type="pres">
      <dgm:prSet presAssocID="{99F79E4B-94BC-4F10-990A-2E1B999EBE36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  <dgm:t>
        <a:bodyPr/>
        <a:lstStyle/>
        <a:p>
          <a:endParaRPr lang="ru-RU"/>
        </a:p>
      </dgm:t>
    </dgm:pt>
    <dgm:pt modelId="{3581C705-5AD1-45B1-9EE6-0A528E4EA85C}" type="pres">
      <dgm:prSet presAssocID="{99F79E4B-94BC-4F10-990A-2E1B999EBE36}" presName="text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3F885-25A5-4DF4-BF01-14D8BF625423}" type="pres">
      <dgm:prSet presAssocID="{3CD352D5-AF1E-4573-945D-D6F88A30E624}" presName="spacer" presStyleCnt="0"/>
      <dgm:spPr/>
    </dgm:pt>
    <dgm:pt modelId="{4BA7E0D3-0640-4A50-AFC5-AAC81F813B88}" type="pres">
      <dgm:prSet presAssocID="{2B9C3720-BBBA-4C17-A9D9-5B2E176E6451}" presName="comp" presStyleCnt="0"/>
      <dgm:spPr/>
    </dgm:pt>
    <dgm:pt modelId="{797A4C1D-ACB9-4927-98D2-F3A932EDE9D4}" type="pres">
      <dgm:prSet presAssocID="{2B9C3720-BBBA-4C17-A9D9-5B2E176E6451}" presName="box" presStyleLbl="node1" presStyleIdx="1" presStyleCnt="4"/>
      <dgm:spPr/>
      <dgm:t>
        <a:bodyPr/>
        <a:lstStyle/>
        <a:p>
          <a:endParaRPr lang="ru-RU"/>
        </a:p>
      </dgm:t>
    </dgm:pt>
    <dgm:pt modelId="{E85C4C87-32EC-41CE-93F9-542117E60283}" type="pres">
      <dgm:prSet presAssocID="{2B9C3720-BBBA-4C17-A9D9-5B2E176E6451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  <dgm:t>
        <a:bodyPr/>
        <a:lstStyle/>
        <a:p>
          <a:endParaRPr lang="ru-RU"/>
        </a:p>
      </dgm:t>
    </dgm:pt>
    <dgm:pt modelId="{D59412ED-CBDF-41EC-A894-9F988C0086C3}" type="pres">
      <dgm:prSet presAssocID="{2B9C3720-BBBA-4C17-A9D9-5B2E176E6451}" presName="text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5522A-C026-47CB-BDD2-C272AD9D0D7F}" type="pres">
      <dgm:prSet presAssocID="{D6EAA97A-0657-4F77-B2F7-8C6BCEF107ED}" presName="spacer" presStyleCnt="0"/>
      <dgm:spPr/>
    </dgm:pt>
    <dgm:pt modelId="{E97947BD-1401-4A3D-97DA-42C301F152C9}" type="pres">
      <dgm:prSet presAssocID="{719A85AB-38F0-429C-9056-B19E7696A793}" presName="comp" presStyleCnt="0"/>
      <dgm:spPr/>
    </dgm:pt>
    <dgm:pt modelId="{467BF39F-F476-4B67-B51A-9799E606C06D}" type="pres">
      <dgm:prSet presAssocID="{719A85AB-38F0-429C-9056-B19E7696A793}" presName="box" presStyleLbl="node1" presStyleIdx="2" presStyleCnt="4"/>
      <dgm:spPr/>
      <dgm:t>
        <a:bodyPr/>
        <a:lstStyle/>
        <a:p>
          <a:endParaRPr lang="ru-RU"/>
        </a:p>
      </dgm:t>
    </dgm:pt>
    <dgm:pt modelId="{838D7F80-B19B-496C-A3E7-492D2F0C5630}" type="pres">
      <dgm:prSet presAssocID="{719A85AB-38F0-429C-9056-B19E7696A793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AB71A79F-1FD5-4ADF-9185-AB079047DB10}" type="pres">
      <dgm:prSet presAssocID="{719A85AB-38F0-429C-9056-B19E7696A793}" presName="text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9D15F-1A7D-4E3D-A4B6-D43B5C105D99}" type="pres">
      <dgm:prSet presAssocID="{D9EAB608-8939-4E93-B9FE-89BE462EBCB8}" presName="spacer" presStyleCnt="0"/>
      <dgm:spPr/>
    </dgm:pt>
    <dgm:pt modelId="{4CDF5008-7777-4904-A69C-901A5914A2CE}" type="pres">
      <dgm:prSet presAssocID="{2E2AEF1F-A7C0-4FD5-A889-669C3B2C2954}" presName="comp" presStyleCnt="0"/>
      <dgm:spPr/>
    </dgm:pt>
    <dgm:pt modelId="{4C4ED221-9220-4BA4-84F5-9C6444503658}" type="pres">
      <dgm:prSet presAssocID="{2E2AEF1F-A7C0-4FD5-A889-669C3B2C2954}" presName="box" presStyleLbl="node1" presStyleIdx="3" presStyleCnt="4"/>
      <dgm:spPr/>
      <dgm:t>
        <a:bodyPr/>
        <a:lstStyle/>
        <a:p>
          <a:endParaRPr lang="ru-RU"/>
        </a:p>
      </dgm:t>
    </dgm:pt>
    <dgm:pt modelId="{13F57615-B037-4746-AA47-28F9680EE37E}" type="pres">
      <dgm:prSet presAssocID="{2E2AEF1F-A7C0-4FD5-A889-669C3B2C2954}" presName="img" presStyleLbl="fgImgPlace1" presStyleIdx="3" presStyleCnt="4" custLinFactNeighborX="100" custLinFactNeighborY="-362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ru-RU"/>
        </a:p>
      </dgm:t>
    </dgm:pt>
    <dgm:pt modelId="{29C78312-3386-4187-B22C-37AA5DEC9AE8}" type="pres">
      <dgm:prSet presAssocID="{2E2AEF1F-A7C0-4FD5-A889-669C3B2C2954}" presName="text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A3BC33-C30C-41E0-9E68-77B16D63A7C6}" srcId="{D708A737-8239-4045-9C33-2CE631261A8D}" destId="{99F79E4B-94BC-4F10-990A-2E1B999EBE36}" srcOrd="0" destOrd="0" parTransId="{AB087673-F2CD-4914-B9E5-2E3BAFFED82B}" sibTransId="{3CD352D5-AF1E-4573-945D-D6F88A30E624}"/>
    <dgm:cxn modelId="{8BD46804-1D40-4572-AFAF-47ACFD038561}" srcId="{99F79E4B-94BC-4F10-990A-2E1B999EBE36}" destId="{28D64B17-D08B-43D1-88B2-04BF8D0C65E3}" srcOrd="0" destOrd="0" parTransId="{AC46A3F6-09DB-4ADA-8732-E10825A26377}" sibTransId="{93A44601-958D-4709-BE87-505FB50FF8FD}"/>
    <dgm:cxn modelId="{9E6CA185-19E4-480E-927F-0508CB9E999C}" srcId="{D708A737-8239-4045-9C33-2CE631261A8D}" destId="{2B9C3720-BBBA-4C17-A9D9-5B2E176E6451}" srcOrd="1" destOrd="0" parTransId="{95E32681-38C1-4105-B613-5D3C7C16B59B}" sibTransId="{D6EAA97A-0657-4F77-B2F7-8C6BCEF107ED}"/>
    <dgm:cxn modelId="{EF2CC7A0-B93C-4926-BA5C-37EA59CBDDB0}" srcId="{2B9C3720-BBBA-4C17-A9D9-5B2E176E6451}" destId="{675FA596-0985-4E02-AB5A-08B25C269EBD}" srcOrd="0" destOrd="1" parTransId="{2B83AEE9-4B49-4A9D-B6E3-1C20AFF14377}" sibTransId="{78E0C9F5-1AF6-4939-BD3B-B53A2238BD7E}"/>
    <dgm:cxn modelId="{B2254271-6A99-4ABC-A56C-96963B6C1A63}" srcId="{D708A737-8239-4045-9C33-2CE631261A8D}" destId="{719A85AB-38F0-429C-9056-B19E7696A793}" srcOrd="2" destOrd="0" parTransId="{03421735-B0D6-4DBA-BE85-3341CF5CBCFD}" sibTransId="{D9EAB608-8939-4E93-B9FE-89BE462EBCB8}"/>
    <dgm:cxn modelId="{D3511BBB-4BF6-40A8-AA8D-F9EF7BB6E949}" srcId="{719A85AB-38F0-429C-9056-B19E7696A793}" destId="{059057CC-8144-48C8-8B60-7EEDA7D85EAE}" srcOrd="0" destOrd="2" parTransId="{8C572508-D498-4F90-BA70-660BD98BE4F9}" sibTransId="{7E09E436-07E6-4C06-8D34-DE4A1A0CB68B}"/>
    <dgm:cxn modelId="{E3200830-F3DD-4425-A045-F4B37A82C7D3}" srcId="{D708A737-8239-4045-9C33-2CE631261A8D}" destId="{2E2AEF1F-A7C0-4FD5-A889-669C3B2C2954}" srcOrd="3" destOrd="0" parTransId="{57A06EDE-728D-4187-BF95-CDAA246B4E8B}" sibTransId="{4C97C02D-B262-41B3-9F21-4E5FDF504EB2}"/>
    <dgm:cxn modelId="{BCC2EACC-F2BB-45A4-BE6D-6C63DA5A10A0}" srcId="{2E2AEF1F-A7C0-4FD5-A889-669C3B2C2954}" destId="{0D95440D-9D0A-4E9E-B469-28E9368089E6}" srcOrd="0" destOrd="3" parTransId="{2E47386C-5EE4-4F24-A10B-586732A77CB8}" sibTransId="{18CA7907-548C-458A-ADC5-908BED5026A0}"/>
    <dgm:cxn modelId="{78113E65-52EC-4EE0-AA43-37802162CF14}" type="presOf" srcId="{D708A737-8239-4045-9C33-2CE631261A8D}" destId="{750F69C1-A7ED-42F0-B2E9-C16D3E7BACBA}" srcOrd="0" destOrd="0" presId="urn:microsoft.com/office/officeart/2005/8/layout/vList4"/>
    <dgm:cxn modelId="{B2BE6E55-6EEA-42DE-B83D-B66476ED2965}" type="presParOf" srcId="{750F69C1-A7ED-42F0-B2E9-C16D3E7BACBA}" destId="{F2B43B3F-CB2B-44A6-90C8-970CD576FD29}" srcOrd="0" destOrd="0" presId="urn:microsoft.com/office/officeart/2005/8/layout/vList4"/>
    <dgm:cxn modelId="{7E138E24-F772-4A8D-B5E5-B2D65DE5964B}" type="presParOf" srcId="{F2B43B3F-CB2B-44A6-90C8-970CD576FD29}" destId="{19D841E3-059A-40CF-9C16-EC278ABCFD8D}" srcOrd="0" destOrd="0" presId="urn:microsoft.com/office/officeart/2005/8/layout/vList4"/>
    <dgm:cxn modelId="{F2FD0C6C-49D8-41A7-95D9-EE05FA3EC07B}" type="presOf" srcId="{99F79E4B-94BC-4F10-990A-2E1B999EBE36}" destId="{19D841E3-059A-40CF-9C16-EC278ABCFD8D}" srcOrd="0" destOrd="0" presId="urn:microsoft.com/office/officeart/2005/8/layout/vList4"/>
    <dgm:cxn modelId="{1FA71F03-5337-455C-8A2F-752718E462AC}" type="presOf" srcId="{28D64B17-D08B-43D1-88B2-04BF8D0C65E3}" destId="{19D841E3-059A-40CF-9C16-EC278ABCFD8D}" srcOrd="0" destOrd="1" presId="urn:microsoft.com/office/officeart/2005/8/layout/vList4"/>
    <dgm:cxn modelId="{085B26F6-191C-4CD9-9D4C-65404B8CE9B9}" type="presParOf" srcId="{F2B43B3F-CB2B-44A6-90C8-970CD576FD29}" destId="{1013DE5B-944F-4F6E-9F27-2C4B1A52DE8B}" srcOrd="1" destOrd="0" presId="urn:microsoft.com/office/officeart/2005/8/layout/vList4"/>
    <dgm:cxn modelId="{85D12106-2485-42A4-8DFD-64FEBD4CF7D8}" type="presParOf" srcId="{F2B43B3F-CB2B-44A6-90C8-970CD576FD29}" destId="{3581C705-5AD1-45B1-9EE6-0A528E4EA85C}" srcOrd="2" destOrd="0" presId="urn:microsoft.com/office/officeart/2005/8/layout/vList4"/>
    <dgm:cxn modelId="{1F58878C-897D-48A2-AFC0-D572AE08360A}" type="presOf" srcId="{99F79E4B-94BC-4F10-990A-2E1B999EBE36}" destId="{3581C705-5AD1-45B1-9EE6-0A528E4EA85C}" srcOrd="1" destOrd="0" presId="urn:microsoft.com/office/officeart/2005/8/layout/vList4"/>
    <dgm:cxn modelId="{A8E88F4D-352E-405B-B286-5946FEA18088}" type="presOf" srcId="{28D64B17-D08B-43D1-88B2-04BF8D0C65E3}" destId="{3581C705-5AD1-45B1-9EE6-0A528E4EA85C}" srcOrd="1" destOrd="1" presId="urn:microsoft.com/office/officeart/2005/8/layout/vList4"/>
    <dgm:cxn modelId="{1D9A8561-115D-4B5B-A9C3-0A1B96A22EE3}" type="presParOf" srcId="{750F69C1-A7ED-42F0-B2E9-C16D3E7BACBA}" destId="{CDE3F885-25A5-4DF4-BF01-14D8BF625423}" srcOrd="1" destOrd="0" presId="urn:microsoft.com/office/officeart/2005/8/layout/vList4"/>
    <dgm:cxn modelId="{82D9A862-8B5D-4E53-927E-7B8AC4392B7B}" type="presOf" srcId="{3CD352D5-AF1E-4573-945D-D6F88A30E624}" destId="{CDE3F885-25A5-4DF4-BF01-14D8BF625423}" srcOrd="0" destOrd="0" presId="urn:microsoft.com/office/officeart/2005/8/layout/vList4"/>
    <dgm:cxn modelId="{F42AA718-6AFC-4FF1-B130-19F404B4505B}" type="presParOf" srcId="{750F69C1-A7ED-42F0-B2E9-C16D3E7BACBA}" destId="{4BA7E0D3-0640-4A50-AFC5-AAC81F813B88}" srcOrd="2" destOrd="0" presId="urn:microsoft.com/office/officeart/2005/8/layout/vList4"/>
    <dgm:cxn modelId="{C9F06A5C-D996-4AA0-B4F1-2101776EA25A}" type="presParOf" srcId="{4BA7E0D3-0640-4A50-AFC5-AAC81F813B88}" destId="{797A4C1D-ACB9-4927-98D2-F3A932EDE9D4}" srcOrd="0" destOrd="2" presId="urn:microsoft.com/office/officeart/2005/8/layout/vList4"/>
    <dgm:cxn modelId="{23327232-4AF2-4CF8-B1B6-D86A63B8A25F}" type="presOf" srcId="{2B9C3720-BBBA-4C17-A9D9-5B2E176E6451}" destId="{797A4C1D-ACB9-4927-98D2-F3A932EDE9D4}" srcOrd="0" destOrd="0" presId="urn:microsoft.com/office/officeart/2005/8/layout/vList4"/>
    <dgm:cxn modelId="{791CFA70-2240-4B83-947A-3DCB7B0A3469}" type="presOf" srcId="{675FA596-0985-4E02-AB5A-08B25C269EBD}" destId="{797A4C1D-ACB9-4927-98D2-F3A932EDE9D4}" srcOrd="0" destOrd="1" presId="urn:microsoft.com/office/officeart/2005/8/layout/vList4"/>
    <dgm:cxn modelId="{4A3CF266-2CB9-4C65-A380-EDE09A34901F}" type="presParOf" srcId="{4BA7E0D3-0640-4A50-AFC5-AAC81F813B88}" destId="{E85C4C87-32EC-41CE-93F9-542117E60283}" srcOrd="1" destOrd="2" presId="urn:microsoft.com/office/officeart/2005/8/layout/vList4"/>
    <dgm:cxn modelId="{4F273E8B-A4DF-4CB4-9A82-C10CE2B8FA64}" type="presParOf" srcId="{4BA7E0D3-0640-4A50-AFC5-AAC81F813B88}" destId="{D59412ED-CBDF-41EC-A894-9F988C0086C3}" srcOrd="2" destOrd="2" presId="urn:microsoft.com/office/officeart/2005/8/layout/vList4"/>
    <dgm:cxn modelId="{7B6A738A-70B5-4BAD-AE87-F15F86E9B9B5}" type="presOf" srcId="{2B9C3720-BBBA-4C17-A9D9-5B2E176E6451}" destId="{D59412ED-CBDF-41EC-A894-9F988C0086C3}" srcOrd="1" destOrd="0" presId="urn:microsoft.com/office/officeart/2005/8/layout/vList4"/>
    <dgm:cxn modelId="{107C4487-FF29-4BFE-A8E8-647452701638}" type="presOf" srcId="{675FA596-0985-4E02-AB5A-08B25C269EBD}" destId="{D59412ED-CBDF-41EC-A894-9F988C0086C3}" srcOrd="1" destOrd="1" presId="urn:microsoft.com/office/officeart/2005/8/layout/vList4"/>
    <dgm:cxn modelId="{CACA21D6-7B9F-4617-B72F-395496AFA9E6}" type="presParOf" srcId="{750F69C1-A7ED-42F0-B2E9-C16D3E7BACBA}" destId="{F4F5522A-C026-47CB-BDD2-C272AD9D0D7F}" srcOrd="3" destOrd="0" presId="urn:microsoft.com/office/officeart/2005/8/layout/vList4"/>
    <dgm:cxn modelId="{E2C3C7A8-7FF5-454C-925A-85354EB9C10E}" type="presOf" srcId="{D6EAA97A-0657-4F77-B2F7-8C6BCEF107ED}" destId="{F4F5522A-C026-47CB-BDD2-C272AD9D0D7F}" srcOrd="0" destOrd="0" presId="urn:microsoft.com/office/officeart/2005/8/layout/vList4"/>
    <dgm:cxn modelId="{D914AC18-06D8-4424-88D9-AAC40B6D98AA}" type="presParOf" srcId="{750F69C1-A7ED-42F0-B2E9-C16D3E7BACBA}" destId="{E97947BD-1401-4A3D-97DA-42C301F152C9}" srcOrd="4" destOrd="0" presId="urn:microsoft.com/office/officeart/2005/8/layout/vList4"/>
    <dgm:cxn modelId="{1AD49DD7-4FD2-4C70-98CA-2E228B76D212}" type="presParOf" srcId="{E97947BD-1401-4A3D-97DA-42C301F152C9}" destId="{467BF39F-F476-4B67-B51A-9799E606C06D}" srcOrd="0" destOrd="4" presId="urn:microsoft.com/office/officeart/2005/8/layout/vList4"/>
    <dgm:cxn modelId="{0538068B-9E6C-4E3E-9D49-D2A5C111408C}" type="presOf" srcId="{719A85AB-38F0-429C-9056-B19E7696A793}" destId="{467BF39F-F476-4B67-B51A-9799E606C06D}" srcOrd="0" destOrd="0" presId="urn:microsoft.com/office/officeart/2005/8/layout/vList4"/>
    <dgm:cxn modelId="{9C861BED-05D0-4C57-84EA-C56FA6498E41}" type="presOf" srcId="{059057CC-8144-48C8-8B60-7EEDA7D85EAE}" destId="{467BF39F-F476-4B67-B51A-9799E606C06D}" srcOrd="0" destOrd="1" presId="urn:microsoft.com/office/officeart/2005/8/layout/vList4"/>
    <dgm:cxn modelId="{9EF6D41C-59AC-4136-8D72-6D60FD276852}" type="presParOf" srcId="{E97947BD-1401-4A3D-97DA-42C301F152C9}" destId="{838D7F80-B19B-496C-A3E7-492D2F0C5630}" srcOrd="1" destOrd="4" presId="urn:microsoft.com/office/officeart/2005/8/layout/vList4"/>
    <dgm:cxn modelId="{223B8DBC-C6BC-4421-B671-27A0E44D5A81}" type="presParOf" srcId="{E97947BD-1401-4A3D-97DA-42C301F152C9}" destId="{AB71A79F-1FD5-4ADF-9185-AB079047DB10}" srcOrd="2" destOrd="4" presId="urn:microsoft.com/office/officeart/2005/8/layout/vList4"/>
    <dgm:cxn modelId="{BBACD7F4-54D3-4F9C-9C29-EEB5798559E8}" type="presOf" srcId="{719A85AB-38F0-429C-9056-B19E7696A793}" destId="{AB71A79F-1FD5-4ADF-9185-AB079047DB10}" srcOrd="1" destOrd="0" presId="urn:microsoft.com/office/officeart/2005/8/layout/vList4"/>
    <dgm:cxn modelId="{640C75F2-F7F7-4D55-AF01-EBA6A1F51B38}" type="presOf" srcId="{059057CC-8144-48C8-8B60-7EEDA7D85EAE}" destId="{AB71A79F-1FD5-4ADF-9185-AB079047DB10}" srcOrd="1" destOrd="1" presId="urn:microsoft.com/office/officeart/2005/8/layout/vList4"/>
    <dgm:cxn modelId="{4384F817-F1B0-4255-82AC-4A618D219E63}" type="presParOf" srcId="{750F69C1-A7ED-42F0-B2E9-C16D3E7BACBA}" destId="{5359D15F-1A7D-4E3D-A4B6-D43B5C105D99}" srcOrd="5" destOrd="0" presId="urn:microsoft.com/office/officeart/2005/8/layout/vList4"/>
    <dgm:cxn modelId="{02EADC6B-984A-4088-9463-5C4C6F71CA2C}" type="presOf" srcId="{D9EAB608-8939-4E93-B9FE-89BE462EBCB8}" destId="{5359D15F-1A7D-4E3D-A4B6-D43B5C105D99}" srcOrd="0" destOrd="0" presId="urn:microsoft.com/office/officeart/2005/8/layout/vList4"/>
    <dgm:cxn modelId="{13E0B4C4-4865-40AA-92FA-D5B4A5FCB1F7}" type="presParOf" srcId="{750F69C1-A7ED-42F0-B2E9-C16D3E7BACBA}" destId="{4CDF5008-7777-4904-A69C-901A5914A2CE}" srcOrd="6" destOrd="0" presId="urn:microsoft.com/office/officeart/2005/8/layout/vList4"/>
    <dgm:cxn modelId="{7EE0F5F5-DC8B-4E70-82E6-A65245A9E7E4}" type="presParOf" srcId="{4CDF5008-7777-4904-A69C-901A5914A2CE}" destId="{4C4ED221-9220-4BA4-84F5-9C6444503658}" srcOrd="0" destOrd="6" presId="urn:microsoft.com/office/officeart/2005/8/layout/vList4"/>
    <dgm:cxn modelId="{24B91C76-E40F-455C-B986-177542FDB5F8}" type="presOf" srcId="{2E2AEF1F-A7C0-4FD5-A889-669C3B2C2954}" destId="{4C4ED221-9220-4BA4-84F5-9C6444503658}" srcOrd="0" destOrd="0" presId="urn:microsoft.com/office/officeart/2005/8/layout/vList4"/>
    <dgm:cxn modelId="{007B223B-E5DF-4904-9FA6-BC437C3DDA3E}" type="presOf" srcId="{0D95440D-9D0A-4E9E-B469-28E9368089E6}" destId="{4C4ED221-9220-4BA4-84F5-9C6444503658}" srcOrd="0" destOrd="1" presId="urn:microsoft.com/office/officeart/2005/8/layout/vList4"/>
    <dgm:cxn modelId="{95D06204-0369-441A-B186-01047AF0FCDC}" type="presParOf" srcId="{4CDF5008-7777-4904-A69C-901A5914A2CE}" destId="{13F57615-B037-4746-AA47-28F9680EE37E}" srcOrd="1" destOrd="6" presId="urn:microsoft.com/office/officeart/2005/8/layout/vList4"/>
    <dgm:cxn modelId="{EDDE90BA-260F-43C0-A39E-AEF98D959DF7}" type="presParOf" srcId="{4CDF5008-7777-4904-A69C-901A5914A2CE}" destId="{29C78312-3386-4187-B22C-37AA5DEC9AE8}" srcOrd="2" destOrd="6" presId="urn:microsoft.com/office/officeart/2005/8/layout/vList4"/>
    <dgm:cxn modelId="{937B062B-05A0-4882-B677-3DBF4F6B7F39}" type="presOf" srcId="{2E2AEF1F-A7C0-4FD5-A889-669C3B2C2954}" destId="{29C78312-3386-4187-B22C-37AA5DEC9AE8}" srcOrd="1" destOrd="0" presId="urn:microsoft.com/office/officeart/2005/8/layout/vList4"/>
    <dgm:cxn modelId="{7D702046-AA9F-44E1-9527-94FE73ACF756}" type="presOf" srcId="{0D95440D-9D0A-4E9E-B469-28E9368089E6}" destId="{29C78312-3386-4187-B22C-37AA5DEC9AE8}" srcOrd="1" destOrd="1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2054CA-2AD4-4244-B030-EC4223CA1808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5B188C-61ED-48FA-A072-E5235CE298DB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Энергетический комплекс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84139C-DB0B-4E82-A9CE-3B687DC71FE7}" cxnId="{2F9CA483-4483-4712-89EE-7CD338EF7CE1}" type="parTrans">
      <dgm:prSet/>
      <dgm:spPr/>
      <dgm:t>
        <a:bodyPr/>
        <a:lstStyle/>
        <a:p>
          <a:endParaRPr lang="ru-RU"/>
        </a:p>
      </dgm:t>
    </dgm:pt>
    <dgm:pt modelId="{20AB38B3-DE10-49E6-AF03-FC4A24D93A29}" cxnId="{2F9CA483-4483-4712-89EE-7CD338EF7CE1}" type="sibTrans">
      <dgm:prSet/>
      <dgm:spPr/>
      <dgm:t>
        <a:bodyPr/>
        <a:lstStyle/>
        <a:p>
          <a:endParaRPr lang="ru-RU"/>
        </a:p>
      </dgm:t>
    </dgm:pt>
    <dgm:pt modelId="{A0850420-9142-4103-B353-E02F7439CB0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450215" algn="just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Поставкой электрической энергии в районе занимаются Юго – Западные электрические сети ОАО «Читаэнерго» </a:t>
          </a:r>
          <a:r>
            <a: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«МРСК Сибири». </a:t>
          </a:r>
          <a:endParaRPr lang="ru-RU" sz="1600" dirty="0"/>
        </a:p>
      </dgm:t>
    </dgm:pt>
    <dgm:pt modelId="{C3BEC6B8-AE5E-49E8-A685-959B3BDD3BA8}" cxnId="{7EF40A68-DB43-465F-89C3-7482EE842EC7}" type="parTrans">
      <dgm:prSet/>
      <dgm:spPr/>
      <dgm:t>
        <a:bodyPr/>
        <a:lstStyle/>
        <a:p>
          <a:endParaRPr lang="ru-RU"/>
        </a:p>
      </dgm:t>
    </dgm:pt>
    <dgm:pt modelId="{E58CC3FC-7131-41B8-A02F-07AC7919A927}" cxnId="{7EF40A68-DB43-465F-89C3-7482EE842EC7}" type="sibTrans">
      <dgm:prSet/>
      <dgm:spPr/>
      <dgm:t>
        <a:bodyPr/>
        <a:lstStyle/>
        <a:p>
          <a:endParaRPr lang="ru-RU"/>
        </a:p>
      </dgm:t>
    </dgm:pt>
    <dgm:pt modelId="{5BC66236-13F0-492E-AA24-9799EC2EC7B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Теплоснабжение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966262-434E-4919-AFCB-9F3089FA33EA}" cxnId="{4B234370-0EBA-4038-B7D0-060139D699B1}" type="parTrans">
      <dgm:prSet/>
      <dgm:spPr/>
      <dgm:t>
        <a:bodyPr/>
        <a:lstStyle/>
        <a:p>
          <a:endParaRPr lang="ru-RU"/>
        </a:p>
      </dgm:t>
    </dgm:pt>
    <dgm:pt modelId="{89DFC39B-C917-413A-9D99-DCF7B244803F}" cxnId="{4B234370-0EBA-4038-B7D0-060139D699B1}" type="sibTrans">
      <dgm:prSet/>
      <dgm:spPr/>
      <dgm:t>
        <a:bodyPr/>
        <a:lstStyle/>
        <a:p>
          <a:endParaRPr lang="ru-RU"/>
        </a:p>
      </dgm:t>
    </dgm:pt>
    <dgm:pt modelId="{61381CF0-F725-44E2-BD7B-21253572A1E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450215" algn="just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обеспечивают общества с ограниченной ответственностью «Исток», «Луч», муниципальное предприятие «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Урда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-Ага» и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ООО «СПК Борзя». Тепло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вырабатывают 34 котельные. В системе ЖКХ района работают 178 человек. В рамках подготовки к отопительному сезону своевременно проводятся ремонтные работы по замене ветхих тепловых сетей и сетей холодного водоснабжения.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F412C4-91F5-4422-8023-04ADBC690BF0}" cxnId="{7A689D7F-ABC7-46DF-893C-7647F3C1E0C4}" type="parTrans">
      <dgm:prSet/>
      <dgm:spPr/>
      <dgm:t>
        <a:bodyPr/>
        <a:lstStyle/>
        <a:p>
          <a:endParaRPr lang="ru-RU"/>
        </a:p>
      </dgm:t>
    </dgm:pt>
    <dgm:pt modelId="{8F9ABE8A-94F4-4E23-AE2C-F693AC6AE932}" cxnId="{7A689D7F-ABC7-46DF-893C-7647F3C1E0C4}" type="sibTrans">
      <dgm:prSet/>
      <dgm:spPr/>
      <dgm:t>
        <a:bodyPr/>
        <a:lstStyle/>
        <a:p>
          <a:endParaRPr lang="ru-RU"/>
        </a:p>
      </dgm:t>
    </dgm:pt>
    <dgm:pt modelId="{99E7B535-1E5A-48E4-9A83-EDEAFD73F91D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Водоснабжение</a:t>
          </a:r>
        </a:p>
      </dgm:t>
    </dgm:pt>
    <dgm:pt modelId="{E31DB7B1-BCFF-410A-85C3-C58F84979A6D}" cxnId="{B795EC5F-46C5-4544-B5E3-2937857C38E7}" type="parTrans">
      <dgm:prSet/>
      <dgm:spPr/>
      <dgm:t>
        <a:bodyPr/>
        <a:lstStyle/>
        <a:p>
          <a:endParaRPr lang="ru-RU"/>
        </a:p>
      </dgm:t>
    </dgm:pt>
    <dgm:pt modelId="{D65DB852-51BE-4DBD-9446-C6D3FB6F9872}" cxnId="{B795EC5F-46C5-4544-B5E3-2937857C38E7}" type="sibTrans">
      <dgm:prSet/>
      <dgm:spPr/>
      <dgm:t>
        <a:bodyPr/>
        <a:lstStyle/>
        <a:p>
          <a:endParaRPr lang="ru-RU"/>
        </a:p>
      </dgm:t>
    </dgm:pt>
    <dgm:pt modelId="{FAB522EF-2E8B-45A7-8CAC-2843B2B2602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450215" algn="just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обеспечивают муниципальные предприятия поселений. В районе функционируют 53 водокачки. Летним водопроводом обеспечены жители поселков Орловский, </a:t>
          </a:r>
          <a:r>
            <a:rPr lang="ru-RU" sz="1600" dirty="0" err="1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Новоорловск</a:t>
          </a:r>
          <a:r>
            <a: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остальные – частично.  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EF90CD-7A79-4569-8296-B32ECEAE5C41}" cxnId="{27D23741-D378-41F6-8A9F-15FA32903E89}" type="parTrans">
      <dgm:prSet/>
      <dgm:spPr/>
      <dgm:t>
        <a:bodyPr/>
        <a:lstStyle/>
        <a:p>
          <a:endParaRPr lang="ru-RU"/>
        </a:p>
      </dgm:t>
    </dgm:pt>
    <dgm:pt modelId="{DD6F27BB-132A-42FE-B331-AFF8924201B6}" cxnId="{27D23741-D378-41F6-8A9F-15FA32903E89}" type="sibTrans">
      <dgm:prSet/>
      <dgm:spPr/>
      <dgm:t>
        <a:bodyPr/>
        <a:lstStyle/>
        <a:p>
          <a:endParaRPr lang="ru-RU"/>
        </a:p>
      </dgm:t>
    </dgm:pt>
    <dgm:pt modelId="{D0F90DE2-75AA-4735-BE8D-ADCA8323A844}" type="pres">
      <dgm:prSet presAssocID="{A62054CA-2AD4-4244-B030-EC4223CA18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DADC5B-D709-465A-8B79-9EF19B294C77}" type="pres">
      <dgm:prSet presAssocID="{1D5B188C-61ED-48FA-A072-E5235CE298DB}" presName="parentText" presStyleLbl="node1" presStyleIdx="0" presStyleCnt="3" custScaleY="38497" custLinFactNeighborY="48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746FC5-36C9-4199-AF44-4C868C9726AB}" type="pres">
      <dgm:prSet presAssocID="{1D5B188C-61ED-48FA-A072-E5235CE298DB}" presName="childText" presStyleLbl="revTx" presStyleIdx="0" presStyleCnt="3" custScaleY="60009" custLinFactNeighborY="4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2D446-E170-4CA4-8022-A7A36AC73FEF}" type="pres">
      <dgm:prSet presAssocID="{5BC66236-13F0-492E-AA24-9799EC2EC7B6}" presName="parentText" presStyleLbl="node1" presStyleIdx="1" presStyleCnt="3" custScaleX="100000" custScaleY="36872" custLinFactNeighborY="-22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160DB-E938-4970-8F9B-6724342D77D9}" type="pres">
      <dgm:prSet presAssocID="{5BC66236-13F0-492E-AA24-9799EC2EC7B6}" presName="childText" presStyleLbl="revTx" presStyleIdx="1" presStyleCnt="3" custScaleX="100000" custScaleY="105173" custLinFactNeighborY="-31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76D71-7B44-49B0-89F7-6726CC108C5B}" type="pres">
      <dgm:prSet presAssocID="{99E7B535-1E5A-48E4-9A83-EDEAFD73F91D}" presName="parentText" presStyleLbl="node1" presStyleIdx="2" presStyleCnt="3" custScaleY="37880" custLinFactNeighborY="-64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6B271-486A-4C57-B21F-B18C4DA5B2DA}" type="pres">
      <dgm:prSet presAssocID="{99E7B535-1E5A-48E4-9A83-EDEAFD73F91D}" presName="childText" presStyleLbl="revTx" presStyleIdx="2" presStyleCnt="3" custScaleY="85299" custLinFactNeighborY="-9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F40A68-DB43-465F-89C3-7482EE842EC7}" srcId="{1D5B188C-61ED-48FA-A072-E5235CE298DB}" destId="{A0850420-9142-4103-B353-E02F7439CB09}" srcOrd="0" destOrd="0" parTransId="{C3BEC6B8-AE5E-49E8-A685-959B3BDD3BA8}" sibTransId="{E58CC3FC-7131-41B8-A02F-07AC7919A927}"/>
    <dgm:cxn modelId="{AB15F207-820B-42B6-A5FF-B204BA39E2CC}" type="presOf" srcId="{FAB522EF-2E8B-45A7-8CAC-2843B2B26022}" destId="{C7F6B271-486A-4C57-B21F-B18C4DA5B2DA}" srcOrd="0" destOrd="0" presId="urn:microsoft.com/office/officeart/2005/8/layout/vList2"/>
    <dgm:cxn modelId="{D1F1EB52-0407-4864-9D8D-1562E77CF2DD}" type="presOf" srcId="{1D5B188C-61ED-48FA-A072-E5235CE298DB}" destId="{EADADC5B-D709-465A-8B79-9EF19B294C77}" srcOrd="0" destOrd="0" presId="urn:microsoft.com/office/officeart/2005/8/layout/vList2"/>
    <dgm:cxn modelId="{B795EC5F-46C5-4544-B5E3-2937857C38E7}" srcId="{A62054CA-2AD4-4244-B030-EC4223CA1808}" destId="{99E7B535-1E5A-48E4-9A83-EDEAFD73F91D}" srcOrd="2" destOrd="0" parTransId="{E31DB7B1-BCFF-410A-85C3-C58F84979A6D}" sibTransId="{D65DB852-51BE-4DBD-9446-C6D3FB6F9872}"/>
    <dgm:cxn modelId="{3A11664E-147A-40F6-9572-8C41C5DC3B24}" type="presOf" srcId="{5BC66236-13F0-492E-AA24-9799EC2EC7B6}" destId="{17F2D446-E170-4CA4-8022-A7A36AC73FEF}" srcOrd="0" destOrd="0" presId="urn:microsoft.com/office/officeart/2005/8/layout/vList2"/>
    <dgm:cxn modelId="{27D23741-D378-41F6-8A9F-15FA32903E89}" srcId="{99E7B535-1E5A-48E4-9A83-EDEAFD73F91D}" destId="{FAB522EF-2E8B-45A7-8CAC-2843B2B26022}" srcOrd="0" destOrd="0" parTransId="{2CEF90CD-7A79-4569-8296-B32ECEAE5C41}" sibTransId="{DD6F27BB-132A-42FE-B331-AFF8924201B6}"/>
    <dgm:cxn modelId="{2CA0AAD4-EE64-4C44-8ACE-4197AABB91EE}" type="presOf" srcId="{A0850420-9142-4103-B353-E02F7439CB09}" destId="{AB746FC5-36C9-4199-AF44-4C868C9726AB}" srcOrd="0" destOrd="0" presId="urn:microsoft.com/office/officeart/2005/8/layout/vList2"/>
    <dgm:cxn modelId="{9989542D-8766-4600-BA5B-B3D8681D0C25}" type="presOf" srcId="{99E7B535-1E5A-48E4-9A83-EDEAFD73F91D}" destId="{E0676D71-7B44-49B0-89F7-6726CC108C5B}" srcOrd="0" destOrd="0" presId="urn:microsoft.com/office/officeart/2005/8/layout/vList2"/>
    <dgm:cxn modelId="{2F9CA483-4483-4712-89EE-7CD338EF7CE1}" srcId="{A62054CA-2AD4-4244-B030-EC4223CA1808}" destId="{1D5B188C-61ED-48FA-A072-E5235CE298DB}" srcOrd="0" destOrd="0" parTransId="{2184139C-DB0B-4E82-A9CE-3B687DC71FE7}" sibTransId="{20AB38B3-DE10-49E6-AF03-FC4A24D93A29}"/>
    <dgm:cxn modelId="{09A58AF6-5641-47FE-8DA2-255821F95820}" type="presOf" srcId="{61381CF0-F725-44E2-BD7B-21253572A1EA}" destId="{468160DB-E938-4970-8F9B-6724342D77D9}" srcOrd="0" destOrd="0" presId="urn:microsoft.com/office/officeart/2005/8/layout/vList2"/>
    <dgm:cxn modelId="{7A689D7F-ABC7-46DF-893C-7647F3C1E0C4}" srcId="{5BC66236-13F0-492E-AA24-9799EC2EC7B6}" destId="{61381CF0-F725-44E2-BD7B-21253572A1EA}" srcOrd="0" destOrd="0" parTransId="{C6F412C4-91F5-4422-8023-04ADBC690BF0}" sibTransId="{8F9ABE8A-94F4-4E23-AE2C-F693AC6AE932}"/>
    <dgm:cxn modelId="{4B234370-0EBA-4038-B7D0-060139D699B1}" srcId="{A62054CA-2AD4-4244-B030-EC4223CA1808}" destId="{5BC66236-13F0-492E-AA24-9799EC2EC7B6}" srcOrd="1" destOrd="0" parTransId="{E1966262-434E-4919-AFCB-9F3089FA33EA}" sibTransId="{89DFC39B-C917-413A-9D99-DCF7B244803F}"/>
    <dgm:cxn modelId="{75186865-36AC-4006-BED7-B47C6D94CFBC}" type="presOf" srcId="{A62054CA-2AD4-4244-B030-EC4223CA1808}" destId="{D0F90DE2-75AA-4735-BE8D-ADCA8323A844}" srcOrd="0" destOrd="0" presId="urn:microsoft.com/office/officeart/2005/8/layout/vList2"/>
    <dgm:cxn modelId="{A5237498-FA81-4050-847F-DA6DC6CEA08F}" type="presParOf" srcId="{D0F90DE2-75AA-4735-BE8D-ADCA8323A844}" destId="{EADADC5B-D709-465A-8B79-9EF19B294C77}" srcOrd="0" destOrd="0" presId="urn:microsoft.com/office/officeart/2005/8/layout/vList2"/>
    <dgm:cxn modelId="{B884A1E7-1ADE-4832-A4C0-681845AD3D44}" type="presParOf" srcId="{D0F90DE2-75AA-4735-BE8D-ADCA8323A844}" destId="{AB746FC5-36C9-4199-AF44-4C868C9726AB}" srcOrd="1" destOrd="0" presId="urn:microsoft.com/office/officeart/2005/8/layout/vList2"/>
    <dgm:cxn modelId="{8A761E01-CE59-4EAA-AF6C-29343A6A64B7}" type="presParOf" srcId="{D0F90DE2-75AA-4735-BE8D-ADCA8323A844}" destId="{17F2D446-E170-4CA4-8022-A7A36AC73FEF}" srcOrd="2" destOrd="0" presId="urn:microsoft.com/office/officeart/2005/8/layout/vList2"/>
    <dgm:cxn modelId="{3022AACB-8F87-47C0-AF5C-A27003CB546C}" type="presParOf" srcId="{D0F90DE2-75AA-4735-BE8D-ADCA8323A844}" destId="{468160DB-E938-4970-8F9B-6724342D77D9}" srcOrd="3" destOrd="0" presId="urn:microsoft.com/office/officeart/2005/8/layout/vList2"/>
    <dgm:cxn modelId="{F007714E-B5A0-418D-B562-94F2E3632D53}" type="presParOf" srcId="{D0F90DE2-75AA-4735-BE8D-ADCA8323A844}" destId="{E0676D71-7B44-49B0-89F7-6726CC108C5B}" srcOrd="4" destOrd="0" presId="urn:microsoft.com/office/officeart/2005/8/layout/vList2"/>
    <dgm:cxn modelId="{E9D9CA28-E736-408A-9CD3-7937F3794AB5}" type="presParOf" srcId="{D0F90DE2-75AA-4735-BE8D-ADCA8323A844}" destId="{C7F6B271-486A-4C57-B21F-B18C4DA5B2D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84EF79-6224-45C0-A35A-2CE975BE449C}" type="doc">
      <dgm:prSet loTypeId="urn:microsoft.com/office/officeart/2005/8/layout/matrix2" loCatId="matrix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6A9EB7-6A01-4093-B301-8673340F56B4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Услуги почтовой связи оказывает филиал ФГУП «Почта России», имеющий 11 отделений в муниципальных образованиях района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76CD9E-9FB5-4E39-8988-541AC1D1CF89}" cxnId="{9534A1A9-7F26-4F55-AEC0-A06B350DB5E8}" type="parTrans">
      <dgm:prSet/>
      <dgm:spPr/>
      <dgm:t>
        <a:bodyPr/>
        <a:lstStyle/>
        <a:p>
          <a:endParaRPr lang="ru-RU"/>
        </a:p>
      </dgm:t>
    </dgm:pt>
    <dgm:pt modelId="{845768ED-93F7-4098-9B67-11E8D185D078}" cxnId="{9534A1A9-7F26-4F55-AEC0-A06B350DB5E8}" type="sibTrans">
      <dgm:prSet/>
      <dgm:spPr/>
      <dgm:t>
        <a:bodyPr/>
        <a:lstStyle/>
        <a:p>
          <a:endParaRPr lang="ru-RU"/>
        </a:p>
      </dgm:t>
    </dgm:pt>
    <dgm:pt modelId="{EAAAD863-1BFA-4780-A4D9-BE1DE9BAD7E8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Доступом к сети Интернет обеспечены все населенные пункты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5899CF-D5FC-45EC-AC86-BB13AC285EC0}" cxnId="{DF8149CF-3231-4516-8838-31E8C3F5546B}" type="parTrans">
      <dgm:prSet/>
      <dgm:spPr/>
      <dgm:t>
        <a:bodyPr/>
        <a:lstStyle/>
        <a:p>
          <a:endParaRPr lang="ru-RU"/>
        </a:p>
      </dgm:t>
    </dgm:pt>
    <dgm:pt modelId="{B337478C-1A59-44A4-8FD4-2D0E9A3A61B1}" cxnId="{DF8149CF-3231-4516-8838-31E8C3F5546B}" type="sibTrans">
      <dgm:prSet/>
      <dgm:spPr/>
      <dgm:t>
        <a:bodyPr/>
        <a:lstStyle/>
        <a:p>
          <a:endParaRPr lang="ru-RU"/>
        </a:p>
      </dgm:t>
    </dgm:pt>
    <dgm:pt modelId="{CF928DBE-4C05-4924-BA32-CABD6A6D1A3C}">
      <dgm:prSet custT="1"/>
      <dgm:spPr/>
      <dgm:t>
        <a:bodyPr/>
        <a:lstStyle/>
        <a:p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Телефонизацию населенных пунктов обеспечивают 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ОАО «Ростелеком», 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сотовые операторы 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«МТС», «Мегафон», «Йота», «Билайн»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1089C-EEBF-4373-A9CC-F442C80210C4}" cxnId="{AFC87276-F11D-4B13-BE6C-21DA36A5A103}" type="parTrans">
      <dgm:prSet/>
      <dgm:spPr/>
      <dgm:t>
        <a:bodyPr/>
        <a:lstStyle/>
        <a:p>
          <a:endParaRPr lang="ru-RU"/>
        </a:p>
      </dgm:t>
    </dgm:pt>
    <dgm:pt modelId="{4C1550DC-A9F8-4AD3-89AC-9CF8A5779DBB}" cxnId="{AFC87276-F11D-4B13-BE6C-21DA36A5A103}" type="sibTrans">
      <dgm:prSet/>
      <dgm:spPr/>
      <dgm:t>
        <a:bodyPr/>
        <a:lstStyle/>
        <a:p>
          <a:endParaRPr lang="ru-RU"/>
        </a:p>
      </dgm:t>
    </dgm:pt>
    <dgm:pt modelId="{444A4D57-65CA-41BA-8C94-737CFFFE3037}">
      <dgm:prSet custT="1"/>
      <dgm:spPr/>
      <dgm:t>
        <a:bodyPr/>
        <a:lstStyle/>
        <a:p>
          <a:pPr rtl="0"/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Цифровым телевидением охвачен весь</a:t>
          </a:r>
          <a:r>
            <a:rPr kumimoji="0" lang="ru-RU" sz="18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район</a:t>
          </a:r>
          <a:endParaRPr lang="ru-RU" sz="1500" dirty="0">
            <a:solidFill>
              <a:schemeClr val="bg1"/>
            </a:solidFill>
          </a:endParaRPr>
        </a:p>
      </dgm:t>
    </dgm:pt>
    <dgm:pt modelId="{398B2AE8-C21E-4B16-B1F1-DF0424EF9F5F}" cxnId="{A53CD49E-E150-4A9C-AFB8-284CFC56C25B}" type="parTrans">
      <dgm:prSet/>
      <dgm:spPr/>
      <dgm:t>
        <a:bodyPr/>
        <a:lstStyle/>
        <a:p>
          <a:endParaRPr lang="ru-RU"/>
        </a:p>
      </dgm:t>
    </dgm:pt>
    <dgm:pt modelId="{6B61DDF3-E83C-4293-B76A-492713962C63}" cxnId="{A53CD49E-E150-4A9C-AFB8-284CFC56C25B}" type="sibTrans">
      <dgm:prSet/>
      <dgm:spPr/>
      <dgm:t>
        <a:bodyPr/>
        <a:lstStyle/>
        <a:p>
          <a:endParaRPr lang="ru-RU"/>
        </a:p>
      </dgm:t>
    </dgm:pt>
    <dgm:pt modelId="{72B4CF8C-4237-48F2-808B-59288DB5D004}" type="pres">
      <dgm:prSet presAssocID="{EE84EF79-6224-45C0-A35A-2CE975BE449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BA8810-D840-4B02-B515-DF4AE7847501}" type="pres">
      <dgm:prSet presAssocID="{EE84EF79-6224-45C0-A35A-2CE975BE449C}" presName="axisShape" presStyleLbl="bgShp" presStyleIdx="0" presStyleCnt="1" custLinFactNeighborX="2410" custLinFactNeighborY="42"/>
      <dgm:spPr/>
    </dgm:pt>
    <dgm:pt modelId="{1D86711F-38F1-4811-9C70-BC7084D095A4}" type="pres">
      <dgm:prSet presAssocID="{EE84EF79-6224-45C0-A35A-2CE975BE449C}" presName="rect1" presStyleLbl="node1" presStyleIdx="0" presStyleCnt="4" custScaleX="104820" custScaleY="99397" custLinFactNeighborX="4232" custLinFactNeighborY="-1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72FCEE-65B5-4542-89BC-522806463619}" type="pres">
      <dgm:prSet presAssocID="{EE84EF79-6224-45C0-A35A-2CE975BE449C}" presName="rect2" presStyleLbl="node1" presStyleIdx="1" presStyleCnt="4" custScaleX="104820" custScaleY="100000" custLinFactNeighborX="10226" custLinFactNeighborY="-1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B1630-4A81-4E29-80A2-253D8D330B8F}" type="pres">
      <dgm:prSet presAssocID="{EE84EF79-6224-45C0-A35A-2CE975BE449C}" presName="rect3" presStyleLbl="node1" presStyleIdx="2" presStyleCnt="4" custScaleX="105383" custScaleY="100000" custLinFactNeighborX="2566" custLinFactNeighborY="-17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B1331-B90C-47C9-BCDA-33BA2B5C32E3}" type="pres">
      <dgm:prSet presAssocID="{EE84EF79-6224-45C0-A35A-2CE975BE449C}" presName="rect4" presStyleLbl="node1" presStyleIdx="3" presStyleCnt="4" custScaleX="106023" custLinFactNeighborX="10828" custLinFactNeighborY="-17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1FB056-2D4C-49A7-8475-4A94D544AA37}" type="presOf" srcId="{4B6A9EB7-6A01-4093-B301-8673340F56B4}" destId="{1D86711F-38F1-4811-9C70-BC7084D095A4}" srcOrd="0" destOrd="0" presId="urn:microsoft.com/office/officeart/2005/8/layout/matrix2"/>
    <dgm:cxn modelId="{04FC9825-6692-4503-9058-E869ECA40C57}" type="presOf" srcId="{444A4D57-65CA-41BA-8C94-737CFFFE3037}" destId="{F97B1630-4A81-4E29-80A2-253D8D330B8F}" srcOrd="0" destOrd="0" presId="urn:microsoft.com/office/officeart/2005/8/layout/matrix2"/>
    <dgm:cxn modelId="{DC3560B7-7CD5-4CA2-ADAE-B53E9C2CF1F4}" type="presOf" srcId="{EAAAD863-1BFA-4780-A4D9-BE1DE9BAD7E8}" destId="{5572FCEE-65B5-4542-89BC-522806463619}" srcOrd="0" destOrd="0" presId="urn:microsoft.com/office/officeart/2005/8/layout/matrix2"/>
    <dgm:cxn modelId="{667716EE-97E0-4557-B689-95E5ECE22143}" type="presOf" srcId="{EE84EF79-6224-45C0-A35A-2CE975BE449C}" destId="{72B4CF8C-4237-48F2-808B-59288DB5D004}" srcOrd="0" destOrd="0" presId="urn:microsoft.com/office/officeart/2005/8/layout/matrix2"/>
    <dgm:cxn modelId="{A53CD49E-E150-4A9C-AFB8-284CFC56C25B}" srcId="{EE84EF79-6224-45C0-A35A-2CE975BE449C}" destId="{444A4D57-65CA-41BA-8C94-737CFFFE3037}" srcOrd="2" destOrd="0" parTransId="{398B2AE8-C21E-4B16-B1F1-DF0424EF9F5F}" sibTransId="{6B61DDF3-E83C-4293-B76A-492713962C63}"/>
    <dgm:cxn modelId="{AFC87276-F11D-4B13-BE6C-21DA36A5A103}" srcId="{EE84EF79-6224-45C0-A35A-2CE975BE449C}" destId="{CF928DBE-4C05-4924-BA32-CABD6A6D1A3C}" srcOrd="3" destOrd="0" parTransId="{5861089C-EEBF-4373-A9CC-F442C80210C4}" sibTransId="{4C1550DC-A9F8-4AD3-89AC-9CF8A5779DBB}"/>
    <dgm:cxn modelId="{DF8149CF-3231-4516-8838-31E8C3F5546B}" srcId="{EE84EF79-6224-45C0-A35A-2CE975BE449C}" destId="{EAAAD863-1BFA-4780-A4D9-BE1DE9BAD7E8}" srcOrd="1" destOrd="0" parTransId="{AE5899CF-D5FC-45EC-AC86-BB13AC285EC0}" sibTransId="{B337478C-1A59-44A4-8FD4-2D0E9A3A61B1}"/>
    <dgm:cxn modelId="{9534A1A9-7F26-4F55-AEC0-A06B350DB5E8}" srcId="{EE84EF79-6224-45C0-A35A-2CE975BE449C}" destId="{4B6A9EB7-6A01-4093-B301-8673340F56B4}" srcOrd="0" destOrd="0" parTransId="{9376CD9E-9FB5-4E39-8988-541AC1D1CF89}" sibTransId="{845768ED-93F7-4098-9B67-11E8D185D078}"/>
    <dgm:cxn modelId="{96E81CB7-7827-4635-9C73-BB1694342485}" type="presOf" srcId="{CF928DBE-4C05-4924-BA32-CABD6A6D1A3C}" destId="{6BFB1331-B90C-47C9-BCDA-33BA2B5C32E3}" srcOrd="0" destOrd="0" presId="urn:microsoft.com/office/officeart/2005/8/layout/matrix2"/>
    <dgm:cxn modelId="{EB653B29-5C53-4871-9C4D-E3D7C2809764}" type="presParOf" srcId="{72B4CF8C-4237-48F2-808B-59288DB5D004}" destId="{42BA8810-D840-4B02-B515-DF4AE7847501}" srcOrd="0" destOrd="0" presId="urn:microsoft.com/office/officeart/2005/8/layout/matrix2"/>
    <dgm:cxn modelId="{9D84F0EC-DECC-49A6-86E9-9A567409402F}" type="presParOf" srcId="{72B4CF8C-4237-48F2-808B-59288DB5D004}" destId="{1D86711F-38F1-4811-9C70-BC7084D095A4}" srcOrd="1" destOrd="0" presId="urn:microsoft.com/office/officeart/2005/8/layout/matrix2"/>
    <dgm:cxn modelId="{8816AB80-4D04-4C32-9E50-F44C2602F249}" type="presParOf" srcId="{72B4CF8C-4237-48F2-808B-59288DB5D004}" destId="{5572FCEE-65B5-4542-89BC-522806463619}" srcOrd="2" destOrd="0" presId="urn:microsoft.com/office/officeart/2005/8/layout/matrix2"/>
    <dgm:cxn modelId="{C537C3DF-8423-4DC6-98EA-926FD5043209}" type="presParOf" srcId="{72B4CF8C-4237-48F2-808B-59288DB5D004}" destId="{F97B1630-4A81-4E29-80A2-253D8D330B8F}" srcOrd="3" destOrd="0" presId="urn:microsoft.com/office/officeart/2005/8/layout/matrix2"/>
    <dgm:cxn modelId="{ACE1F80E-B4B9-41FB-BA4C-B5FD3E97ACDA}" type="presParOf" srcId="{72B4CF8C-4237-48F2-808B-59288DB5D004}" destId="{6BFB1331-B90C-47C9-BCDA-33BA2B5C32E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40D950-83CC-4AB6-A4E9-45BA0BC56663}" type="doc">
      <dgm:prSet loTypeId="urn:microsoft.com/office/officeart/2005/8/layout/orgChart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6B5841-2B2D-411A-83B2-B133FC248E7F}">
      <dgm:prSet phldrT="[Текст]" custT="1"/>
      <dgm:spPr/>
      <dgm:t>
        <a:bodyPr/>
        <a:lstStyle/>
        <a:p>
          <a:pPr algn="ctr"/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учреждения «Агинский район»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27EAA7-810F-4426-A999-AEBC9F788185}" cxnId="{A7954B93-9C4D-44EF-87DD-4A3049B50A67}" type="parTrans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7C79C-BA1D-490A-95BE-B1162C5E761D}" cxnId="{A7954B93-9C4D-44EF-87DD-4A3049B50A67}" type="sibTrans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E85F08-882D-4C5B-8B59-63BB9B511279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13 дошкольных общеобразовательных учреждении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E4758B-D14D-4719-B6B8-C9EF7D151E7E}" cxnId="{69F105BA-39C0-4B61-A661-6B02BFAE433D}" type="parTrans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9CCE93-DC55-402F-BDAF-70CF767AA641}" cxnId="{69F105BA-39C0-4B61-A661-6B02BFAE433D}" type="sibTrans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72E7A8-640B-43E2-90E4-A7AEF93026C5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635 детей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514B6-1FEE-47D2-A4AC-6B632692929A}" cxnId="{2A6FFA7A-AAEA-4218-8EEB-22B7E5B3EBFD}" type="parTrans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052AA8-3C7C-4A5D-BE1C-533B991DF26B}" cxnId="{2A6FFA7A-AAEA-4218-8EEB-22B7E5B3EBFD}" type="sibTrans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1690AD-CB85-49B0-8CFB-96256EFC10AF}">
      <dgm:prSet phldrT="[Текст]" custT="1"/>
      <dgm:spPr/>
      <dgm:t>
        <a:bodyPr/>
        <a:lstStyle/>
        <a:p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96 педагогов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56EB3C-2F19-4181-99D9-50FA27AACA2A}" cxnId="{1A9D3466-9D88-4149-B1A3-3372F9FF3DEA}" type="parTrans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20B458-1A9B-4BA5-B491-778B82489EAC}" cxnId="{1A9D3466-9D88-4149-B1A3-3372F9FF3DEA}" type="sibTrans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CD24F-E4BB-48BA-AC88-77496F26777C}">
      <dgm:prSet phldr="0" custT="1"/>
      <dgm:spPr/>
      <dgm:t>
        <a:bodyPr vert="horz" wrap="square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13 общеобразовательных школ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852B47-223B-4389-ADB0-012B22B187CE}" cxnId="{304D28A1-55B0-4F59-8152-8E34C9F2BDB1}" type="parTrans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4FC1651-6D69-4143-B963-C6FE65928B9F}" cxnId="{304D28A1-55B0-4F59-8152-8E34C9F2BDB1}" type="sibTrans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1139881-1AD8-4183-B851-8C0832942BC4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1876 </a:t>
          </a: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 учащиеся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753539-E003-46DF-8916-5F8408A02E79}" cxnId="{F5677E0C-0A49-4AB2-BCFE-9AF5B232C46E}" type="parTrans">
      <dgm:prSet/>
      <dgm:spPr/>
      <dgm:t>
        <a:bodyPr/>
        <a:lstStyle/>
        <a:p>
          <a:endParaRPr lang="ru-RU"/>
        </a:p>
      </dgm:t>
    </dgm:pt>
    <dgm:pt modelId="{55B2905F-5F38-489F-B2E2-18EB16F4A395}" cxnId="{F5677E0C-0A49-4AB2-BCFE-9AF5B232C46E}" type="sibTrans">
      <dgm:prSet/>
      <dgm:spPr/>
      <dgm:t>
        <a:bodyPr/>
        <a:lstStyle/>
        <a:p>
          <a:endParaRPr lang="ru-RU"/>
        </a:p>
      </dgm:t>
    </dgm:pt>
    <dgm:pt modelId="{4EBDA994-4AAF-4425-8793-41C23E8E735A}">
      <dgm:prSet phldr="0" custT="1"/>
      <dgm:spPr/>
      <dgm:t>
        <a:bodyPr vert="horz" wrap="square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288</a:t>
          </a: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педагогов</a:t>
          </a:r>
          <a:r>
            <a:rPr lang="ru-RU" sz="1800" dirty="0"/>
            <a:t/>
          </a:r>
          <a:endParaRPr lang="ru-RU" sz="1800" dirty="0"/>
        </a:p>
      </dgm:t>
    </dgm:pt>
    <dgm:pt modelId="{A4788717-7F29-45F3-90B3-48B34A8C2285}" cxnId="{5F1C62E7-5604-45BC-B81E-88F58C543615}" type="parTrans">
      <dgm:prSet/>
      <dgm:spPr/>
      <dgm:t>
        <a:bodyPr/>
        <a:lstStyle/>
        <a:p>
          <a:endParaRPr lang="ru-RU"/>
        </a:p>
      </dgm:t>
    </dgm:pt>
    <dgm:pt modelId="{4826704D-7CEE-4FF1-812C-5CF514F1B1C4}" cxnId="{5F1C62E7-5604-45BC-B81E-88F58C543615}" type="sibTrans">
      <dgm:prSet/>
      <dgm:spPr/>
      <dgm:t>
        <a:bodyPr/>
        <a:lstStyle/>
        <a:p>
          <a:endParaRPr lang="ru-RU"/>
        </a:p>
      </dgm:t>
    </dgm:pt>
    <dgm:pt modelId="{675ACBFE-165E-4046-8C89-ED0F5B949DEE}">
      <dgm:prSet phldrT="[Текст]" custT="1"/>
      <dgm:spPr/>
      <dgm:t>
        <a:bodyPr/>
        <a:lstStyle/>
        <a:p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3 учреждения дополнительного образования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DD873A-AE1E-4C93-97A7-DA1B4703C59B}" cxnId="{36F2F2F0-CB45-40AA-BB37-50852361A1B0}" type="parTrans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2CF77E-776A-4B5D-BBCE-6FF6F9A13257}" cxnId="{36F2F2F0-CB45-40AA-BB37-50852361A1B0}" type="sibTrans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142AB-C0EB-41F9-AA2C-4582C1AE5DED}">
      <dgm:prSet phldrT="[Текст]" custT="1"/>
      <dgm:spPr/>
      <dgm:t>
        <a:bodyPr/>
        <a:lstStyle/>
        <a:p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2512 воспитанники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E009D4-FA04-410D-81D1-1BFC11490F71}" cxnId="{86FEF112-7194-431D-9FB0-A0DAD2670129}" type="parTrans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7F3D1F-C2B5-48F1-8BBF-27605C2E68B5}" cxnId="{86FEF112-7194-431D-9FB0-A0DAD2670129}" type="sibTrans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2BDDCD-EAF5-4B03-B4F9-26EA01427E7F}">
      <dgm:prSet custT="1"/>
      <dgm:spPr/>
      <dgm:t>
        <a:bodyPr/>
        <a:lstStyle/>
        <a:p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65 педагогов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E28B44-3F03-452B-9FFC-FF6ED672049F}" cxnId="{F35349C8-F62D-452A-B460-B5CE946CA007}" type="parTrans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4069288-2E92-4FC1-ADD6-C09C6694CE86}" cxnId="{F35349C8-F62D-452A-B460-B5CE946CA007}" type="sibTrans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373AC5C-8BC6-4B61-AD01-562EBE82ABCE}" type="pres">
      <dgm:prSet presAssocID="{D440D950-83CC-4AB6-A4E9-45BA0BC5666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E14A116-75FA-461D-BBB7-9FAC60953886}" type="pres">
      <dgm:prSet presAssocID="{D36B5841-2B2D-411A-83B2-B133FC248E7F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9092847-75CD-4BCA-8162-456357417B34}" type="pres">
      <dgm:prSet presAssocID="{D36B5841-2B2D-411A-83B2-B133FC248E7F}" presName="rootComposite1" presStyleCnt="0"/>
      <dgm:spPr/>
      <dgm:t>
        <a:bodyPr/>
        <a:lstStyle/>
        <a:p>
          <a:endParaRPr lang="ru-RU"/>
        </a:p>
      </dgm:t>
    </dgm:pt>
    <dgm:pt modelId="{286C547E-6511-4A13-9D89-6F62AB861A34}" type="pres">
      <dgm:prSet presAssocID="{D36B5841-2B2D-411A-83B2-B133FC248E7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60AC1D-DC1E-4329-BC51-3D130D8597BD}" type="pres">
      <dgm:prSet presAssocID="{D36B5841-2B2D-411A-83B2-B133FC248E7F}" presName="rootConnector1" presStyleCnt="0"/>
      <dgm:spPr/>
      <dgm:t>
        <a:bodyPr/>
        <a:lstStyle/>
        <a:p>
          <a:endParaRPr lang="ru-RU"/>
        </a:p>
      </dgm:t>
    </dgm:pt>
    <dgm:pt modelId="{3D6841A2-38FC-4958-9A56-FB0C0CAED36A}" type="pres">
      <dgm:prSet presAssocID="{D36B5841-2B2D-411A-83B2-B133FC248E7F}" presName="hierChild2" presStyleCnt="0"/>
      <dgm:spPr/>
      <dgm:t>
        <a:bodyPr/>
        <a:lstStyle/>
        <a:p>
          <a:endParaRPr lang="ru-RU"/>
        </a:p>
      </dgm:t>
    </dgm:pt>
    <dgm:pt modelId="{E25F1788-4424-45F2-A950-FC07AFD0342F}" type="pres">
      <dgm:prSet presAssocID="{1EE4758B-D14D-4719-B6B8-C9EF7D151E7E}" presName="Name37" presStyleLbl="parChTrans1D2" presStyleIdx="0" presStyleCnt="3"/>
      <dgm:spPr/>
      <dgm:t>
        <a:bodyPr/>
        <a:lstStyle/>
        <a:p>
          <a:endParaRPr lang="ru-RU"/>
        </a:p>
      </dgm:t>
    </dgm:pt>
    <dgm:pt modelId="{CAEB9DD4-0643-4A0C-A98E-FD0DAC40E65B}" type="pres">
      <dgm:prSet presAssocID="{81E85F08-882D-4C5B-8B59-63BB9B51127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D1E4F1A-2C1D-403E-AEA4-B880137A4645}" type="pres">
      <dgm:prSet presAssocID="{81E85F08-882D-4C5B-8B59-63BB9B511279}" presName="rootComposite" presStyleCnt="0"/>
      <dgm:spPr/>
      <dgm:t>
        <a:bodyPr/>
        <a:lstStyle/>
        <a:p>
          <a:endParaRPr lang="ru-RU"/>
        </a:p>
      </dgm:t>
    </dgm:pt>
    <dgm:pt modelId="{A67A9540-59A7-47AB-B2C5-DA72D0D67413}" type="pres">
      <dgm:prSet presAssocID="{81E85F08-882D-4C5B-8B59-63BB9B511279}" presName="rootText" presStyleLbl="node2" presStyleIdx="0" presStyleCnt="3" custScaleX="1221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7588A5-3558-46DC-996D-21DB2D4FCE1F}" type="pres">
      <dgm:prSet presAssocID="{81E85F08-882D-4C5B-8B59-63BB9B511279}" presName="rootConnector" presStyleCnt="0"/>
      <dgm:spPr/>
      <dgm:t>
        <a:bodyPr/>
        <a:lstStyle/>
        <a:p>
          <a:endParaRPr lang="ru-RU"/>
        </a:p>
      </dgm:t>
    </dgm:pt>
    <dgm:pt modelId="{2922E316-B6F8-4DDA-A9B3-63F6900F0208}" type="pres">
      <dgm:prSet presAssocID="{81E85F08-882D-4C5B-8B59-63BB9B511279}" presName="hierChild4" presStyleCnt="0"/>
      <dgm:spPr/>
      <dgm:t>
        <a:bodyPr/>
        <a:lstStyle/>
        <a:p>
          <a:endParaRPr lang="ru-RU"/>
        </a:p>
      </dgm:t>
    </dgm:pt>
    <dgm:pt modelId="{AD633A80-EB06-45D1-A56F-18DE7C81757C}" type="pres">
      <dgm:prSet presAssocID="{609514B6-1FEE-47D2-A4AC-6B632692929A}" presName="Name37" presStyleLbl="parChTrans1D3" presStyleIdx="0" presStyleCnt="6"/>
      <dgm:spPr/>
      <dgm:t>
        <a:bodyPr/>
        <a:lstStyle/>
        <a:p>
          <a:endParaRPr lang="ru-RU"/>
        </a:p>
      </dgm:t>
    </dgm:pt>
    <dgm:pt modelId="{6F9DACB5-CDDD-4D28-8E65-CFDD75717F2A}" type="pres">
      <dgm:prSet presAssocID="{F172E7A8-640B-43E2-90E4-A7AEF93026C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552232D-BC46-4A9F-BB90-FED73BA7C5CC}" type="pres">
      <dgm:prSet presAssocID="{F172E7A8-640B-43E2-90E4-A7AEF93026C5}" presName="rootComposite" presStyleCnt="0"/>
      <dgm:spPr/>
      <dgm:t>
        <a:bodyPr/>
        <a:lstStyle/>
        <a:p>
          <a:endParaRPr lang="ru-RU"/>
        </a:p>
      </dgm:t>
    </dgm:pt>
    <dgm:pt modelId="{0A14EE27-D8DE-43B5-8E50-36E37061F9B8}" type="pres">
      <dgm:prSet presAssocID="{F172E7A8-640B-43E2-90E4-A7AEF93026C5}" presName="rootText" presStyleLbl="node3" presStyleIdx="0" presStyleCnt="6" custScaleX="80759" custScaleY="425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4569E8-CCB4-47FD-B875-B2FD5E8D163B}" type="pres">
      <dgm:prSet presAssocID="{F172E7A8-640B-43E2-90E4-A7AEF93026C5}" presName="rootConnector" presStyleCnt="0"/>
      <dgm:spPr/>
      <dgm:t>
        <a:bodyPr/>
        <a:lstStyle/>
        <a:p>
          <a:endParaRPr lang="ru-RU"/>
        </a:p>
      </dgm:t>
    </dgm:pt>
    <dgm:pt modelId="{228EA335-E597-4AED-A5D1-80E42FFB38FE}" type="pres">
      <dgm:prSet presAssocID="{F172E7A8-640B-43E2-90E4-A7AEF93026C5}" presName="hierChild4" presStyleCnt="0"/>
      <dgm:spPr/>
      <dgm:t>
        <a:bodyPr/>
        <a:lstStyle/>
        <a:p>
          <a:endParaRPr lang="ru-RU"/>
        </a:p>
      </dgm:t>
    </dgm:pt>
    <dgm:pt modelId="{8F0DECC1-2CAB-4A06-9E3E-9DD8E5A9D7CB}" type="pres">
      <dgm:prSet presAssocID="{F172E7A8-640B-43E2-90E4-A7AEF93026C5}" presName="hierChild5" presStyleCnt="0"/>
      <dgm:spPr/>
      <dgm:t>
        <a:bodyPr/>
        <a:lstStyle/>
        <a:p>
          <a:endParaRPr lang="ru-RU"/>
        </a:p>
      </dgm:t>
    </dgm:pt>
    <dgm:pt modelId="{93C4D5CE-DAB1-4869-96C8-E59AD79913EC}" type="pres">
      <dgm:prSet presAssocID="{7156EB3C-2F19-4181-99D9-50FA27AACA2A}" presName="Name37" presStyleLbl="parChTrans1D3" presStyleIdx="1" presStyleCnt="6"/>
      <dgm:spPr/>
      <dgm:t>
        <a:bodyPr/>
        <a:lstStyle/>
        <a:p>
          <a:endParaRPr lang="ru-RU"/>
        </a:p>
      </dgm:t>
    </dgm:pt>
    <dgm:pt modelId="{355EC34F-A34D-4080-B4A7-1A821EF283E9}" type="pres">
      <dgm:prSet presAssocID="{111690AD-CB85-49B0-8CFB-96256EFC10A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2D9DAB6-B528-45E8-B40F-D7CA69072158}" type="pres">
      <dgm:prSet presAssocID="{111690AD-CB85-49B0-8CFB-96256EFC10AF}" presName="rootComposite" presStyleCnt="0"/>
      <dgm:spPr/>
      <dgm:t>
        <a:bodyPr/>
        <a:lstStyle/>
        <a:p>
          <a:endParaRPr lang="ru-RU"/>
        </a:p>
      </dgm:t>
    </dgm:pt>
    <dgm:pt modelId="{5BE6B58E-2642-486C-806A-2B0ED7F69892}" type="pres">
      <dgm:prSet presAssocID="{111690AD-CB85-49B0-8CFB-96256EFC10AF}" presName="rootText" presStyleLbl="node3" presStyleIdx="1" presStyleCnt="6" custScaleX="80759" custScaleY="473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51FE76-E38C-4C8D-9F66-24FF67DA460E}" type="pres">
      <dgm:prSet presAssocID="{111690AD-CB85-49B0-8CFB-96256EFC10AF}" presName="rootConnector" presStyleCnt="0"/>
      <dgm:spPr/>
      <dgm:t>
        <a:bodyPr/>
        <a:lstStyle/>
        <a:p>
          <a:endParaRPr lang="ru-RU"/>
        </a:p>
      </dgm:t>
    </dgm:pt>
    <dgm:pt modelId="{56593CD2-6E2A-434A-9C66-458A753C5231}" type="pres">
      <dgm:prSet presAssocID="{111690AD-CB85-49B0-8CFB-96256EFC10AF}" presName="hierChild4" presStyleCnt="0"/>
      <dgm:spPr/>
      <dgm:t>
        <a:bodyPr/>
        <a:lstStyle/>
        <a:p>
          <a:endParaRPr lang="ru-RU"/>
        </a:p>
      </dgm:t>
    </dgm:pt>
    <dgm:pt modelId="{A17446E5-65C9-41DD-8A67-6015C07D8573}" type="pres">
      <dgm:prSet presAssocID="{111690AD-CB85-49B0-8CFB-96256EFC10AF}" presName="hierChild5" presStyleCnt="0"/>
      <dgm:spPr/>
      <dgm:t>
        <a:bodyPr/>
        <a:lstStyle/>
        <a:p>
          <a:endParaRPr lang="ru-RU"/>
        </a:p>
      </dgm:t>
    </dgm:pt>
    <dgm:pt modelId="{6F4B9921-6D20-4A16-87D2-C703427FBE1E}" type="pres">
      <dgm:prSet presAssocID="{81E85F08-882D-4C5B-8B59-63BB9B511279}" presName="hierChild5" presStyleCnt="0"/>
      <dgm:spPr/>
      <dgm:t>
        <a:bodyPr/>
        <a:lstStyle/>
        <a:p>
          <a:endParaRPr lang="ru-RU"/>
        </a:p>
      </dgm:t>
    </dgm:pt>
    <dgm:pt modelId="{43EC62F5-356B-4E9B-B9D7-AD53A088F961}" type="pres">
      <dgm:prSet presAssocID="{EC852B47-223B-4389-ADB0-012B22B187CE}" presName="Name37" presStyleLbl="parChTrans1D2" presStyleIdx="1" presStyleCnt="3"/>
      <dgm:spPr/>
      <dgm:t>
        <a:bodyPr/>
        <a:lstStyle/>
        <a:p>
          <a:endParaRPr lang="ru-RU"/>
        </a:p>
      </dgm:t>
    </dgm:pt>
    <dgm:pt modelId="{55DEAC7C-0B3A-4032-8DF2-056339BDDC15}" type="pres">
      <dgm:prSet presAssocID="{A41CD24F-E4BB-48BA-AC88-77496F26777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DCDABF3-319A-4043-8CDB-D30EE25E06AE}" type="pres">
      <dgm:prSet presAssocID="{A41CD24F-E4BB-48BA-AC88-77496F26777C}" presName="rootComposite" presStyleCnt="0"/>
      <dgm:spPr/>
      <dgm:t>
        <a:bodyPr/>
        <a:lstStyle/>
        <a:p>
          <a:endParaRPr lang="ru-RU"/>
        </a:p>
      </dgm:t>
    </dgm:pt>
    <dgm:pt modelId="{5D8A2A1B-439C-4643-884E-953D24EE7417}" type="pres">
      <dgm:prSet presAssocID="{A41CD24F-E4BB-48BA-AC88-77496F26777C}" presName="rootText" presStyleLbl="node2" presStyleIdx="1" presStyleCnt="3" custScaleX="1447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2D09DD-4012-47C3-A5E9-4A3B94363713}" type="pres">
      <dgm:prSet presAssocID="{A41CD24F-E4BB-48BA-AC88-77496F26777C}" presName="rootConnector" presStyleCnt="0"/>
      <dgm:spPr/>
      <dgm:t>
        <a:bodyPr/>
        <a:lstStyle/>
        <a:p>
          <a:endParaRPr lang="ru-RU"/>
        </a:p>
      </dgm:t>
    </dgm:pt>
    <dgm:pt modelId="{53FAD64F-101A-4EA0-BA2E-10B738C3ED3A}" type="pres">
      <dgm:prSet presAssocID="{A41CD24F-E4BB-48BA-AC88-77496F26777C}" presName="hierChild4" presStyleCnt="0"/>
      <dgm:spPr/>
      <dgm:t>
        <a:bodyPr/>
        <a:lstStyle/>
        <a:p>
          <a:endParaRPr lang="ru-RU"/>
        </a:p>
      </dgm:t>
    </dgm:pt>
    <dgm:pt modelId="{AF733F42-F89F-40DC-9B34-E3B2E57E1534}" type="pres">
      <dgm:prSet presAssocID="{23753539-E003-46DF-8916-5F8408A02E79}" presName="Name37" presStyleLbl="parChTrans1D3" presStyleIdx="2" presStyleCnt="6"/>
      <dgm:spPr/>
      <dgm:t>
        <a:bodyPr/>
        <a:lstStyle/>
        <a:p>
          <a:endParaRPr lang="ru-RU"/>
        </a:p>
      </dgm:t>
    </dgm:pt>
    <dgm:pt modelId="{06D39D5E-C7AA-4896-9567-BB82454D2787}" type="pres">
      <dgm:prSet presAssocID="{51139881-1AD8-4183-B851-8C0832942BC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78738D7-05EE-4001-9B70-B6DB60BD773F}" type="pres">
      <dgm:prSet presAssocID="{51139881-1AD8-4183-B851-8C0832942BC4}" presName="rootComposite" presStyleCnt="0"/>
      <dgm:spPr/>
      <dgm:t>
        <a:bodyPr/>
        <a:lstStyle/>
        <a:p>
          <a:endParaRPr lang="ru-RU"/>
        </a:p>
      </dgm:t>
    </dgm:pt>
    <dgm:pt modelId="{9DBBFB5D-1324-44E4-AA8C-BBFDFB888BD6}" type="pres">
      <dgm:prSet presAssocID="{51139881-1AD8-4183-B851-8C0832942BC4}" presName="rootText" presStyleLbl="node3" presStyleIdx="2" presStyleCnt="6" custScaleY="425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48EB2A-DD4B-426F-9FA8-444C7D1AAA81}" type="pres">
      <dgm:prSet presAssocID="{51139881-1AD8-4183-B851-8C0832942BC4}" presName="rootConnector" presStyleCnt="0"/>
      <dgm:spPr/>
      <dgm:t>
        <a:bodyPr/>
        <a:lstStyle/>
        <a:p>
          <a:endParaRPr lang="ru-RU"/>
        </a:p>
      </dgm:t>
    </dgm:pt>
    <dgm:pt modelId="{23841CCC-D887-4AA9-B596-B40CD1BDE777}" type="pres">
      <dgm:prSet presAssocID="{51139881-1AD8-4183-B851-8C0832942BC4}" presName="hierChild4" presStyleCnt="0"/>
      <dgm:spPr/>
      <dgm:t>
        <a:bodyPr/>
        <a:lstStyle/>
        <a:p>
          <a:endParaRPr lang="ru-RU"/>
        </a:p>
      </dgm:t>
    </dgm:pt>
    <dgm:pt modelId="{6D89EA2D-CA5E-4B4C-8376-81DF2422DCFA}" type="pres">
      <dgm:prSet presAssocID="{51139881-1AD8-4183-B851-8C0832942BC4}" presName="hierChild5" presStyleCnt="0"/>
      <dgm:spPr/>
      <dgm:t>
        <a:bodyPr/>
        <a:lstStyle/>
        <a:p>
          <a:endParaRPr lang="ru-RU"/>
        </a:p>
      </dgm:t>
    </dgm:pt>
    <dgm:pt modelId="{2D728ECB-1682-489F-ADF6-80040D36083D}" type="pres">
      <dgm:prSet presAssocID="{A4788717-7F29-45F3-90B3-48B34A8C2285}" presName="Name37" presStyleLbl="parChTrans1D3" presStyleIdx="3" presStyleCnt="6"/>
      <dgm:spPr/>
      <dgm:t>
        <a:bodyPr/>
        <a:lstStyle/>
        <a:p>
          <a:endParaRPr lang="ru-RU"/>
        </a:p>
      </dgm:t>
    </dgm:pt>
    <dgm:pt modelId="{331C4DDC-DB08-40AD-89AC-F930C717E64E}" type="pres">
      <dgm:prSet presAssocID="{4EBDA994-4AAF-4425-8793-41C23E8E735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8FFFE52-D9F4-42DD-B95E-4396232E20EF}" type="pres">
      <dgm:prSet presAssocID="{4EBDA994-4AAF-4425-8793-41C23E8E735A}" presName="rootComposite" presStyleCnt="0"/>
      <dgm:spPr/>
      <dgm:t>
        <a:bodyPr/>
        <a:lstStyle/>
        <a:p>
          <a:endParaRPr lang="ru-RU"/>
        </a:p>
      </dgm:t>
    </dgm:pt>
    <dgm:pt modelId="{A583F056-4192-41FF-BA0C-91F6A243BAB1}" type="pres">
      <dgm:prSet presAssocID="{4EBDA994-4AAF-4425-8793-41C23E8E735A}" presName="rootText" presStyleLbl="node3" presStyleIdx="3" presStyleCnt="6" custScaleY="43043" custLinFactNeighborX="1882" custLinFactNeighborY="25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999993-9BEF-4FC9-AAF8-08A9FDF1EE41}" type="pres">
      <dgm:prSet presAssocID="{4EBDA994-4AAF-4425-8793-41C23E8E735A}" presName="rootConnector" presStyleCnt="0"/>
      <dgm:spPr/>
      <dgm:t>
        <a:bodyPr/>
        <a:lstStyle/>
        <a:p>
          <a:endParaRPr lang="ru-RU"/>
        </a:p>
      </dgm:t>
    </dgm:pt>
    <dgm:pt modelId="{AD43353F-6A55-445C-A674-A816A321B0FC}" type="pres">
      <dgm:prSet presAssocID="{4EBDA994-4AAF-4425-8793-41C23E8E735A}" presName="hierChild4" presStyleCnt="0"/>
      <dgm:spPr/>
      <dgm:t>
        <a:bodyPr/>
        <a:lstStyle/>
        <a:p>
          <a:endParaRPr lang="ru-RU"/>
        </a:p>
      </dgm:t>
    </dgm:pt>
    <dgm:pt modelId="{B2DDCE5E-35E7-4E71-B510-9B6741EB5017}" type="pres">
      <dgm:prSet presAssocID="{4EBDA994-4AAF-4425-8793-41C23E8E735A}" presName="hierChild5" presStyleCnt="0"/>
      <dgm:spPr/>
      <dgm:t>
        <a:bodyPr/>
        <a:lstStyle/>
        <a:p>
          <a:endParaRPr lang="ru-RU"/>
        </a:p>
      </dgm:t>
    </dgm:pt>
    <dgm:pt modelId="{0DBF37FF-9E85-4D95-B157-D9445C6A432F}" type="pres">
      <dgm:prSet presAssocID="{A41CD24F-E4BB-48BA-AC88-77496F26777C}" presName="hierChild5" presStyleCnt="0"/>
      <dgm:spPr/>
      <dgm:t>
        <a:bodyPr/>
        <a:lstStyle/>
        <a:p>
          <a:endParaRPr lang="ru-RU"/>
        </a:p>
      </dgm:t>
    </dgm:pt>
    <dgm:pt modelId="{CF91541A-C09A-493E-80D0-8E3DFA7628A4}" type="pres">
      <dgm:prSet presAssocID="{CADD873A-AE1E-4C93-97A7-DA1B4703C59B}" presName="Name37" presStyleLbl="parChTrans1D2" presStyleIdx="2" presStyleCnt="3"/>
      <dgm:spPr/>
      <dgm:t>
        <a:bodyPr/>
        <a:lstStyle/>
        <a:p>
          <a:endParaRPr lang="ru-RU"/>
        </a:p>
      </dgm:t>
    </dgm:pt>
    <dgm:pt modelId="{A87397CF-EA36-4D90-ADE3-DB791F87640F}" type="pres">
      <dgm:prSet presAssocID="{675ACBFE-165E-4046-8C89-ED0F5B949DEE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A7FF326-B233-4030-9591-E0A0B80278A0}" type="pres">
      <dgm:prSet presAssocID="{675ACBFE-165E-4046-8C89-ED0F5B949DEE}" presName="rootComposite" presStyleCnt="0"/>
      <dgm:spPr/>
      <dgm:t>
        <a:bodyPr/>
        <a:lstStyle/>
        <a:p>
          <a:endParaRPr lang="ru-RU"/>
        </a:p>
      </dgm:t>
    </dgm:pt>
    <dgm:pt modelId="{3D6BBC82-6B57-4492-807B-BDF8F53B1B56}" type="pres">
      <dgm:prSet presAssocID="{675ACBFE-165E-4046-8C89-ED0F5B949DEE}" presName="rootText" presStyleLbl="node2" presStyleIdx="2" presStyleCnt="3" custScaleX="1301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5F87AD-D8DC-463C-BBA7-BB6563F1BEB7}" type="pres">
      <dgm:prSet presAssocID="{675ACBFE-165E-4046-8C89-ED0F5B949DEE}" presName="rootConnector" presStyleCnt="0"/>
      <dgm:spPr/>
      <dgm:t>
        <a:bodyPr/>
        <a:lstStyle/>
        <a:p>
          <a:endParaRPr lang="ru-RU"/>
        </a:p>
      </dgm:t>
    </dgm:pt>
    <dgm:pt modelId="{3F7E5997-70AE-4DEF-AA7E-0045D3A4084B}" type="pres">
      <dgm:prSet presAssocID="{675ACBFE-165E-4046-8C89-ED0F5B949DEE}" presName="hierChild4" presStyleCnt="0"/>
      <dgm:spPr/>
      <dgm:t>
        <a:bodyPr/>
        <a:lstStyle/>
        <a:p>
          <a:endParaRPr lang="ru-RU"/>
        </a:p>
      </dgm:t>
    </dgm:pt>
    <dgm:pt modelId="{0D0E490E-79A3-409D-8E6A-9A5694C81849}" type="pres">
      <dgm:prSet presAssocID="{BDE009D4-FA04-410D-81D1-1BFC11490F71}" presName="Name37" presStyleLbl="parChTrans1D3" presStyleIdx="4" presStyleCnt="6"/>
      <dgm:spPr/>
      <dgm:t>
        <a:bodyPr/>
        <a:lstStyle/>
        <a:p>
          <a:endParaRPr lang="ru-RU"/>
        </a:p>
      </dgm:t>
    </dgm:pt>
    <dgm:pt modelId="{7F840334-636A-4E6E-A991-CD79FC2CD570}" type="pres">
      <dgm:prSet presAssocID="{652142AB-C0EB-41F9-AA2C-4582C1AE5DED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C1BE2599-D5E7-4773-AF72-C55394904CD6}" type="pres">
      <dgm:prSet presAssocID="{652142AB-C0EB-41F9-AA2C-4582C1AE5DED}" presName="rootComposite" presStyleCnt="0"/>
      <dgm:spPr/>
      <dgm:t>
        <a:bodyPr/>
        <a:lstStyle/>
        <a:p>
          <a:endParaRPr lang="ru-RU"/>
        </a:p>
      </dgm:t>
    </dgm:pt>
    <dgm:pt modelId="{2C4783C1-7C20-4CFA-8F76-B61C870CD9B1}" type="pres">
      <dgm:prSet presAssocID="{652142AB-C0EB-41F9-AA2C-4582C1AE5DED}" presName="rootText" presStyleLbl="node3" presStyleIdx="4" presStyleCnt="6" custScaleY="484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379CF1-7401-4182-B492-61AA4215A263}" type="pres">
      <dgm:prSet presAssocID="{652142AB-C0EB-41F9-AA2C-4582C1AE5DED}" presName="rootConnector" presStyleCnt="0"/>
      <dgm:spPr/>
      <dgm:t>
        <a:bodyPr/>
        <a:lstStyle/>
        <a:p>
          <a:endParaRPr lang="ru-RU"/>
        </a:p>
      </dgm:t>
    </dgm:pt>
    <dgm:pt modelId="{4DD9225D-AD14-4D7E-B2DB-F5A5E7D1F6BD}" type="pres">
      <dgm:prSet presAssocID="{652142AB-C0EB-41F9-AA2C-4582C1AE5DED}" presName="hierChild4" presStyleCnt="0"/>
      <dgm:spPr/>
      <dgm:t>
        <a:bodyPr/>
        <a:lstStyle/>
        <a:p>
          <a:endParaRPr lang="ru-RU"/>
        </a:p>
      </dgm:t>
    </dgm:pt>
    <dgm:pt modelId="{47736FB0-7B3F-40B7-8A09-97D5AB163B48}" type="pres">
      <dgm:prSet presAssocID="{652142AB-C0EB-41F9-AA2C-4582C1AE5DED}" presName="hierChild5" presStyleCnt="0"/>
      <dgm:spPr/>
      <dgm:t>
        <a:bodyPr/>
        <a:lstStyle/>
        <a:p>
          <a:endParaRPr lang="ru-RU"/>
        </a:p>
      </dgm:t>
    </dgm:pt>
    <dgm:pt modelId="{9E0D00E6-7083-4B35-A81A-B55F2632716B}" type="pres">
      <dgm:prSet presAssocID="{BEE28B44-3F03-452B-9FFC-FF6ED672049F}" presName="Name37" presStyleLbl="parChTrans1D3" presStyleIdx="5" presStyleCnt="6"/>
      <dgm:spPr/>
      <dgm:t>
        <a:bodyPr/>
        <a:lstStyle/>
        <a:p>
          <a:endParaRPr lang="ru-RU"/>
        </a:p>
      </dgm:t>
    </dgm:pt>
    <dgm:pt modelId="{3F36478C-65AF-45EC-B963-5858060CDFCC}" type="pres">
      <dgm:prSet presAssocID="{AF2BDDCD-EAF5-4B03-B4F9-26EA01427E7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FBBCB27F-0F77-448D-BBEE-6E5C6C6D0E67}" type="pres">
      <dgm:prSet presAssocID="{AF2BDDCD-EAF5-4B03-B4F9-26EA01427E7F}" presName="rootComposite" presStyleCnt="0"/>
      <dgm:spPr/>
      <dgm:t>
        <a:bodyPr/>
        <a:lstStyle/>
        <a:p>
          <a:endParaRPr lang="ru-RU"/>
        </a:p>
      </dgm:t>
    </dgm:pt>
    <dgm:pt modelId="{8AC76BCE-7F4F-4C65-BF3E-CAE97830426C}" type="pres">
      <dgm:prSet presAssocID="{AF2BDDCD-EAF5-4B03-B4F9-26EA01427E7F}" presName="rootText" presStyleLbl="node3" presStyleIdx="5" presStyleCnt="6" custScaleY="385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105F11-4D0E-4222-B963-93E2F90B285B}" type="pres">
      <dgm:prSet presAssocID="{AF2BDDCD-EAF5-4B03-B4F9-26EA01427E7F}" presName="rootConnector" presStyleCnt="0"/>
      <dgm:spPr/>
      <dgm:t>
        <a:bodyPr/>
        <a:lstStyle/>
        <a:p>
          <a:endParaRPr lang="ru-RU"/>
        </a:p>
      </dgm:t>
    </dgm:pt>
    <dgm:pt modelId="{E41B130A-EF71-40BA-AEFD-34EDAB567E64}" type="pres">
      <dgm:prSet presAssocID="{AF2BDDCD-EAF5-4B03-B4F9-26EA01427E7F}" presName="hierChild4" presStyleCnt="0"/>
      <dgm:spPr/>
      <dgm:t>
        <a:bodyPr/>
        <a:lstStyle/>
        <a:p>
          <a:endParaRPr lang="ru-RU"/>
        </a:p>
      </dgm:t>
    </dgm:pt>
    <dgm:pt modelId="{4433F16B-76CD-43E9-A907-39F73C50FE8D}" type="pres">
      <dgm:prSet presAssocID="{AF2BDDCD-EAF5-4B03-B4F9-26EA01427E7F}" presName="hierChild5" presStyleCnt="0"/>
      <dgm:spPr/>
      <dgm:t>
        <a:bodyPr/>
        <a:lstStyle/>
        <a:p>
          <a:endParaRPr lang="ru-RU"/>
        </a:p>
      </dgm:t>
    </dgm:pt>
    <dgm:pt modelId="{F5A979BC-4007-4DE4-95DD-C94CB83D25B9}" type="pres">
      <dgm:prSet presAssocID="{675ACBFE-165E-4046-8C89-ED0F5B949DEE}" presName="hierChild5" presStyleCnt="0"/>
      <dgm:spPr/>
      <dgm:t>
        <a:bodyPr/>
        <a:lstStyle/>
        <a:p>
          <a:endParaRPr lang="ru-RU"/>
        </a:p>
      </dgm:t>
    </dgm:pt>
    <dgm:pt modelId="{0AB0D75D-B078-4651-A427-CE7995CFC50D}" type="pres">
      <dgm:prSet presAssocID="{D36B5841-2B2D-411A-83B2-B133FC248E7F}" presName="hierChild3" presStyleCnt="0"/>
      <dgm:spPr/>
      <dgm:t>
        <a:bodyPr/>
        <a:lstStyle/>
        <a:p>
          <a:endParaRPr lang="ru-RU"/>
        </a:p>
      </dgm:t>
    </dgm:pt>
  </dgm:ptLst>
  <dgm:cxnLst>
    <dgm:cxn modelId="{A7954B93-9C4D-44EF-87DD-4A3049B50A67}" srcId="{D440D950-83CC-4AB6-A4E9-45BA0BC56663}" destId="{D36B5841-2B2D-411A-83B2-B133FC248E7F}" srcOrd="0" destOrd="0" parTransId="{CA27EAA7-810F-4426-A999-AEBC9F788185}" sibTransId="{F357C79C-BA1D-490A-95BE-B1162C5E761D}"/>
    <dgm:cxn modelId="{69F105BA-39C0-4B61-A661-6B02BFAE433D}" srcId="{D36B5841-2B2D-411A-83B2-B133FC248E7F}" destId="{81E85F08-882D-4C5B-8B59-63BB9B511279}" srcOrd="0" destOrd="0" parTransId="{1EE4758B-D14D-4719-B6B8-C9EF7D151E7E}" sibTransId="{D99CCE93-DC55-402F-BDAF-70CF767AA641}"/>
    <dgm:cxn modelId="{2A6FFA7A-AAEA-4218-8EEB-22B7E5B3EBFD}" srcId="{81E85F08-882D-4C5B-8B59-63BB9B511279}" destId="{F172E7A8-640B-43E2-90E4-A7AEF93026C5}" srcOrd="0" destOrd="0" parTransId="{609514B6-1FEE-47D2-A4AC-6B632692929A}" sibTransId="{53052AA8-3C7C-4A5D-BE1C-533B991DF26B}"/>
    <dgm:cxn modelId="{1A9D3466-9D88-4149-B1A3-3372F9FF3DEA}" srcId="{81E85F08-882D-4C5B-8B59-63BB9B511279}" destId="{111690AD-CB85-49B0-8CFB-96256EFC10AF}" srcOrd="1" destOrd="0" parTransId="{7156EB3C-2F19-4181-99D9-50FA27AACA2A}" sibTransId="{7220B458-1A9B-4BA5-B491-778B82489EAC}"/>
    <dgm:cxn modelId="{304D28A1-55B0-4F59-8152-8E34C9F2BDB1}" srcId="{D36B5841-2B2D-411A-83B2-B133FC248E7F}" destId="{A41CD24F-E4BB-48BA-AC88-77496F26777C}" srcOrd="1" destOrd="0" parTransId="{EC852B47-223B-4389-ADB0-012B22B187CE}" sibTransId="{D4FC1651-6D69-4143-B963-C6FE65928B9F}"/>
    <dgm:cxn modelId="{F5677E0C-0A49-4AB2-BCFE-9AF5B232C46E}" srcId="{A41CD24F-E4BB-48BA-AC88-77496F26777C}" destId="{51139881-1AD8-4183-B851-8C0832942BC4}" srcOrd="0" destOrd="1" parTransId="{23753539-E003-46DF-8916-5F8408A02E79}" sibTransId="{55B2905F-5F38-489F-B2E2-18EB16F4A395}"/>
    <dgm:cxn modelId="{5F1C62E7-5604-45BC-B81E-88F58C543615}" srcId="{A41CD24F-E4BB-48BA-AC88-77496F26777C}" destId="{4EBDA994-4AAF-4425-8793-41C23E8E735A}" srcOrd="1" destOrd="1" parTransId="{A4788717-7F29-45F3-90B3-48B34A8C2285}" sibTransId="{4826704D-7CEE-4FF1-812C-5CF514F1B1C4}"/>
    <dgm:cxn modelId="{36F2F2F0-CB45-40AA-BB37-50852361A1B0}" srcId="{D36B5841-2B2D-411A-83B2-B133FC248E7F}" destId="{675ACBFE-165E-4046-8C89-ED0F5B949DEE}" srcOrd="2" destOrd="0" parTransId="{CADD873A-AE1E-4C93-97A7-DA1B4703C59B}" sibTransId="{A92CF77E-776A-4B5D-BBCE-6FF6F9A13257}"/>
    <dgm:cxn modelId="{86FEF112-7194-431D-9FB0-A0DAD2670129}" srcId="{675ACBFE-165E-4046-8C89-ED0F5B949DEE}" destId="{652142AB-C0EB-41F9-AA2C-4582C1AE5DED}" srcOrd="0" destOrd="2" parTransId="{BDE009D4-FA04-410D-81D1-1BFC11490F71}" sibTransId="{617F3D1F-C2B5-48F1-8BBF-27605C2E68B5}"/>
    <dgm:cxn modelId="{F35349C8-F62D-452A-B460-B5CE946CA007}" srcId="{675ACBFE-165E-4046-8C89-ED0F5B949DEE}" destId="{AF2BDDCD-EAF5-4B03-B4F9-26EA01427E7F}" srcOrd="1" destOrd="2" parTransId="{BEE28B44-3F03-452B-9FFC-FF6ED672049F}" sibTransId="{14069288-2E92-4FC1-ADD6-C09C6694CE86}"/>
    <dgm:cxn modelId="{9519D592-A5D5-44AE-BE9A-21469B023804}" type="presOf" srcId="{D440D950-83CC-4AB6-A4E9-45BA0BC56663}" destId="{3373AC5C-8BC6-4B61-AD01-562EBE82ABCE}" srcOrd="0" destOrd="0" presId="urn:microsoft.com/office/officeart/2005/8/layout/orgChart1"/>
    <dgm:cxn modelId="{C5A6FDE3-5A69-453F-87BA-D9F7853173B7}" type="presParOf" srcId="{3373AC5C-8BC6-4B61-AD01-562EBE82ABCE}" destId="{2E14A116-75FA-461D-BBB7-9FAC60953886}" srcOrd="0" destOrd="0" presId="urn:microsoft.com/office/officeart/2005/8/layout/orgChart1"/>
    <dgm:cxn modelId="{A9A2B420-66B7-4176-97CD-A8E14A74B351}" type="presParOf" srcId="{2E14A116-75FA-461D-BBB7-9FAC60953886}" destId="{19092847-75CD-4BCA-8162-456357417B34}" srcOrd="0" destOrd="0" presId="urn:microsoft.com/office/officeart/2005/8/layout/orgChart1"/>
    <dgm:cxn modelId="{F0F7CF49-2F0F-48E7-80B3-43F4599F8F94}" type="presOf" srcId="{D36B5841-2B2D-411A-83B2-B133FC248E7F}" destId="{19092847-75CD-4BCA-8162-456357417B34}" srcOrd="0" destOrd="0" presId="urn:microsoft.com/office/officeart/2005/8/layout/orgChart1"/>
    <dgm:cxn modelId="{F465AC39-610D-4B6F-885E-0958253F54BC}" type="presParOf" srcId="{19092847-75CD-4BCA-8162-456357417B34}" destId="{286C547E-6511-4A13-9D89-6F62AB861A34}" srcOrd="0" destOrd="0" presId="urn:microsoft.com/office/officeart/2005/8/layout/orgChart1"/>
    <dgm:cxn modelId="{3B56248C-81DA-4321-B6B3-F033CCE79E3B}" type="presOf" srcId="{D36B5841-2B2D-411A-83B2-B133FC248E7F}" destId="{286C547E-6511-4A13-9D89-6F62AB861A34}" srcOrd="0" destOrd="0" presId="urn:microsoft.com/office/officeart/2005/8/layout/orgChart1"/>
    <dgm:cxn modelId="{3988864B-5253-44BE-802C-70ADD30E42ED}" type="presParOf" srcId="{19092847-75CD-4BCA-8162-456357417B34}" destId="{D860AC1D-DC1E-4329-BC51-3D130D8597BD}" srcOrd="1" destOrd="0" presId="urn:microsoft.com/office/officeart/2005/8/layout/orgChart1"/>
    <dgm:cxn modelId="{431EA3A8-7D70-4538-A7E4-9819CF21D138}" type="presOf" srcId="{D36B5841-2B2D-411A-83B2-B133FC248E7F}" destId="{D860AC1D-DC1E-4329-BC51-3D130D8597BD}" srcOrd="0" destOrd="0" presId="urn:microsoft.com/office/officeart/2005/8/layout/orgChart1"/>
    <dgm:cxn modelId="{170C2988-BB0F-4092-ADDA-713861EBD811}" type="presParOf" srcId="{2E14A116-75FA-461D-BBB7-9FAC60953886}" destId="{3D6841A2-38FC-4958-9A56-FB0C0CAED36A}" srcOrd="1" destOrd="0" presId="urn:microsoft.com/office/officeart/2005/8/layout/orgChart1"/>
    <dgm:cxn modelId="{D17F80EC-6EDA-4BFE-B7E8-82F6CFE14CA3}" type="presParOf" srcId="{3D6841A2-38FC-4958-9A56-FB0C0CAED36A}" destId="{E25F1788-4424-45F2-A950-FC07AFD0342F}" srcOrd="0" destOrd="1" presId="urn:microsoft.com/office/officeart/2005/8/layout/orgChart1"/>
    <dgm:cxn modelId="{A3D3318B-7744-44AD-8A85-C6D758C24504}" type="presOf" srcId="{1EE4758B-D14D-4719-B6B8-C9EF7D151E7E}" destId="{E25F1788-4424-45F2-A950-FC07AFD0342F}" srcOrd="0" destOrd="0" presId="urn:microsoft.com/office/officeart/2005/8/layout/orgChart1"/>
    <dgm:cxn modelId="{2D557458-47B0-4120-9C41-523A573809D0}" type="presParOf" srcId="{3D6841A2-38FC-4958-9A56-FB0C0CAED36A}" destId="{CAEB9DD4-0643-4A0C-A98E-FD0DAC40E65B}" srcOrd="1" destOrd="1" presId="urn:microsoft.com/office/officeart/2005/8/layout/orgChart1"/>
    <dgm:cxn modelId="{CC3594A3-23C2-4711-A3C9-C213124F68E4}" type="presParOf" srcId="{CAEB9DD4-0643-4A0C-A98E-FD0DAC40E65B}" destId="{ED1E4F1A-2C1D-403E-AEA4-B880137A4645}" srcOrd="0" destOrd="1" presId="urn:microsoft.com/office/officeart/2005/8/layout/orgChart1"/>
    <dgm:cxn modelId="{04F063A3-7738-4AEE-BCE8-F1DFEEA99E08}" type="presOf" srcId="{81E85F08-882D-4C5B-8B59-63BB9B511279}" destId="{ED1E4F1A-2C1D-403E-AEA4-B880137A4645}" srcOrd="0" destOrd="0" presId="urn:microsoft.com/office/officeart/2005/8/layout/orgChart1"/>
    <dgm:cxn modelId="{EB31AC74-1CBD-476E-9985-72048D4EA0BB}" type="presParOf" srcId="{ED1E4F1A-2C1D-403E-AEA4-B880137A4645}" destId="{A67A9540-59A7-47AB-B2C5-DA72D0D67413}" srcOrd="0" destOrd="0" presId="urn:microsoft.com/office/officeart/2005/8/layout/orgChart1"/>
    <dgm:cxn modelId="{A00D501E-9DCD-4356-92DD-3E8CECEB0C2A}" type="presOf" srcId="{81E85F08-882D-4C5B-8B59-63BB9B511279}" destId="{A67A9540-59A7-47AB-B2C5-DA72D0D67413}" srcOrd="0" destOrd="0" presId="urn:microsoft.com/office/officeart/2005/8/layout/orgChart1"/>
    <dgm:cxn modelId="{608E4030-1BE9-4EB5-97CB-7C8AF47E673A}" type="presParOf" srcId="{ED1E4F1A-2C1D-403E-AEA4-B880137A4645}" destId="{047588A5-3558-46DC-996D-21DB2D4FCE1F}" srcOrd="1" destOrd="0" presId="urn:microsoft.com/office/officeart/2005/8/layout/orgChart1"/>
    <dgm:cxn modelId="{ED4651B0-6F8C-4782-91E4-D7B5919882C8}" type="presOf" srcId="{81E85F08-882D-4C5B-8B59-63BB9B511279}" destId="{047588A5-3558-46DC-996D-21DB2D4FCE1F}" srcOrd="0" destOrd="0" presId="urn:microsoft.com/office/officeart/2005/8/layout/orgChart1"/>
    <dgm:cxn modelId="{D4F68CD7-0F71-4CE3-8197-7C1733AF79D5}" type="presParOf" srcId="{CAEB9DD4-0643-4A0C-A98E-FD0DAC40E65B}" destId="{2922E316-B6F8-4DDA-A9B3-63F6900F0208}" srcOrd="1" destOrd="1" presId="urn:microsoft.com/office/officeart/2005/8/layout/orgChart1"/>
    <dgm:cxn modelId="{2554BEB0-996A-4344-A4C0-58DA438DEC3E}" type="presParOf" srcId="{2922E316-B6F8-4DDA-A9B3-63F6900F0208}" destId="{AD633A80-EB06-45D1-A56F-18DE7C81757C}" srcOrd="0" destOrd="1" presId="urn:microsoft.com/office/officeart/2005/8/layout/orgChart1"/>
    <dgm:cxn modelId="{A0ADFAB3-9B9A-4297-AAE1-6C9A4F187767}" type="presOf" srcId="{609514B6-1FEE-47D2-A4AC-6B632692929A}" destId="{AD633A80-EB06-45D1-A56F-18DE7C81757C}" srcOrd="0" destOrd="0" presId="urn:microsoft.com/office/officeart/2005/8/layout/orgChart1"/>
    <dgm:cxn modelId="{7757A477-817A-4971-A4B8-5DD3B8A4A366}" type="presParOf" srcId="{2922E316-B6F8-4DDA-A9B3-63F6900F0208}" destId="{6F9DACB5-CDDD-4D28-8E65-CFDD75717F2A}" srcOrd="1" destOrd="1" presId="urn:microsoft.com/office/officeart/2005/8/layout/orgChart1"/>
    <dgm:cxn modelId="{68D1F44B-85E5-4B3D-A040-E184A4940F65}" type="presParOf" srcId="{6F9DACB5-CDDD-4D28-8E65-CFDD75717F2A}" destId="{1552232D-BC46-4A9F-BB90-FED73BA7C5CC}" srcOrd="0" destOrd="1" presId="urn:microsoft.com/office/officeart/2005/8/layout/orgChart1"/>
    <dgm:cxn modelId="{FE727480-350D-46C3-82B4-58AC1A424CC5}" type="presOf" srcId="{F172E7A8-640B-43E2-90E4-A7AEF93026C5}" destId="{1552232D-BC46-4A9F-BB90-FED73BA7C5CC}" srcOrd="0" destOrd="0" presId="urn:microsoft.com/office/officeart/2005/8/layout/orgChart1"/>
    <dgm:cxn modelId="{EFC6A01F-ABF0-4857-A99C-4F7017642AB2}" type="presParOf" srcId="{1552232D-BC46-4A9F-BB90-FED73BA7C5CC}" destId="{0A14EE27-D8DE-43B5-8E50-36E37061F9B8}" srcOrd="0" destOrd="0" presId="urn:microsoft.com/office/officeart/2005/8/layout/orgChart1"/>
    <dgm:cxn modelId="{C4A061FC-CAA5-4E57-8E6B-BC4C59F0DE7B}" type="presOf" srcId="{F172E7A8-640B-43E2-90E4-A7AEF93026C5}" destId="{0A14EE27-D8DE-43B5-8E50-36E37061F9B8}" srcOrd="0" destOrd="0" presId="urn:microsoft.com/office/officeart/2005/8/layout/orgChart1"/>
    <dgm:cxn modelId="{EB605970-9187-407E-9D97-B4DA560D09B7}" type="presParOf" srcId="{1552232D-BC46-4A9F-BB90-FED73BA7C5CC}" destId="{6B4569E8-CCB4-47FD-B875-B2FD5E8D163B}" srcOrd="1" destOrd="0" presId="urn:microsoft.com/office/officeart/2005/8/layout/orgChart1"/>
    <dgm:cxn modelId="{DC9710FE-0557-46C3-8EC3-1FC6B217533E}" type="presOf" srcId="{F172E7A8-640B-43E2-90E4-A7AEF93026C5}" destId="{6B4569E8-CCB4-47FD-B875-B2FD5E8D163B}" srcOrd="0" destOrd="0" presId="urn:microsoft.com/office/officeart/2005/8/layout/orgChart1"/>
    <dgm:cxn modelId="{4578B91E-E793-460C-AAF8-F5EA27104D9F}" type="presParOf" srcId="{6F9DACB5-CDDD-4D28-8E65-CFDD75717F2A}" destId="{228EA335-E597-4AED-A5D1-80E42FFB38FE}" srcOrd="1" destOrd="1" presId="urn:microsoft.com/office/officeart/2005/8/layout/orgChart1"/>
    <dgm:cxn modelId="{F3D57842-0877-4061-BF05-BB6828D1A8F5}" type="presParOf" srcId="{6F9DACB5-CDDD-4D28-8E65-CFDD75717F2A}" destId="{8F0DECC1-2CAB-4A06-9E3E-9DD8E5A9D7CB}" srcOrd="2" destOrd="1" presId="urn:microsoft.com/office/officeart/2005/8/layout/orgChart1"/>
    <dgm:cxn modelId="{4BAF0474-8136-4EAD-994D-48831B5DE9C9}" type="presParOf" srcId="{2922E316-B6F8-4DDA-A9B3-63F6900F0208}" destId="{93C4D5CE-DAB1-4869-96C8-E59AD79913EC}" srcOrd="2" destOrd="1" presId="urn:microsoft.com/office/officeart/2005/8/layout/orgChart1"/>
    <dgm:cxn modelId="{665A2A42-78BC-4732-B59D-A45750A8583D}" type="presOf" srcId="{7156EB3C-2F19-4181-99D9-50FA27AACA2A}" destId="{93C4D5CE-DAB1-4869-96C8-E59AD79913EC}" srcOrd="0" destOrd="0" presId="urn:microsoft.com/office/officeart/2005/8/layout/orgChart1"/>
    <dgm:cxn modelId="{72ECC452-455F-4394-8450-FC290D07440F}" type="presParOf" srcId="{2922E316-B6F8-4DDA-A9B3-63F6900F0208}" destId="{355EC34F-A34D-4080-B4A7-1A821EF283E9}" srcOrd="3" destOrd="1" presId="urn:microsoft.com/office/officeart/2005/8/layout/orgChart1"/>
    <dgm:cxn modelId="{848A5483-FC00-440B-A970-040EBE5F8D97}" type="presParOf" srcId="{355EC34F-A34D-4080-B4A7-1A821EF283E9}" destId="{82D9DAB6-B528-45E8-B40F-D7CA69072158}" srcOrd="0" destOrd="3" presId="urn:microsoft.com/office/officeart/2005/8/layout/orgChart1"/>
    <dgm:cxn modelId="{5011F855-2187-40C7-96A5-AA88CC31D613}" type="presOf" srcId="{111690AD-CB85-49B0-8CFB-96256EFC10AF}" destId="{82D9DAB6-B528-45E8-B40F-D7CA69072158}" srcOrd="0" destOrd="0" presId="urn:microsoft.com/office/officeart/2005/8/layout/orgChart1"/>
    <dgm:cxn modelId="{D4E148AC-14B2-47FE-84EB-5C5440C5B262}" type="presParOf" srcId="{82D9DAB6-B528-45E8-B40F-D7CA69072158}" destId="{5BE6B58E-2642-486C-806A-2B0ED7F69892}" srcOrd="0" destOrd="0" presId="urn:microsoft.com/office/officeart/2005/8/layout/orgChart1"/>
    <dgm:cxn modelId="{59A535E3-146D-49AA-B0EB-A0F245F45322}" type="presOf" srcId="{111690AD-CB85-49B0-8CFB-96256EFC10AF}" destId="{5BE6B58E-2642-486C-806A-2B0ED7F69892}" srcOrd="0" destOrd="0" presId="urn:microsoft.com/office/officeart/2005/8/layout/orgChart1"/>
    <dgm:cxn modelId="{5C08B306-BC85-40D8-A25A-EEF0281E1860}" type="presParOf" srcId="{82D9DAB6-B528-45E8-B40F-D7CA69072158}" destId="{5D51FE76-E38C-4C8D-9F66-24FF67DA460E}" srcOrd="1" destOrd="0" presId="urn:microsoft.com/office/officeart/2005/8/layout/orgChart1"/>
    <dgm:cxn modelId="{52F70F04-1D52-4AAB-8632-5935E10E8169}" type="presOf" srcId="{111690AD-CB85-49B0-8CFB-96256EFC10AF}" destId="{5D51FE76-E38C-4C8D-9F66-24FF67DA460E}" srcOrd="0" destOrd="0" presId="urn:microsoft.com/office/officeart/2005/8/layout/orgChart1"/>
    <dgm:cxn modelId="{E21CB7EE-C386-4FE2-8059-35AFA2B3C843}" type="presParOf" srcId="{355EC34F-A34D-4080-B4A7-1A821EF283E9}" destId="{56593CD2-6E2A-434A-9C66-458A753C5231}" srcOrd="1" destOrd="3" presId="urn:microsoft.com/office/officeart/2005/8/layout/orgChart1"/>
    <dgm:cxn modelId="{79B31F71-6DD3-4017-8D82-774FE4C294D0}" type="presParOf" srcId="{355EC34F-A34D-4080-B4A7-1A821EF283E9}" destId="{A17446E5-65C9-41DD-8A67-6015C07D8573}" srcOrd="2" destOrd="3" presId="urn:microsoft.com/office/officeart/2005/8/layout/orgChart1"/>
    <dgm:cxn modelId="{4064FF9A-7FB8-4D21-8822-2B6A0AA24B71}" type="presParOf" srcId="{CAEB9DD4-0643-4A0C-A98E-FD0DAC40E65B}" destId="{6F4B9921-6D20-4A16-87D2-C703427FBE1E}" srcOrd="2" destOrd="1" presId="urn:microsoft.com/office/officeart/2005/8/layout/orgChart1"/>
    <dgm:cxn modelId="{E37780F7-4837-47C9-AAF9-AD54E0B030D8}" type="presParOf" srcId="{3D6841A2-38FC-4958-9A56-FB0C0CAED36A}" destId="{43EC62F5-356B-4E9B-B9D7-AD53A088F961}" srcOrd="2" destOrd="1" presId="urn:microsoft.com/office/officeart/2005/8/layout/orgChart1"/>
    <dgm:cxn modelId="{9C39969A-90D0-421C-A001-609B72230E81}" type="presOf" srcId="{EC852B47-223B-4389-ADB0-012B22B187CE}" destId="{43EC62F5-356B-4E9B-B9D7-AD53A088F961}" srcOrd="0" destOrd="0" presId="urn:microsoft.com/office/officeart/2005/8/layout/orgChart1"/>
    <dgm:cxn modelId="{4F70F3EB-ED30-4E5B-9F8A-A17129A7C2B0}" type="presParOf" srcId="{3D6841A2-38FC-4958-9A56-FB0C0CAED36A}" destId="{55DEAC7C-0B3A-4032-8DF2-056339BDDC15}" srcOrd="3" destOrd="1" presId="urn:microsoft.com/office/officeart/2005/8/layout/orgChart1"/>
    <dgm:cxn modelId="{D1B3B798-723B-4EC4-92A8-608027966A50}" type="presParOf" srcId="{55DEAC7C-0B3A-4032-8DF2-056339BDDC15}" destId="{8DCDABF3-319A-4043-8CDB-D30EE25E06AE}" srcOrd="0" destOrd="3" presId="urn:microsoft.com/office/officeart/2005/8/layout/orgChart1"/>
    <dgm:cxn modelId="{4D2436B0-CCA3-4CAF-AA6E-AC44DA5D3854}" type="presOf" srcId="{A41CD24F-E4BB-48BA-AC88-77496F26777C}" destId="{8DCDABF3-319A-4043-8CDB-D30EE25E06AE}" srcOrd="0" destOrd="0" presId="urn:microsoft.com/office/officeart/2005/8/layout/orgChart1"/>
    <dgm:cxn modelId="{352083B9-E007-4929-B36C-D1E094A1E34F}" type="presParOf" srcId="{8DCDABF3-319A-4043-8CDB-D30EE25E06AE}" destId="{5D8A2A1B-439C-4643-884E-953D24EE7417}" srcOrd="0" destOrd="0" presId="urn:microsoft.com/office/officeart/2005/8/layout/orgChart1"/>
    <dgm:cxn modelId="{D5BD78AF-7A39-4444-BD5A-2271ED717788}" type="presOf" srcId="{A41CD24F-E4BB-48BA-AC88-77496F26777C}" destId="{5D8A2A1B-439C-4643-884E-953D24EE7417}" srcOrd="0" destOrd="0" presId="urn:microsoft.com/office/officeart/2005/8/layout/orgChart1"/>
    <dgm:cxn modelId="{35F55F93-2E46-4BE5-BD89-0EA91FACF304}" type="presParOf" srcId="{8DCDABF3-319A-4043-8CDB-D30EE25E06AE}" destId="{E92D09DD-4012-47C3-A5E9-4A3B94363713}" srcOrd="1" destOrd="0" presId="urn:microsoft.com/office/officeart/2005/8/layout/orgChart1"/>
    <dgm:cxn modelId="{C654CD8A-0B98-46DB-865B-219AB8CB5105}" type="presOf" srcId="{A41CD24F-E4BB-48BA-AC88-77496F26777C}" destId="{E92D09DD-4012-47C3-A5E9-4A3B94363713}" srcOrd="0" destOrd="0" presId="urn:microsoft.com/office/officeart/2005/8/layout/orgChart1"/>
    <dgm:cxn modelId="{6BD6115C-03C6-47AE-B6AA-737EEF331D05}" type="presParOf" srcId="{55DEAC7C-0B3A-4032-8DF2-056339BDDC15}" destId="{53FAD64F-101A-4EA0-BA2E-10B738C3ED3A}" srcOrd="1" destOrd="3" presId="urn:microsoft.com/office/officeart/2005/8/layout/orgChart1"/>
    <dgm:cxn modelId="{4F21DEB0-C318-42E6-9A85-676EAE4045BD}" type="presParOf" srcId="{53FAD64F-101A-4EA0-BA2E-10B738C3ED3A}" destId="{AF733F42-F89F-40DC-9B34-E3B2E57E1534}" srcOrd="0" destOrd="1" presId="urn:microsoft.com/office/officeart/2005/8/layout/orgChart1"/>
    <dgm:cxn modelId="{DA737CF4-B679-426E-AF7C-391CA64BBA0B}" type="presOf" srcId="{23753539-E003-46DF-8916-5F8408A02E79}" destId="{AF733F42-F89F-40DC-9B34-E3B2E57E1534}" srcOrd="0" destOrd="0" presId="urn:microsoft.com/office/officeart/2005/8/layout/orgChart1"/>
    <dgm:cxn modelId="{523214CC-F13A-4C64-A675-F6849321723B}" type="presParOf" srcId="{53FAD64F-101A-4EA0-BA2E-10B738C3ED3A}" destId="{06D39D5E-C7AA-4896-9567-BB82454D2787}" srcOrd="1" destOrd="1" presId="urn:microsoft.com/office/officeart/2005/8/layout/orgChart1"/>
    <dgm:cxn modelId="{FDEC19AD-478D-495E-9C00-F482212DAF63}" type="presParOf" srcId="{06D39D5E-C7AA-4896-9567-BB82454D2787}" destId="{878738D7-05EE-4001-9B70-B6DB60BD773F}" srcOrd="0" destOrd="1" presId="urn:microsoft.com/office/officeart/2005/8/layout/orgChart1"/>
    <dgm:cxn modelId="{C8F82861-B7E8-4825-9A00-0BBB5A4CB278}" type="presOf" srcId="{51139881-1AD8-4183-B851-8C0832942BC4}" destId="{878738D7-05EE-4001-9B70-B6DB60BD773F}" srcOrd="0" destOrd="0" presId="urn:microsoft.com/office/officeart/2005/8/layout/orgChart1"/>
    <dgm:cxn modelId="{FFDDA1D8-7389-475B-94E5-B79879D4CBDF}" type="presParOf" srcId="{878738D7-05EE-4001-9B70-B6DB60BD773F}" destId="{9DBBFB5D-1324-44E4-AA8C-BBFDFB888BD6}" srcOrd="0" destOrd="0" presId="urn:microsoft.com/office/officeart/2005/8/layout/orgChart1"/>
    <dgm:cxn modelId="{2D1FDD9B-CF6C-48E8-A6A4-C0B3D45037D4}" type="presOf" srcId="{51139881-1AD8-4183-B851-8C0832942BC4}" destId="{9DBBFB5D-1324-44E4-AA8C-BBFDFB888BD6}" srcOrd="0" destOrd="0" presId="urn:microsoft.com/office/officeart/2005/8/layout/orgChart1"/>
    <dgm:cxn modelId="{0B3E14E7-A4AF-400A-9773-D66528344156}" type="presParOf" srcId="{878738D7-05EE-4001-9B70-B6DB60BD773F}" destId="{4348EB2A-DD4B-426F-9FA8-444C7D1AAA81}" srcOrd="1" destOrd="0" presId="urn:microsoft.com/office/officeart/2005/8/layout/orgChart1"/>
    <dgm:cxn modelId="{B77A6D08-F76B-45E8-B94D-93C78D327573}" type="presOf" srcId="{51139881-1AD8-4183-B851-8C0832942BC4}" destId="{4348EB2A-DD4B-426F-9FA8-444C7D1AAA81}" srcOrd="0" destOrd="0" presId="urn:microsoft.com/office/officeart/2005/8/layout/orgChart1"/>
    <dgm:cxn modelId="{A2EA262C-8F92-4FBD-8ED2-5AEEA1ABF411}" type="presParOf" srcId="{06D39D5E-C7AA-4896-9567-BB82454D2787}" destId="{23841CCC-D887-4AA9-B596-B40CD1BDE777}" srcOrd="1" destOrd="1" presId="urn:microsoft.com/office/officeart/2005/8/layout/orgChart1"/>
    <dgm:cxn modelId="{1FD5DF00-70CF-4796-A8C2-1EC56F43E44F}" type="presParOf" srcId="{06D39D5E-C7AA-4896-9567-BB82454D2787}" destId="{6D89EA2D-CA5E-4B4C-8376-81DF2422DCFA}" srcOrd="2" destOrd="1" presId="urn:microsoft.com/office/officeart/2005/8/layout/orgChart1"/>
    <dgm:cxn modelId="{AE56F4C1-DD6B-49EC-B583-B075F5F51FF4}" type="presParOf" srcId="{53FAD64F-101A-4EA0-BA2E-10B738C3ED3A}" destId="{2D728ECB-1682-489F-ADF6-80040D36083D}" srcOrd="2" destOrd="1" presId="urn:microsoft.com/office/officeart/2005/8/layout/orgChart1"/>
    <dgm:cxn modelId="{B921DDA0-02F2-49E9-B27F-944CEA1679A1}" type="presOf" srcId="{A4788717-7F29-45F3-90B3-48B34A8C2285}" destId="{2D728ECB-1682-489F-ADF6-80040D36083D}" srcOrd="0" destOrd="0" presId="urn:microsoft.com/office/officeart/2005/8/layout/orgChart1"/>
    <dgm:cxn modelId="{9C5836A0-5BF0-4D1F-A7D2-CBDE59BB9D35}" type="presParOf" srcId="{53FAD64F-101A-4EA0-BA2E-10B738C3ED3A}" destId="{331C4DDC-DB08-40AD-89AC-F930C717E64E}" srcOrd="3" destOrd="1" presId="urn:microsoft.com/office/officeart/2005/8/layout/orgChart1"/>
    <dgm:cxn modelId="{A5263A2C-69E2-40DE-9C0F-A21220E9B2E2}" type="presParOf" srcId="{331C4DDC-DB08-40AD-89AC-F930C717E64E}" destId="{78FFFE52-D9F4-42DD-B95E-4396232E20EF}" srcOrd="0" destOrd="3" presId="urn:microsoft.com/office/officeart/2005/8/layout/orgChart1"/>
    <dgm:cxn modelId="{63A523D4-A365-4CA7-83EA-F1626D58AA72}" type="presOf" srcId="{4EBDA994-4AAF-4425-8793-41C23E8E735A}" destId="{78FFFE52-D9F4-42DD-B95E-4396232E20EF}" srcOrd="0" destOrd="0" presId="urn:microsoft.com/office/officeart/2005/8/layout/orgChart1"/>
    <dgm:cxn modelId="{1C18F6CA-CAF0-4131-BA71-09830AA0A1F7}" type="presParOf" srcId="{78FFFE52-D9F4-42DD-B95E-4396232E20EF}" destId="{A583F056-4192-41FF-BA0C-91F6A243BAB1}" srcOrd="0" destOrd="0" presId="urn:microsoft.com/office/officeart/2005/8/layout/orgChart1"/>
    <dgm:cxn modelId="{357A90DA-2C91-4C2B-8890-061B4846608C}" type="presOf" srcId="{4EBDA994-4AAF-4425-8793-41C23E8E735A}" destId="{A583F056-4192-41FF-BA0C-91F6A243BAB1}" srcOrd="0" destOrd="0" presId="urn:microsoft.com/office/officeart/2005/8/layout/orgChart1"/>
    <dgm:cxn modelId="{1A605370-60A1-4312-B316-7B5824C82161}" type="presParOf" srcId="{78FFFE52-D9F4-42DD-B95E-4396232E20EF}" destId="{68999993-9BEF-4FC9-AAF8-08A9FDF1EE41}" srcOrd="1" destOrd="0" presId="urn:microsoft.com/office/officeart/2005/8/layout/orgChart1"/>
    <dgm:cxn modelId="{E301111D-A635-4FDE-950D-86282A684EB4}" type="presOf" srcId="{4EBDA994-4AAF-4425-8793-41C23E8E735A}" destId="{68999993-9BEF-4FC9-AAF8-08A9FDF1EE41}" srcOrd="0" destOrd="0" presId="urn:microsoft.com/office/officeart/2005/8/layout/orgChart1"/>
    <dgm:cxn modelId="{8E11FC53-62F2-487C-A020-8B34DDC4FE39}" type="presParOf" srcId="{331C4DDC-DB08-40AD-89AC-F930C717E64E}" destId="{AD43353F-6A55-445C-A674-A816A321B0FC}" srcOrd="1" destOrd="3" presId="urn:microsoft.com/office/officeart/2005/8/layout/orgChart1"/>
    <dgm:cxn modelId="{1E0D1AA2-5713-4284-8253-F6159DD4B996}" type="presParOf" srcId="{331C4DDC-DB08-40AD-89AC-F930C717E64E}" destId="{B2DDCE5E-35E7-4E71-B510-9B6741EB5017}" srcOrd="2" destOrd="3" presId="urn:microsoft.com/office/officeart/2005/8/layout/orgChart1"/>
    <dgm:cxn modelId="{176A064E-BD58-42F5-AF13-F5F7F6F09E4F}" type="presParOf" srcId="{55DEAC7C-0B3A-4032-8DF2-056339BDDC15}" destId="{0DBF37FF-9E85-4D95-B157-D9445C6A432F}" srcOrd="2" destOrd="3" presId="urn:microsoft.com/office/officeart/2005/8/layout/orgChart1"/>
    <dgm:cxn modelId="{5220AF38-5C49-4811-B564-B825DABE25C8}" type="presParOf" srcId="{3D6841A2-38FC-4958-9A56-FB0C0CAED36A}" destId="{CF91541A-C09A-493E-80D0-8E3DFA7628A4}" srcOrd="4" destOrd="1" presId="urn:microsoft.com/office/officeart/2005/8/layout/orgChart1"/>
    <dgm:cxn modelId="{3B97FF1A-313A-4023-9C30-B6CE38288661}" type="presOf" srcId="{CADD873A-AE1E-4C93-97A7-DA1B4703C59B}" destId="{CF91541A-C09A-493E-80D0-8E3DFA7628A4}" srcOrd="0" destOrd="0" presId="urn:microsoft.com/office/officeart/2005/8/layout/orgChart1"/>
    <dgm:cxn modelId="{6477A139-7131-4DBF-8F4A-0871C8544D4A}" type="presParOf" srcId="{3D6841A2-38FC-4958-9A56-FB0C0CAED36A}" destId="{A87397CF-EA36-4D90-ADE3-DB791F87640F}" srcOrd="5" destOrd="1" presId="urn:microsoft.com/office/officeart/2005/8/layout/orgChart1"/>
    <dgm:cxn modelId="{4DFCDC75-1853-4A3E-9E38-91C904413AEA}" type="presParOf" srcId="{A87397CF-EA36-4D90-ADE3-DB791F87640F}" destId="{6A7FF326-B233-4030-9591-E0A0B80278A0}" srcOrd="0" destOrd="5" presId="urn:microsoft.com/office/officeart/2005/8/layout/orgChart1"/>
    <dgm:cxn modelId="{2F7C4FFF-4457-46D9-B411-0D93944E7EC8}" type="presOf" srcId="{675ACBFE-165E-4046-8C89-ED0F5B949DEE}" destId="{6A7FF326-B233-4030-9591-E0A0B80278A0}" srcOrd="0" destOrd="0" presId="urn:microsoft.com/office/officeart/2005/8/layout/orgChart1"/>
    <dgm:cxn modelId="{A882853A-5CEF-468C-AD79-DB95A100CEB2}" type="presParOf" srcId="{6A7FF326-B233-4030-9591-E0A0B80278A0}" destId="{3D6BBC82-6B57-4492-807B-BDF8F53B1B56}" srcOrd="0" destOrd="0" presId="urn:microsoft.com/office/officeart/2005/8/layout/orgChart1"/>
    <dgm:cxn modelId="{041C2719-572C-46A7-9113-A3F921812BC9}" type="presOf" srcId="{675ACBFE-165E-4046-8C89-ED0F5B949DEE}" destId="{3D6BBC82-6B57-4492-807B-BDF8F53B1B56}" srcOrd="0" destOrd="0" presId="urn:microsoft.com/office/officeart/2005/8/layout/orgChart1"/>
    <dgm:cxn modelId="{DD0332CE-21F0-4E12-95D4-97A9C433606F}" type="presParOf" srcId="{6A7FF326-B233-4030-9591-E0A0B80278A0}" destId="{EB5F87AD-D8DC-463C-BBA7-BB6563F1BEB7}" srcOrd="1" destOrd="0" presId="urn:microsoft.com/office/officeart/2005/8/layout/orgChart1"/>
    <dgm:cxn modelId="{FFAEA20A-98DE-4D9B-9CB3-FE77280455B8}" type="presOf" srcId="{675ACBFE-165E-4046-8C89-ED0F5B949DEE}" destId="{EB5F87AD-D8DC-463C-BBA7-BB6563F1BEB7}" srcOrd="0" destOrd="0" presId="urn:microsoft.com/office/officeart/2005/8/layout/orgChart1"/>
    <dgm:cxn modelId="{9265FFD6-8F67-426C-A1A2-963CA1A2C41F}" type="presParOf" srcId="{A87397CF-EA36-4D90-ADE3-DB791F87640F}" destId="{3F7E5997-70AE-4DEF-AA7E-0045D3A4084B}" srcOrd="1" destOrd="5" presId="urn:microsoft.com/office/officeart/2005/8/layout/orgChart1"/>
    <dgm:cxn modelId="{81363988-A2BE-4DE9-BFC7-78D4C9F0B9FC}" type="presParOf" srcId="{3F7E5997-70AE-4DEF-AA7E-0045D3A4084B}" destId="{0D0E490E-79A3-409D-8E6A-9A5694C81849}" srcOrd="0" destOrd="1" presId="urn:microsoft.com/office/officeart/2005/8/layout/orgChart1"/>
    <dgm:cxn modelId="{06448E85-CB8F-4F54-81BF-315E54C80B95}" type="presOf" srcId="{BDE009D4-FA04-410D-81D1-1BFC11490F71}" destId="{0D0E490E-79A3-409D-8E6A-9A5694C81849}" srcOrd="0" destOrd="0" presId="urn:microsoft.com/office/officeart/2005/8/layout/orgChart1"/>
    <dgm:cxn modelId="{D72AB86F-A1D5-4321-AA71-E74C289C8B0E}" type="presParOf" srcId="{3F7E5997-70AE-4DEF-AA7E-0045D3A4084B}" destId="{7F840334-636A-4E6E-A991-CD79FC2CD570}" srcOrd="1" destOrd="1" presId="urn:microsoft.com/office/officeart/2005/8/layout/orgChart1"/>
    <dgm:cxn modelId="{EBA730D8-586D-489D-A587-4C270CFE41D8}" type="presParOf" srcId="{7F840334-636A-4E6E-A991-CD79FC2CD570}" destId="{C1BE2599-D5E7-4773-AF72-C55394904CD6}" srcOrd="0" destOrd="1" presId="urn:microsoft.com/office/officeart/2005/8/layout/orgChart1"/>
    <dgm:cxn modelId="{7E9ACE02-3F8B-4262-BA41-65A9FB9A71EE}" type="presOf" srcId="{652142AB-C0EB-41F9-AA2C-4582C1AE5DED}" destId="{C1BE2599-D5E7-4773-AF72-C55394904CD6}" srcOrd="0" destOrd="0" presId="urn:microsoft.com/office/officeart/2005/8/layout/orgChart1"/>
    <dgm:cxn modelId="{CF05C414-ADF2-49D6-9153-2A1C5F7F9207}" type="presParOf" srcId="{C1BE2599-D5E7-4773-AF72-C55394904CD6}" destId="{2C4783C1-7C20-4CFA-8F76-B61C870CD9B1}" srcOrd="0" destOrd="0" presId="urn:microsoft.com/office/officeart/2005/8/layout/orgChart1"/>
    <dgm:cxn modelId="{4D52D44E-3248-468E-8007-6596A8C190F5}" type="presOf" srcId="{652142AB-C0EB-41F9-AA2C-4582C1AE5DED}" destId="{2C4783C1-7C20-4CFA-8F76-B61C870CD9B1}" srcOrd="0" destOrd="0" presId="urn:microsoft.com/office/officeart/2005/8/layout/orgChart1"/>
    <dgm:cxn modelId="{37C6D9D2-1D7B-44F1-95A3-E21166F56C22}" type="presParOf" srcId="{C1BE2599-D5E7-4773-AF72-C55394904CD6}" destId="{DA379CF1-7401-4182-B492-61AA4215A263}" srcOrd="1" destOrd="0" presId="urn:microsoft.com/office/officeart/2005/8/layout/orgChart1"/>
    <dgm:cxn modelId="{7838ECEC-9589-4EC4-B22D-96D4EFC5E3FB}" type="presOf" srcId="{652142AB-C0EB-41F9-AA2C-4582C1AE5DED}" destId="{DA379CF1-7401-4182-B492-61AA4215A263}" srcOrd="0" destOrd="0" presId="urn:microsoft.com/office/officeart/2005/8/layout/orgChart1"/>
    <dgm:cxn modelId="{B3935A97-E34B-42E8-ACDD-2E7B99C7506D}" type="presParOf" srcId="{7F840334-636A-4E6E-A991-CD79FC2CD570}" destId="{4DD9225D-AD14-4D7E-B2DB-F5A5E7D1F6BD}" srcOrd="1" destOrd="1" presId="urn:microsoft.com/office/officeart/2005/8/layout/orgChart1"/>
    <dgm:cxn modelId="{2164AAA7-5FBD-4D8E-B046-30B5DA34A0AD}" type="presParOf" srcId="{7F840334-636A-4E6E-A991-CD79FC2CD570}" destId="{47736FB0-7B3F-40B7-8A09-97D5AB163B48}" srcOrd="2" destOrd="1" presId="urn:microsoft.com/office/officeart/2005/8/layout/orgChart1"/>
    <dgm:cxn modelId="{2927A4F9-9BDF-40C3-88A3-2084E3410282}" type="presParOf" srcId="{3F7E5997-70AE-4DEF-AA7E-0045D3A4084B}" destId="{9E0D00E6-7083-4B35-A81A-B55F2632716B}" srcOrd="2" destOrd="1" presId="urn:microsoft.com/office/officeart/2005/8/layout/orgChart1"/>
    <dgm:cxn modelId="{C898F593-8266-471F-8A09-213C5F479C63}" type="presOf" srcId="{BEE28B44-3F03-452B-9FFC-FF6ED672049F}" destId="{9E0D00E6-7083-4B35-A81A-B55F2632716B}" srcOrd="0" destOrd="0" presId="urn:microsoft.com/office/officeart/2005/8/layout/orgChart1"/>
    <dgm:cxn modelId="{7FC339E6-D5E7-4DC6-B680-BCC6BB064315}" type="presParOf" srcId="{3F7E5997-70AE-4DEF-AA7E-0045D3A4084B}" destId="{3F36478C-65AF-45EC-B963-5858060CDFCC}" srcOrd="3" destOrd="1" presId="urn:microsoft.com/office/officeart/2005/8/layout/orgChart1"/>
    <dgm:cxn modelId="{EF5E002B-8BDB-4BB8-83B8-E465515D4AFD}" type="presParOf" srcId="{3F36478C-65AF-45EC-B963-5858060CDFCC}" destId="{FBBCB27F-0F77-448D-BBEE-6E5C6C6D0E67}" srcOrd="0" destOrd="3" presId="urn:microsoft.com/office/officeart/2005/8/layout/orgChart1"/>
    <dgm:cxn modelId="{F32E759E-6DDE-41C1-A1F1-E625AA116558}" type="presOf" srcId="{AF2BDDCD-EAF5-4B03-B4F9-26EA01427E7F}" destId="{FBBCB27F-0F77-448D-BBEE-6E5C6C6D0E67}" srcOrd="0" destOrd="0" presId="urn:microsoft.com/office/officeart/2005/8/layout/orgChart1"/>
    <dgm:cxn modelId="{FC253F28-98C2-44C6-8038-2158FEDFA987}" type="presParOf" srcId="{FBBCB27F-0F77-448D-BBEE-6E5C6C6D0E67}" destId="{8AC76BCE-7F4F-4C65-BF3E-CAE97830426C}" srcOrd="0" destOrd="0" presId="urn:microsoft.com/office/officeart/2005/8/layout/orgChart1"/>
    <dgm:cxn modelId="{4D09CF47-7900-43CF-BBC1-C89F02F1345C}" type="presOf" srcId="{AF2BDDCD-EAF5-4B03-B4F9-26EA01427E7F}" destId="{8AC76BCE-7F4F-4C65-BF3E-CAE97830426C}" srcOrd="0" destOrd="0" presId="urn:microsoft.com/office/officeart/2005/8/layout/orgChart1"/>
    <dgm:cxn modelId="{81C91969-9466-4529-9F58-5A36256431A2}" type="presParOf" srcId="{FBBCB27F-0F77-448D-BBEE-6E5C6C6D0E67}" destId="{EA105F11-4D0E-4222-B963-93E2F90B285B}" srcOrd="1" destOrd="0" presId="urn:microsoft.com/office/officeart/2005/8/layout/orgChart1"/>
    <dgm:cxn modelId="{2450871E-BB88-4352-9001-0055C35778AF}" type="presOf" srcId="{AF2BDDCD-EAF5-4B03-B4F9-26EA01427E7F}" destId="{EA105F11-4D0E-4222-B963-93E2F90B285B}" srcOrd="0" destOrd="0" presId="urn:microsoft.com/office/officeart/2005/8/layout/orgChart1"/>
    <dgm:cxn modelId="{2BD20125-04F9-4CBA-BAA6-565FD8B26E1B}" type="presParOf" srcId="{3F36478C-65AF-45EC-B963-5858060CDFCC}" destId="{E41B130A-EF71-40BA-AEFD-34EDAB567E64}" srcOrd="1" destOrd="3" presId="urn:microsoft.com/office/officeart/2005/8/layout/orgChart1"/>
    <dgm:cxn modelId="{7A968713-CF8E-4570-99A4-7F7AD803AB4A}" type="presParOf" srcId="{3F36478C-65AF-45EC-B963-5858060CDFCC}" destId="{4433F16B-76CD-43E9-A907-39F73C50FE8D}" srcOrd="2" destOrd="3" presId="urn:microsoft.com/office/officeart/2005/8/layout/orgChart1"/>
    <dgm:cxn modelId="{7A06E8BA-132A-490D-A1C5-B22EC0971C5F}" type="presParOf" srcId="{A87397CF-EA36-4D90-ADE3-DB791F87640F}" destId="{F5A979BC-4007-4DE4-95DD-C94CB83D25B9}" srcOrd="2" destOrd="5" presId="urn:microsoft.com/office/officeart/2005/8/layout/orgChart1"/>
    <dgm:cxn modelId="{174C8ACA-4773-4404-BDD8-5DEC47E55434}" type="presParOf" srcId="{2E14A116-75FA-461D-BBB7-9FAC60953886}" destId="{0AB0D75D-B078-4651-A427-CE7995CFC50D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087597-DA1E-42DD-B55F-37E6E01956FF}" type="doc">
      <dgm:prSet loTypeId="urn:microsoft.com/office/officeart/2008/layout/BendingPictureCaption" loCatId="pictur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8ECB8B9-D6FE-49C9-B813-C5D0AD0C5F22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	Гостиница </a:t>
          </a: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600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Алтан-Сэргэ</a:t>
          </a: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предлагает </a:t>
          </a: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туристам разместиться в </a:t>
          </a: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комфортабельных  номерах  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D35CCB-89EE-46E0-9F1C-0BB8B02007D3}" cxnId="{D33EDF83-6358-4601-A8DF-2DD8DBA669F0}" type="parTrans">
      <dgm:prSet/>
      <dgm:spPr/>
      <dgm:t>
        <a:bodyPr/>
        <a:lstStyle/>
        <a:p>
          <a:endParaRPr lang="ru-RU"/>
        </a:p>
      </dgm:t>
    </dgm:pt>
    <dgm:pt modelId="{09BD7112-76A2-43C8-943D-50B3C34E39B5}" cxnId="{D33EDF83-6358-4601-A8DF-2DD8DBA669F0}" type="sibTrans">
      <dgm:prSet/>
      <dgm:spPr/>
      <dgm:t>
        <a:bodyPr/>
        <a:lstStyle/>
        <a:p>
          <a:endParaRPr lang="ru-RU"/>
        </a:p>
      </dgm:t>
    </dgm:pt>
    <dgm:pt modelId="{022FE7A3-B2DB-4B76-8530-9F4E609595FB}" type="pres">
      <dgm:prSet presAssocID="{A0087597-DA1E-42DD-B55F-37E6E01956FF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9EBBE399-E3D5-4262-9670-14D4B2BE8C3A}" type="pres">
      <dgm:prSet presAssocID="{88ECB8B9-D6FE-49C9-B813-C5D0AD0C5F22}" presName="composite" presStyleCnt="0"/>
      <dgm:spPr/>
      <dgm:t>
        <a:bodyPr/>
        <a:lstStyle/>
        <a:p>
          <a:endParaRPr lang="ru-RU"/>
        </a:p>
      </dgm:t>
    </dgm:pt>
    <dgm:pt modelId="{FEFADC26-2590-4687-B05E-49A8425DB361}" type="pres">
      <dgm:prSet presAssocID="{88ECB8B9-D6FE-49C9-B813-C5D0AD0C5F22}" presName="Image" presStyleLbl="bgShp" presStyleIdx="0" presStyleCnt="1" custScaleX="62254" custScaleY="64832" custLinFactNeighborX="4861" custLinFactNeighborY="876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  <dgm:pt modelId="{1F8DEAC1-0607-49A6-BED3-C38473ECD35D}" type="pres">
      <dgm:prSet presAssocID="{88ECB8B9-D6FE-49C9-B813-C5D0AD0C5F22}" presName="Parent" presStyleLbl="node0" presStyleIdx="0" presStyleCnt="1" custScaleX="80845" custScaleY="55360" custLinFactNeighborX="5595" custLinFactNeighborY="18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3EDF83-6358-4601-A8DF-2DD8DBA669F0}" srcId="{A0087597-DA1E-42DD-B55F-37E6E01956FF}" destId="{88ECB8B9-D6FE-49C9-B813-C5D0AD0C5F22}" srcOrd="0" destOrd="0" parTransId="{AAD35CCB-89EE-46E0-9F1C-0BB8B02007D3}" sibTransId="{09BD7112-76A2-43C8-943D-50B3C34E39B5}"/>
    <dgm:cxn modelId="{0635C436-CE6B-420B-92A3-8E58D426E6B8}" type="presOf" srcId="{A0087597-DA1E-42DD-B55F-37E6E01956FF}" destId="{022FE7A3-B2DB-4B76-8530-9F4E609595FB}" srcOrd="0" destOrd="0" presId="urn:microsoft.com/office/officeart/2008/layout/BendingPictureCaption"/>
    <dgm:cxn modelId="{A95F3ECC-F6C5-4694-BAFE-669F6297997C}" type="presOf" srcId="{88ECB8B9-D6FE-49C9-B813-C5D0AD0C5F22}" destId="{1F8DEAC1-0607-49A6-BED3-C38473ECD35D}" srcOrd="0" destOrd="0" presId="urn:microsoft.com/office/officeart/2008/layout/BendingPictureCaption"/>
    <dgm:cxn modelId="{862F4BB3-B36A-4B51-B632-63A44D05CA1F}" type="presParOf" srcId="{022FE7A3-B2DB-4B76-8530-9F4E609595FB}" destId="{9EBBE399-E3D5-4262-9670-14D4B2BE8C3A}" srcOrd="0" destOrd="0" presId="urn:microsoft.com/office/officeart/2008/layout/BendingPictureCaption"/>
    <dgm:cxn modelId="{FBC62D36-16AB-4914-869A-429C5D5E33C9}" type="presParOf" srcId="{9EBBE399-E3D5-4262-9670-14D4B2BE8C3A}" destId="{FEFADC26-2590-4687-B05E-49A8425DB361}" srcOrd="0" destOrd="0" presId="urn:microsoft.com/office/officeart/2008/layout/BendingPictureCaption"/>
    <dgm:cxn modelId="{23234E25-2E06-4FD1-B792-9C83F195BDED}" type="presParOf" srcId="{9EBBE399-E3D5-4262-9670-14D4B2BE8C3A}" destId="{1F8DEAC1-0607-49A6-BED3-C38473ECD35D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CD72C3-212E-4114-8807-596EBBF2CB3F}" type="doc">
      <dgm:prSet loTypeId="urn:microsoft.com/office/officeart/2005/8/layout/vList3" loCatId="picture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1A61E11-0737-45E8-920D-E53E5EA37E44}">
      <dgm:prSet phldrT="[Текст]" custT="1"/>
      <dgm:spPr/>
      <dgm:t>
        <a:bodyPr/>
        <a:lstStyle/>
        <a:p>
          <a:pPr algn="just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	На турбазе «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Приононье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живописном месте на берегу реки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Онон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проводится фестиваль-соревнование по национальному троеборью «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Бабжын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наадан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</a:p>
        <a:p>
          <a:pPr algn="just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Участники соревнуются в трёх национальных видах спорта: бурятской борьбе, стрельбе из лука и конных скачках.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262C9F-9607-4C22-B7D3-E5BBD41C8F32}" cxnId="{C4D84C19-C3CC-4855-8EBF-87CE7FDCDDB2}" type="parTrans">
      <dgm:prSet/>
      <dgm:spPr/>
      <dgm:t>
        <a:bodyPr/>
        <a:lstStyle/>
        <a:p>
          <a:endParaRPr lang="ru-RU"/>
        </a:p>
      </dgm:t>
    </dgm:pt>
    <dgm:pt modelId="{64F9184B-9787-47AC-9060-701D26A92A2F}" cxnId="{C4D84C19-C3CC-4855-8EBF-87CE7FDCDDB2}" type="sibTrans">
      <dgm:prSet/>
      <dgm:spPr/>
      <dgm:t>
        <a:bodyPr/>
        <a:lstStyle/>
        <a:p>
          <a:endParaRPr lang="ru-RU"/>
        </a:p>
      </dgm:t>
    </dgm:pt>
    <dgm:pt modelId="{82F30220-25D7-42EF-8413-47156C93FE89}">
      <dgm:prSet custT="1"/>
      <dgm:spPr/>
      <dgm:t>
        <a:bodyPr/>
        <a:lstStyle/>
        <a:p>
          <a:pPr algn="just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	Турбаза «Кочевник»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ежегодно проводит 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гастрофестиваль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«Агинская баранина на камнях-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Хорхог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», ставший  «брендом»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Агинского округа. </a:t>
          </a:r>
          <a:endParaRPr lang="ru-RU" sz="1600" dirty="0"/>
        </a:p>
      </dgm:t>
    </dgm:pt>
    <dgm:pt modelId="{A90C8FCF-6EBE-4C78-A7F4-3EA6B55949FF}" cxnId="{EB073696-2EC4-4BCB-9BD6-29174021E0B3}" type="parTrans">
      <dgm:prSet/>
      <dgm:spPr/>
      <dgm:t>
        <a:bodyPr/>
        <a:lstStyle/>
        <a:p>
          <a:endParaRPr lang="ru-RU"/>
        </a:p>
      </dgm:t>
    </dgm:pt>
    <dgm:pt modelId="{117A380A-8937-4CB4-B18A-B31A902E6A8E}" cxnId="{EB073696-2EC4-4BCB-9BD6-29174021E0B3}" type="sibTrans">
      <dgm:prSet/>
      <dgm:spPr/>
      <dgm:t>
        <a:bodyPr/>
        <a:lstStyle/>
        <a:p>
          <a:endParaRPr lang="ru-RU"/>
        </a:p>
      </dgm:t>
    </dgm:pt>
    <dgm:pt modelId="{CB6CB78E-B948-483B-B54A-5C9A8E1CC409}" type="pres">
      <dgm:prSet presAssocID="{41CD72C3-212E-4114-8807-596EBBF2CB3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5C262A-E0EB-45F5-9045-3D9C3253AD28}" type="pres">
      <dgm:prSet presAssocID="{21A61E11-0737-45E8-920D-E53E5EA37E44}" presName="composite" presStyleCnt="0"/>
      <dgm:spPr/>
    </dgm:pt>
    <dgm:pt modelId="{D90A23D7-15F7-4B19-A9F6-2F46CAA67559}" type="pres">
      <dgm:prSet presAssocID="{21A61E11-0737-45E8-920D-E53E5EA37E44}" presName="imgShp" presStyleLbl="fgImgPlace1" presStyleIdx="0" presStyleCnt="2" custScaleX="128726" custScaleY="115466" custLinFactNeighborX="-22761" custLinFactNeighborY="-9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9DEC913-7968-4184-8A36-6AD33AEA8F48}" type="pres">
      <dgm:prSet presAssocID="{21A61E11-0737-45E8-920D-E53E5EA37E44}" presName="txShp" presStyleLbl="node1" presStyleIdx="0" presStyleCnt="2" custScaleX="109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16D857-93A8-4FE7-A7CD-A752D4B7123F}" type="pres">
      <dgm:prSet presAssocID="{64F9184B-9787-47AC-9060-701D26A92A2F}" presName="spacing" presStyleCnt="0"/>
      <dgm:spPr/>
    </dgm:pt>
    <dgm:pt modelId="{38C18931-76EA-4020-A8A8-9041DEB7E69A}" type="pres">
      <dgm:prSet presAssocID="{82F30220-25D7-42EF-8413-47156C93FE89}" presName="composite" presStyleCnt="0"/>
      <dgm:spPr/>
    </dgm:pt>
    <dgm:pt modelId="{A9E96590-7104-479E-9536-EA6E01BFF445}" type="pres">
      <dgm:prSet presAssocID="{82F30220-25D7-42EF-8413-47156C93FE89}" presName="imgShp" presStyleLbl="fgImgPlace1" presStyleIdx="1" presStyleCnt="2" custScaleX="131328" custScaleY="116823" custLinFactNeighborX="-16999" custLinFactNeighborY="125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BF1A3CA8-22A0-4609-B7B1-B0CE32E06EBA}" type="pres">
      <dgm:prSet presAssocID="{82F30220-25D7-42EF-8413-47156C93FE89}" presName="txShp" presStyleLbl="node1" presStyleIdx="1" presStyleCnt="2" custScaleX="115635" custScaleY="110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D84C19-C3CC-4855-8EBF-87CE7FDCDDB2}" srcId="{41CD72C3-212E-4114-8807-596EBBF2CB3F}" destId="{21A61E11-0737-45E8-920D-E53E5EA37E44}" srcOrd="0" destOrd="0" parTransId="{6D262C9F-9607-4C22-B7D3-E5BBD41C8F32}" sibTransId="{64F9184B-9787-47AC-9060-701D26A92A2F}"/>
    <dgm:cxn modelId="{79183992-5D3B-48E4-B454-91CA2B6FF2A0}" type="presOf" srcId="{41CD72C3-212E-4114-8807-596EBBF2CB3F}" destId="{CB6CB78E-B948-483B-B54A-5C9A8E1CC409}" srcOrd="0" destOrd="0" presId="urn:microsoft.com/office/officeart/2005/8/layout/vList3"/>
    <dgm:cxn modelId="{509C9192-9B12-4A93-91C6-8A8F2DA6DA1B}" type="presOf" srcId="{82F30220-25D7-42EF-8413-47156C93FE89}" destId="{BF1A3CA8-22A0-4609-B7B1-B0CE32E06EBA}" srcOrd="0" destOrd="0" presId="urn:microsoft.com/office/officeart/2005/8/layout/vList3"/>
    <dgm:cxn modelId="{E2D3022D-3102-4606-800D-47197B0B404C}" type="presOf" srcId="{21A61E11-0737-45E8-920D-E53E5EA37E44}" destId="{09DEC913-7968-4184-8A36-6AD33AEA8F48}" srcOrd="0" destOrd="0" presId="urn:microsoft.com/office/officeart/2005/8/layout/vList3"/>
    <dgm:cxn modelId="{EB073696-2EC4-4BCB-9BD6-29174021E0B3}" srcId="{41CD72C3-212E-4114-8807-596EBBF2CB3F}" destId="{82F30220-25D7-42EF-8413-47156C93FE89}" srcOrd="1" destOrd="0" parTransId="{A90C8FCF-6EBE-4C78-A7F4-3EA6B55949FF}" sibTransId="{117A380A-8937-4CB4-B18A-B31A902E6A8E}"/>
    <dgm:cxn modelId="{BC2D3811-8C79-4982-B04C-85A777777F65}" type="presParOf" srcId="{CB6CB78E-B948-483B-B54A-5C9A8E1CC409}" destId="{9D5C262A-E0EB-45F5-9045-3D9C3253AD28}" srcOrd="0" destOrd="0" presId="urn:microsoft.com/office/officeart/2005/8/layout/vList3"/>
    <dgm:cxn modelId="{48DD6B32-DF95-4BE3-9D1C-08DBFBB78CB6}" type="presParOf" srcId="{9D5C262A-E0EB-45F5-9045-3D9C3253AD28}" destId="{D90A23D7-15F7-4B19-A9F6-2F46CAA67559}" srcOrd="0" destOrd="0" presId="urn:microsoft.com/office/officeart/2005/8/layout/vList3"/>
    <dgm:cxn modelId="{093D4B16-1E7F-4F19-B0DB-7BDEA4374666}" type="presParOf" srcId="{9D5C262A-E0EB-45F5-9045-3D9C3253AD28}" destId="{09DEC913-7968-4184-8A36-6AD33AEA8F48}" srcOrd="1" destOrd="0" presId="urn:microsoft.com/office/officeart/2005/8/layout/vList3"/>
    <dgm:cxn modelId="{EC8903B7-8C4F-4423-8AD8-6AD805A19F1C}" type="presParOf" srcId="{CB6CB78E-B948-483B-B54A-5C9A8E1CC409}" destId="{0516D857-93A8-4FE7-A7CD-A752D4B7123F}" srcOrd="1" destOrd="0" presId="urn:microsoft.com/office/officeart/2005/8/layout/vList3"/>
    <dgm:cxn modelId="{0BC9995A-D17A-467C-99EC-7B1123C5CFE5}" type="presParOf" srcId="{CB6CB78E-B948-483B-B54A-5C9A8E1CC409}" destId="{38C18931-76EA-4020-A8A8-9041DEB7E69A}" srcOrd="2" destOrd="0" presId="urn:microsoft.com/office/officeart/2005/8/layout/vList3"/>
    <dgm:cxn modelId="{53C92ACA-8CA3-4FC3-92A0-118AA8BBFECC}" type="presParOf" srcId="{38C18931-76EA-4020-A8A8-9041DEB7E69A}" destId="{A9E96590-7104-479E-9536-EA6E01BFF445}" srcOrd="0" destOrd="0" presId="urn:microsoft.com/office/officeart/2005/8/layout/vList3"/>
    <dgm:cxn modelId="{1CA7FD7C-FA8A-47FC-97DB-657D08802B8C}" type="presParOf" srcId="{38C18931-76EA-4020-A8A8-9041DEB7E69A}" destId="{BF1A3CA8-22A0-4609-B7B1-B0CE32E06EB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184C11-8ACD-4AEF-952E-5EA88169AC8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D1A067-8F52-462F-B5A9-D7CB6D8FB364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реестре потребительского рынка зарегистрировано :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1F7943-98EC-41B0-8274-2507AB2104D5}" cxnId="{03885EB1-25B8-4C0A-9DE7-C9ECC5F7058D}" type="parTrans">
      <dgm:prSet/>
      <dgm:spPr/>
      <dgm:t>
        <a:bodyPr/>
        <a:lstStyle/>
        <a:p>
          <a:endParaRPr lang="ru-RU"/>
        </a:p>
      </dgm:t>
    </dgm:pt>
    <dgm:pt modelId="{F32BD989-5221-49C5-A484-F6DB8D4CFA6D}" cxnId="{03885EB1-25B8-4C0A-9DE7-C9ECC5F7058D}" type="sibTrans">
      <dgm:prSet/>
      <dgm:spPr/>
      <dgm:t>
        <a:bodyPr/>
        <a:lstStyle/>
        <a:p>
          <a:endParaRPr lang="ru-RU"/>
        </a:p>
      </dgm:t>
    </dgm:pt>
    <dgm:pt modelId="{4F89E9AF-71AF-46C5-B452-883FEB436585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67 магазинов розничной торговли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A2E695-087A-48BA-A9C7-D012CA87DA0D}" cxnId="{06E850D2-6645-4058-B24D-1F36A4ECE673}" type="parTrans">
      <dgm:prSet/>
      <dgm:spPr/>
      <dgm:t>
        <a:bodyPr/>
        <a:lstStyle/>
        <a:p>
          <a:endParaRPr lang="ru-RU"/>
        </a:p>
      </dgm:t>
    </dgm:pt>
    <dgm:pt modelId="{33C26AE1-D50C-4E85-BB2A-EB41D0CFFE54}" cxnId="{06E850D2-6645-4058-B24D-1F36A4ECE673}" type="sibTrans">
      <dgm:prSet/>
      <dgm:spPr/>
      <dgm:t>
        <a:bodyPr/>
        <a:lstStyle/>
        <a:p>
          <a:endParaRPr lang="ru-RU"/>
        </a:p>
      </dgm:t>
    </dgm:pt>
    <dgm:pt modelId="{7149D9C9-5157-4E1B-94D0-FF7ECA94EFB9}">
      <dgm:prSet phldrT="[Текст]" phldr="0" custT="0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пунктов общественного питания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980B46-2024-40D6-97D7-6F97CD041EC9}" cxnId="{46BFEC52-EE62-4DCA-8F1F-7C247430201C}" type="parTrans">
      <dgm:prSet/>
      <dgm:spPr/>
      <dgm:t>
        <a:bodyPr/>
        <a:lstStyle/>
        <a:p>
          <a:endParaRPr lang="ru-RU"/>
        </a:p>
      </dgm:t>
    </dgm:pt>
    <dgm:pt modelId="{97EFCD52-1588-47D3-9525-8DCD9E68DBC4}" cxnId="{46BFEC52-EE62-4DCA-8F1F-7C247430201C}" type="sibTrans">
      <dgm:prSet/>
      <dgm:spPr/>
      <dgm:t>
        <a:bodyPr/>
        <a:lstStyle/>
        <a:p>
          <a:endParaRPr lang="ru-RU"/>
        </a:p>
      </dgm:t>
    </dgm:pt>
    <dgm:pt modelId="{42B3F4E5-9C49-4C45-AC29-EF83E4CAA8E6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 пунктов бытового обслуживания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A77DBC-AFA0-4307-B66F-1ADB018DEE07}" cxnId="{8CC55E3B-297E-4228-8BB3-0F7B8DC0126C}" type="parTrans">
      <dgm:prSet/>
      <dgm:spPr/>
      <dgm:t>
        <a:bodyPr/>
        <a:lstStyle/>
        <a:p>
          <a:endParaRPr lang="ru-RU"/>
        </a:p>
      </dgm:t>
    </dgm:pt>
    <dgm:pt modelId="{2DFBB281-A263-469E-A39E-3757C45A7703}" cxnId="{8CC55E3B-297E-4228-8BB3-0F7B8DC0126C}" type="sibTrans">
      <dgm:prSet/>
      <dgm:spPr/>
      <dgm:t>
        <a:bodyPr/>
        <a:lstStyle/>
        <a:p>
          <a:endParaRPr lang="ru-RU"/>
        </a:p>
      </dgm:t>
    </dgm:pt>
    <dgm:pt modelId="{32D74871-D33F-4E97-8D8B-E377A8439C1D}" type="pres">
      <dgm:prSet presAssocID="{B8184C11-8ACD-4AEF-952E-5EA88169AC8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E549C23-5F2D-4A12-9918-231BD803C735}" type="pres">
      <dgm:prSet presAssocID="{A4D1A067-8F52-462F-B5A9-D7CB6D8FB364}" presName="hierRoot1" presStyleCnt="0">
        <dgm:presLayoutVars>
          <dgm:hierBranch val="init"/>
        </dgm:presLayoutVars>
      </dgm:prSet>
      <dgm:spPr/>
    </dgm:pt>
    <dgm:pt modelId="{2A73EA48-94C9-4D2D-B85B-13021AED4DCD}" type="pres">
      <dgm:prSet presAssocID="{A4D1A067-8F52-462F-B5A9-D7CB6D8FB364}" presName="rootComposite1" presStyleCnt="0"/>
      <dgm:spPr/>
    </dgm:pt>
    <dgm:pt modelId="{E003D750-C7FC-44FA-8EF4-882C197442E6}" type="pres">
      <dgm:prSet presAssocID="{A4D1A067-8F52-462F-B5A9-D7CB6D8FB36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A463BD-523A-4879-B9AA-045386A99024}" type="pres">
      <dgm:prSet presAssocID="{A4D1A067-8F52-462F-B5A9-D7CB6D8FB364}" presName="rootConnector1" presStyleCnt="0"/>
      <dgm:spPr/>
      <dgm:t>
        <a:bodyPr/>
        <a:lstStyle/>
        <a:p>
          <a:endParaRPr lang="ru-RU"/>
        </a:p>
      </dgm:t>
    </dgm:pt>
    <dgm:pt modelId="{935770AF-ADBD-4A9E-89C3-BDF01F7131CE}" type="pres">
      <dgm:prSet presAssocID="{A4D1A067-8F52-462F-B5A9-D7CB6D8FB364}" presName="hierChild2" presStyleCnt="0"/>
      <dgm:spPr/>
    </dgm:pt>
    <dgm:pt modelId="{088EDA20-E93F-45B3-9F8C-01EFC7B68E2E}" type="pres">
      <dgm:prSet presAssocID="{5AA2E695-087A-48BA-A9C7-D012CA87DA0D}" presName="Name37" presStyleLbl="parChTrans1D2" presStyleIdx="0" presStyleCnt="3"/>
      <dgm:spPr/>
      <dgm:t>
        <a:bodyPr/>
        <a:lstStyle/>
        <a:p>
          <a:endParaRPr lang="ru-RU"/>
        </a:p>
      </dgm:t>
    </dgm:pt>
    <dgm:pt modelId="{8E48AB37-3EB5-430F-88CF-83C3E06833E7}" type="pres">
      <dgm:prSet presAssocID="{4F89E9AF-71AF-46C5-B452-883FEB436585}" presName="hierRoot2" presStyleCnt="0">
        <dgm:presLayoutVars>
          <dgm:hierBranch val="init"/>
        </dgm:presLayoutVars>
      </dgm:prSet>
      <dgm:spPr/>
    </dgm:pt>
    <dgm:pt modelId="{3DF96F00-F06A-4A30-B5F9-C1D4205E5982}" type="pres">
      <dgm:prSet presAssocID="{4F89E9AF-71AF-46C5-B452-883FEB436585}" presName="rootComposite" presStyleCnt="0"/>
      <dgm:spPr/>
    </dgm:pt>
    <dgm:pt modelId="{07061C4D-020E-4822-9BA3-1A99B39B573A}" type="pres">
      <dgm:prSet presAssocID="{4F89E9AF-71AF-46C5-B452-883FEB436585}" presName="rootText" presStyleLbl="node2" presStyleIdx="0" presStyleCnt="3" custScaleX="1076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88D1F5-D737-4F93-90D1-F45FCCAEEE47}" type="pres">
      <dgm:prSet presAssocID="{4F89E9AF-71AF-46C5-B452-883FEB436585}" presName="rootConnector" presStyleCnt="0"/>
      <dgm:spPr/>
      <dgm:t>
        <a:bodyPr/>
        <a:lstStyle/>
        <a:p>
          <a:endParaRPr lang="ru-RU"/>
        </a:p>
      </dgm:t>
    </dgm:pt>
    <dgm:pt modelId="{960BC8A7-2618-4BF8-9BF4-F493BBF7BD41}" type="pres">
      <dgm:prSet presAssocID="{4F89E9AF-71AF-46C5-B452-883FEB436585}" presName="hierChild4" presStyleCnt="0"/>
      <dgm:spPr/>
    </dgm:pt>
    <dgm:pt modelId="{33CA7B42-9A6E-451B-8B78-B7C8489EFF31}" type="pres">
      <dgm:prSet presAssocID="{4F89E9AF-71AF-46C5-B452-883FEB436585}" presName="hierChild5" presStyleCnt="0"/>
      <dgm:spPr/>
    </dgm:pt>
    <dgm:pt modelId="{9340B248-08E8-4F8D-B603-F5FFA2878D21}" type="pres">
      <dgm:prSet presAssocID="{35980B46-2024-40D6-97D7-6F97CD041EC9}" presName="Name37" presStyleLbl="parChTrans1D2" presStyleIdx="1" presStyleCnt="3"/>
      <dgm:spPr/>
      <dgm:t>
        <a:bodyPr/>
        <a:lstStyle/>
        <a:p>
          <a:endParaRPr lang="ru-RU"/>
        </a:p>
      </dgm:t>
    </dgm:pt>
    <dgm:pt modelId="{909451DC-1616-4F06-89A6-85531D905308}" type="pres">
      <dgm:prSet presAssocID="{7149D9C9-5157-4E1B-94D0-FF7ECA94EFB9}" presName="hierRoot2" presStyleCnt="0">
        <dgm:presLayoutVars>
          <dgm:hierBranch val="init"/>
        </dgm:presLayoutVars>
      </dgm:prSet>
      <dgm:spPr/>
    </dgm:pt>
    <dgm:pt modelId="{7074853E-4979-49DD-868E-2AFDB91AD148}" type="pres">
      <dgm:prSet presAssocID="{7149D9C9-5157-4E1B-94D0-FF7ECA94EFB9}" presName="rootComposite" presStyleCnt="0"/>
      <dgm:spPr/>
    </dgm:pt>
    <dgm:pt modelId="{96FB23A6-9B44-403C-9EEC-98D0066A3BFC}" type="pres">
      <dgm:prSet presAssocID="{7149D9C9-5157-4E1B-94D0-FF7ECA94EFB9}" presName="rootText" presStyleLbl="node2" presStyleIdx="1" presStyleCnt="3" custScaleX="1075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4CBBDF-C90E-4B55-9E0E-4CAD278395C4}" type="pres">
      <dgm:prSet presAssocID="{7149D9C9-5157-4E1B-94D0-FF7ECA94EFB9}" presName="rootConnector" presStyleCnt="0"/>
      <dgm:spPr/>
      <dgm:t>
        <a:bodyPr/>
        <a:lstStyle/>
        <a:p>
          <a:endParaRPr lang="ru-RU"/>
        </a:p>
      </dgm:t>
    </dgm:pt>
    <dgm:pt modelId="{26B5A2EF-5529-40E4-AB34-15FB4CA3B3E5}" type="pres">
      <dgm:prSet presAssocID="{7149D9C9-5157-4E1B-94D0-FF7ECA94EFB9}" presName="hierChild4" presStyleCnt="0"/>
      <dgm:spPr/>
    </dgm:pt>
    <dgm:pt modelId="{507887D0-B1C1-4C71-9EE9-5D641962BB9D}" type="pres">
      <dgm:prSet presAssocID="{7149D9C9-5157-4E1B-94D0-FF7ECA94EFB9}" presName="hierChild5" presStyleCnt="0"/>
      <dgm:spPr/>
    </dgm:pt>
    <dgm:pt modelId="{535C060B-582E-4571-A42F-6B4581C6A8C6}" type="pres">
      <dgm:prSet presAssocID="{58A77DBC-AFA0-4307-B66F-1ADB018DEE07}" presName="Name37" presStyleLbl="parChTrans1D2" presStyleIdx="2" presStyleCnt="3"/>
      <dgm:spPr/>
      <dgm:t>
        <a:bodyPr/>
        <a:lstStyle/>
        <a:p>
          <a:endParaRPr lang="ru-RU"/>
        </a:p>
      </dgm:t>
    </dgm:pt>
    <dgm:pt modelId="{5FC681CC-844A-4F45-977C-DCB45D356ADE}" type="pres">
      <dgm:prSet presAssocID="{42B3F4E5-9C49-4C45-AC29-EF83E4CAA8E6}" presName="hierRoot2" presStyleCnt="0">
        <dgm:presLayoutVars>
          <dgm:hierBranch val="init"/>
        </dgm:presLayoutVars>
      </dgm:prSet>
      <dgm:spPr/>
    </dgm:pt>
    <dgm:pt modelId="{2A60D753-1717-4E9B-82EA-2FB5BC009B26}" type="pres">
      <dgm:prSet presAssocID="{42B3F4E5-9C49-4C45-AC29-EF83E4CAA8E6}" presName="rootComposite" presStyleCnt="0"/>
      <dgm:spPr/>
    </dgm:pt>
    <dgm:pt modelId="{28A63475-117C-4F0A-BD03-0A9C49A67581}" type="pres">
      <dgm:prSet presAssocID="{42B3F4E5-9C49-4C45-AC29-EF83E4CAA8E6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C39EB3-6D85-4271-A7E8-1B58E386F278}" type="pres">
      <dgm:prSet presAssocID="{42B3F4E5-9C49-4C45-AC29-EF83E4CAA8E6}" presName="rootConnector" presStyleCnt="0"/>
      <dgm:spPr/>
      <dgm:t>
        <a:bodyPr/>
        <a:lstStyle/>
        <a:p>
          <a:endParaRPr lang="ru-RU"/>
        </a:p>
      </dgm:t>
    </dgm:pt>
    <dgm:pt modelId="{1986D5D7-FE30-4DEE-81FA-9780A88EBC5A}" type="pres">
      <dgm:prSet presAssocID="{42B3F4E5-9C49-4C45-AC29-EF83E4CAA8E6}" presName="hierChild4" presStyleCnt="0"/>
      <dgm:spPr/>
    </dgm:pt>
    <dgm:pt modelId="{68630B3A-D32D-4051-B93B-E5A8D38FAC88}" type="pres">
      <dgm:prSet presAssocID="{42B3F4E5-9C49-4C45-AC29-EF83E4CAA8E6}" presName="hierChild5" presStyleCnt="0"/>
      <dgm:spPr/>
    </dgm:pt>
    <dgm:pt modelId="{2E507161-2A2A-4007-8588-77DAE9F4BAD3}" type="pres">
      <dgm:prSet presAssocID="{A4D1A067-8F52-462F-B5A9-D7CB6D8FB364}" presName="hierChild3" presStyleCnt="0"/>
      <dgm:spPr/>
    </dgm:pt>
  </dgm:ptLst>
  <dgm:cxnLst>
    <dgm:cxn modelId="{03885EB1-25B8-4C0A-9DE7-C9ECC5F7058D}" srcId="{B8184C11-8ACD-4AEF-952E-5EA88169AC81}" destId="{A4D1A067-8F52-462F-B5A9-D7CB6D8FB364}" srcOrd="0" destOrd="0" parTransId="{E51F7943-98EC-41B0-8274-2507AB2104D5}" sibTransId="{F32BD989-5221-49C5-A484-F6DB8D4CFA6D}"/>
    <dgm:cxn modelId="{06E850D2-6645-4058-B24D-1F36A4ECE673}" srcId="{A4D1A067-8F52-462F-B5A9-D7CB6D8FB364}" destId="{4F89E9AF-71AF-46C5-B452-883FEB436585}" srcOrd="0" destOrd="0" parTransId="{5AA2E695-087A-48BA-A9C7-D012CA87DA0D}" sibTransId="{33C26AE1-D50C-4E85-BB2A-EB41D0CFFE54}"/>
    <dgm:cxn modelId="{46BFEC52-EE62-4DCA-8F1F-7C247430201C}" srcId="{A4D1A067-8F52-462F-B5A9-D7CB6D8FB364}" destId="{7149D9C9-5157-4E1B-94D0-FF7ECA94EFB9}" srcOrd="1" destOrd="0" parTransId="{35980B46-2024-40D6-97D7-6F97CD041EC9}" sibTransId="{97EFCD52-1588-47D3-9525-8DCD9E68DBC4}"/>
    <dgm:cxn modelId="{8CC55E3B-297E-4228-8BB3-0F7B8DC0126C}" srcId="{A4D1A067-8F52-462F-B5A9-D7CB6D8FB364}" destId="{42B3F4E5-9C49-4C45-AC29-EF83E4CAA8E6}" srcOrd="2" destOrd="0" parTransId="{58A77DBC-AFA0-4307-B66F-1ADB018DEE07}" sibTransId="{2DFBB281-A263-469E-A39E-3757C45A7703}"/>
    <dgm:cxn modelId="{67E7347F-2DEB-48FB-A622-34A0CD95C411}" type="presOf" srcId="{B8184C11-8ACD-4AEF-952E-5EA88169AC81}" destId="{32D74871-D33F-4E97-8D8B-E377A8439C1D}" srcOrd="0" destOrd="0" presId="urn:microsoft.com/office/officeart/2005/8/layout/orgChart1"/>
    <dgm:cxn modelId="{370477F0-90F4-4C0F-AB9A-202284DC1B0A}" type="presParOf" srcId="{32D74871-D33F-4E97-8D8B-E377A8439C1D}" destId="{AE549C23-5F2D-4A12-9918-231BD803C735}" srcOrd="0" destOrd="0" presId="urn:microsoft.com/office/officeart/2005/8/layout/orgChart1"/>
    <dgm:cxn modelId="{2AD8471C-D7C5-4004-B1FF-D2C78AE6F9A7}" type="presParOf" srcId="{AE549C23-5F2D-4A12-9918-231BD803C735}" destId="{2A73EA48-94C9-4D2D-B85B-13021AED4DCD}" srcOrd="0" destOrd="0" presId="urn:microsoft.com/office/officeart/2005/8/layout/orgChart1"/>
    <dgm:cxn modelId="{582AE8F9-AB86-4950-B113-B3F93AB98165}" type="presOf" srcId="{A4D1A067-8F52-462F-B5A9-D7CB6D8FB364}" destId="{2A73EA48-94C9-4D2D-B85B-13021AED4DCD}" srcOrd="0" destOrd="0" presId="urn:microsoft.com/office/officeart/2005/8/layout/orgChart1"/>
    <dgm:cxn modelId="{659EEF0A-A53D-4CDF-8252-85729756FA94}" type="presParOf" srcId="{2A73EA48-94C9-4D2D-B85B-13021AED4DCD}" destId="{E003D750-C7FC-44FA-8EF4-882C197442E6}" srcOrd="0" destOrd="0" presId="urn:microsoft.com/office/officeart/2005/8/layout/orgChart1"/>
    <dgm:cxn modelId="{10D7B7F3-DC6D-42CA-B582-DB9F34408070}" type="presOf" srcId="{A4D1A067-8F52-462F-B5A9-D7CB6D8FB364}" destId="{E003D750-C7FC-44FA-8EF4-882C197442E6}" srcOrd="0" destOrd="0" presId="urn:microsoft.com/office/officeart/2005/8/layout/orgChart1"/>
    <dgm:cxn modelId="{B566E3E5-5BF2-45EC-AFD0-D44006DDCB94}" type="presParOf" srcId="{2A73EA48-94C9-4D2D-B85B-13021AED4DCD}" destId="{C7A463BD-523A-4879-B9AA-045386A99024}" srcOrd="1" destOrd="0" presId="urn:microsoft.com/office/officeart/2005/8/layout/orgChart1"/>
    <dgm:cxn modelId="{782D6ACC-0C56-4C99-8081-87782EE8BC8A}" type="presOf" srcId="{A4D1A067-8F52-462F-B5A9-D7CB6D8FB364}" destId="{C7A463BD-523A-4879-B9AA-045386A99024}" srcOrd="0" destOrd="0" presId="urn:microsoft.com/office/officeart/2005/8/layout/orgChart1"/>
    <dgm:cxn modelId="{D6FE4F74-0EEF-48A7-9736-D65ADB33ADA0}" type="presParOf" srcId="{AE549C23-5F2D-4A12-9918-231BD803C735}" destId="{935770AF-ADBD-4A9E-89C3-BDF01F7131CE}" srcOrd="1" destOrd="0" presId="urn:microsoft.com/office/officeart/2005/8/layout/orgChart1"/>
    <dgm:cxn modelId="{23EE882E-C9CE-4B46-850B-EE235C5A61F0}" type="presParOf" srcId="{935770AF-ADBD-4A9E-89C3-BDF01F7131CE}" destId="{088EDA20-E93F-45B3-9F8C-01EFC7B68E2E}" srcOrd="0" destOrd="1" presId="urn:microsoft.com/office/officeart/2005/8/layout/orgChart1"/>
    <dgm:cxn modelId="{AFA2A135-D07C-4826-8CF2-8134A1A9F044}" type="presOf" srcId="{5AA2E695-087A-48BA-A9C7-D012CA87DA0D}" destId="{088EDA20-E93F-45B3-9F8C-01EFC7B68E2E}" srcOrd="0" destOrd="0" presId="urn:microsoft.com/office/officeart/2005/8/layout/orgChart1"/>
    <dgm:cxn modelId="{F71DC8D9-F7F6-4F1A-BE51-F46EB75FCEC5}" type="presParOf" srcId="{935770AF-ADBD-4A9E-89C3-BDF01F7131CE}" destId="{8E48AB37-3EB5-430F-88CF-83C3E06833E7}" srcOrd="1" destOrd="1" presId="urn:microsoft.com/office/officeart/2005/8/layout/orgChart1"/>
    <dgm:cxn modelId="{B56B5EE2-504F-4F6A-9342-715FAFCE688A}" type="presParOf" srcId="{8E48AB37-3EB5-430F-88CF-83C3E06833E7}" destId="{3DF96F00-F06A-4A30-B5F9-C1D4205E5982}" srcOrd="0" destOrd="1" presId="urn:microsoft.com/office/officeart/2005/8/layout/orgChart1"/>
    <dgm:cxn modelId="{4FE24847-EABA-4525-A331-CEFF8C4B262F}" type="presOf" srcId="{4F89E9AF-71AF-46C5-B452-883FEB436585}" destId="{3DF96F00-F06A-4A30-B5F9-C1D4205E5982}" srcOrd="0" destOrd="0" presId="urn:microsoft.com/office/officeart/2005/8/layout/orgChart1"/>
    <dgm:cxn modelId="{E73DD262-A906-4B38-9393-A848A3FD573E}" type="presParOf" srcId="{3DF96F00-F06A-4A30-B5F9-C1D4205E5982}" destId="{07061C4D-020E-4822-9BA3-1A99B39B573A}" srcOrd="0" destOrd="0" presId="urn:microsoft.com/office/officeart/2005/8/layout/orgChart1"/>
    <dgm:cxn modelId="{65C624E6-CD4B-4F30-B6B0-365E936D5E59}" type="presOf" srcId="{4F89E9AF-71AF-46C5-B452-883FEB436585}" destId="{07061C4D-020E-4822-9BA3-1A99B39B573A}" srcOrd="0" destOrd="0" presId="urn:microsoft.com/office/officeart/2005/8/layout/orgChart1"/>
    <dgm:cxn modelId="{A1DBED81-FC71-46DE-AC18-7ED6D03E55D2}" type="presParOf" srcId="{3DF96F00-F06A-4A30-B5F9-C1D4205E5982}" destId="{F688D1F5-D737-4F93-90D1-F45FCCAEEE47}" srcOrd="1" destOrd="0" presId="urn:microsoft.com/office/officeart/2005/8/layout/orgChart1"/>
    <dgm:cxn modelId="{DF8278BF-697A-4828-B599-451FFC3B527B}" type="presOf" srcId="{4F89E9AF-71AF-46C5-B452-883FEB436585}" destId="{F688D1F5-D737-4F93-90D1-F45FCCAEEE47}" srcOrd="0" destOrd="0" presId="urn:microsoft.com/office/officeart/2005/8/layout/orgChart1"/>
    <dgm:cxn modelId="{8F213A8A-ABC9-4435-9B60-3D500847D0FC}" type="presParOf" srcId="{8E48AB37-3EB5-430F-88CF-83C3E06833E7}" destId="{960BC8A7-2618-4BF8-9BF4-F493BBF7BD41}" srcOrd="1" destOrd="1" presId="urn:microsoft.com/office/officeart/2005/8/layout/orgChart1"/>
    <dgm:cxn modelId="{0191551A-6D6F-4DB6-B471-00A1304AECC8}" type="presParOf" srcId="{8E48AB37-3EB5-430F-88CF-83C3E06833E7}" destId="{33CA7B42-9A6E-451B-8B78-B7C8489EFF31}" srcOrd="2" destOrd="1" presId="urn:microsoft.com/office/officeart/2005/8/layout/orgChart1"/>
    <dgm:cxn modelId="{869EE571-808B-4605-BD6A-AE5FC2E7B7B8}" type="presParOf" srcId="{935770AF-ADBD-4A9E-89C3-BDF01F7131CE}" destId="{9340B248-08E8-4F8D-B603-F5FFA2878D21}" srcOrd="2" destOrd="1" presId="urn:microsoft.com/office/officeart/2005/8/layout/orgChart1"/>
    <dgm:cxn modelId="{F1B8C13A-126A-42ED-BFE1-04BF301E9C3B}" type="presOf" srcId="{35980B46-2024-40D6-97D7-6F97CD041EC9}" destId="{9340B248-08E8-4F8D-B603-F5FFA2878D21}" srcOrd="0" destOrd="0" presId="urn:microsoft.com/office/officeart/2005/8/layout/orgChart1"/>
    <dgm:cxn modelId="{B2B230A6-B4C5-4DF9-A7D6-80394B406A27}" type="presParOf" srcId="{935770AF-ADBD-4A9E-89C3-BDF01F7131CE}" destId="{909451DC-1616-4F06-89A6-85531D905308}" srcOrd="3" destOrd="1" presId="urn:microsoft.com/office/officeart/2005/8/layout/orgChart1"/>
    <dgm:cxn modelId="{7265BADD-74DF-4573-B0AB-EE99DC49C8EC}" type="presParOf" srcId="{909451DC-1616-4F06-89A6-85531D905308}" destId="{7074853E-4979-49DD-868E-2AFDB91AD148}" srcOrd="0" destOrd="3" presId="urn:microsoft.com/office/officeart/2005/8/layout/orgChart1"/>
    <dgm:cxn modelId="{02618D18-918E-4CDC-AC4E-7B235260F981}" type="presOf" srcId="{7149D9C9-5157-4E1B-94D0-FF7ECA94EFB9}" destId="{7074853E-4979-49DD-868E-2AFDB91AD148}" srcOrd="0" destOrd="0" presId="urn:microsoft.com/office/officeart/2005/8/layout/orgChart1"/>
    <dgm:cxn modelId="{7794150B-57AD-422C-84C1-5FEC57050AD8}" type="presParOf" srcId="{7074853E-4979-49DD-868E-2AFDB91AD148}" destId="{96FB23A6-9B44-403C-9EEC-98D0066A3BFC}" srcOrd="0" destOrd="0" presId="urn:microsoft.com/office/officeart/2005/8/layout/orgChart1"/>
    <dgm:cxn modelId="{90987B23-3E39-43D2-8E93-28E5227D9EE5}" type="presOf" srcId="{7149D9C9-5157-4E1B-94D0-FF7ECA94EFB9}" destId="{96FB23A6-9B44-403C-9EEC-98D0066A3BFC}" srcOrd="0" destOrd="0" presId="urn:microsoft.com/office/officeart/2005/8/layout/orgChart1"/>
    <dgm:cxn modelId="{5B432927-FC6B-4826-8EA6-33C6B9D34E72}" type="presParOf" srcId="{7074853E-4979-49DD-868E-2AFDB91AD148}" destId="{104CBBDF-C90E-4B55-9E0E-4CAD278395C4}" srcOrd="1" destOrd="0" presId="urn:microsoft.com/office/officeart/2005/8/layout/orgChart1"/>
    <dgm:cxn modelId="{59AE4F12-9EB3-42DC-8430-A2579DC7D3CB}" type="presOf" srcId="{7149D9C9-5157-4E1B-94D0-FF7ECA94EFB9}" destId="{104CBBDF-C90E-4B55-9E0E-4CAD278395C4}" srcOrd="0" destOrd="0" presId="urn:microsoft.com/office/officeart/2005/8/layout/orgChart1"/>
    <dgm:cxn modelId="{9D10008E-31C0-4CA5-9F94-8ED0A97EEAD0}" type="presParOf" srcId="{909451DC-1616-4F06-89A6-85531D905308}" destId="{26B5A2EF-5529-40E4-AB34-15FB4CA3B3E5}" srcOrd="1" destOrd="3" presId="urn:microsoft.com/office/officeart/2005/8/layout/orgChart1"/>
    <dgm:cxn modelId="{02479FFC-35ED-4793-A5D1-90900F167B55}" type="presParOf" srcId="{909451DC-1616-4F06-89A6-85531D905308}" destId="{507887D0-B1C1-4C71-9EE9-5D641962BB9D}" srcOrd="2" destOrd="3" presId="urn:microsoft.com/office/officeart/2005/8/layout/orgChart1"/>
    <dgm:cxn modelId="{C7139C66-3EB4-493A-9909-B5CEB92A4D0D}" type="presParOf" srcId="{935770AF-ADBD-4A9E-89C3-BDF01F7131CE}" destId="{535C060B-582E-4571-A42F-6B4581C6A8C6}" srcOrd="4" destOrd="1" presId="urn:microsoft.com/office/officeart/2005/8/layout/orgChart1"/>
    <dgm:cxn modelId="{0DF03865-4A5A-464E-9170-2F6E0B21BCEA}" type="presOf" srcId="{58A77DBC-AFA0-4307-B66F-1ADB018DEE07}" destId="{535C060B-582E-4571-A42F-6B4581C6A8C6}" srcOrd="0" destOrd="0" presId="urn:microsoft.com/office/officeart/2005/8/layout/orgChart1"/>
    <dgm:cxn modelId="{8B384655-3ADB-4CA7-8427-A6C86E8684EF}" type="presParOf" srcId="{935770AF-ADBD-4A9E-89C3-BDF01F7131CE}" destId="{5FC681CC-844A-4F45-977C-DCB45D356ADE}" srcOrd="5" destOrd="1" presId="urn:microsoft.com/office/officeart/2005/8/layout/orgChart1"/>
    <dgm:cxn modelId="{5C40A165-7332-4863-ABD4-D137BB4900EC}" type="presParOf" srcId="{5FC681CC-844A-4F45-977C-DCB45D356ADE}" destId="{2A60D753-1717-4E9B-82EA-2FB5BC009B26}" srcOrd="0" destOrd="5" presId="urn:microsoft.com/office/officeart/2005/8/layout/orgChart1"/>
    <dgm:cxn modelId="{C839AD91-7D0E-4FFC-A34C-CA63EEB0D535}" type="presOf" srcId="{42B3F4E5-9C49-4C45-AC29-EF83E4CAA8E6}" destId="{2A60D753-1717-4E9B-82EA-2FB5BC009B26}" srcOrd="0" destOrd="0" presId="urn:microsoft.com/office/officeart/2005/8/layout/orgChart1"/>
    <dgm:cxn modelId="{941D7A5A-053A-4680-9062-CE8FB397DBC9}" type="presParOf" srcId="{2A60D753-1717-4E9B-82EA-2FB5BC009B26}" destId="{28A63475-117C-4F0A-BD03-0A9C49A67581}" srcOrd="0" destOrd="0" presId="urn:microsoft.com/office/officeart/2005/8/layout/orgChart1"/>
    <dgm:cxn modelId="{E5CB84BB-5D9D-40CF-BDDA-EAED375CF184}" type="presOf" srcId="{42B3F4E5-9C49-4C45-AC29-EF83E4CAA8E6}" destId="{28A63475-117C-4F0A-BD03-0A9C49A67581}" srcOrd="0" destOrd="0" presId="urn:microsoft.com/office/officeart/2005/8/layout/orgChart1"/>
    <dgm:cxn modelId="{9A09832F-8356-4FB8-8D72-FAC759617BEE}" type="presParOf" srcId="{2A60D753-1717-4E9B-82EA-2FB5BC009B26}" destId="{40C39EB3-6D85-4271-A7E8-1B58E386F278}" srcOrd="1" destOrd="0" presId="urn:microsoft.com/office/officeart/2005/8/layout/orgChart1"/>
    <dgm:cxn modelId="{F0E9C40A-8DE8-43BF-8A70-42AE37254D6E}" type="presOf" srcId="{42B3F4E5-9C49-4C45-AC29-EF83E4CAA8E6}" destId="{40C39EB3-6D85-4271-A7E8-1B58E386F278}" srcOrd="0" destOrd="0" presId="urn:microsoft.com/office/officeart/2005/8/layout/orgChart1"/>
    <dgm:cxn modelId="{C87647AE-689F-42FD-8EDA-B6A3283DF378}" type="presParOf" srcId="{5FC681CC-844A-4F45-977C-DCB45D356ADE}" destId="{1986D5D7-FE30-4DEE-81FA-9780A88EBC5A}" srcOrd="1" destOrd="5" presId="urn:microsoft.com/office/officeart/2005/8/layout/orgChart1"/>
    <dgm:cxn modelId="{7431F1BD-FD8C-426C-B73A-CE6657755738}" type="presParOf" srcId="{5FC681CC-844A-4F45-977C-DCB45D356ADE}" destId="{68630B3A-D32D-4051-B93B-E5A8D38FAC88}" srcOrd="2" destOrd="5" presId="urn:microsoft.com/office/officeart/2005/8/layout/orgChart1"/>
    <dgm:cxn modelId="{22EC9225-D566-480E-A204-A56E8E563706}" type="presParOf" srcId="{AE549C23-5F2D-4A12-9918-231BD803C735}" destId="{2E507161-2A2A-4007-8588-77DAE9F4BAD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464496" cy="4048224"/>
        <a:chOff x="0" y="0"/>
        <a:chExt cx="4464496" cy="4048224"/>
      </a:xfrm>
      <a:scene3d>
        <a:camera prst="perspectiveLeft" zoom="91000"/>
        <a:lightRig rig="threePt" dir="t">
          <a:rot lat="0" lon="0" rev="20640000"/>
        </a:lightRig>
      </a:scene3d>
    </dsp:grpSpPr>
    <dsp:sp modelId="{19D841E3-059A-40CF-9C16-EC278ABCFD8D}">
      <dsp:nvSpPr>
        <dsp:cNvPr id="3" name="Скругленный прямоугольник 2"/>
        <dsp:cNvSpPr/>
      </dsp:nvSpPr>
      <dsp:spPr bwMode="white">
        <a:xfrm>
          <a:off x="0" y="0"/>
          <a:ext cx="4464496" cy="941447"/>
        </a:xfrm>
        <a:prstGeom prst="roundRect">
          <a:avLst>
            <a:gd name="adj" fmla="val 10000"/>
          </a:avLst>
        </a:prstGeom>
        <a:solidFill>
          <a:srgbClr val="00B0F0"/>
        </a:solidFill>
        <a:sp3d extrusionH="50600" prstMaterial="metal">
          <a:bevelT w="101600" h="80600" prst="relaxedInset"/>
          <a:bevelB w="80600" h="80600" prst="relaxedInset"/>
        </a:sp3d>
      </dsp:spPr>
      <dsp:style>
        <a:lnRef idx="0">
          <a:schemeClr val="lt1"/>
        </a:lnRef>
        <a:fillRef idx="1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lIns="87630" tIns="87630" rIns="87630" bIns="87630" anchor="t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/>
            <a:t>Общая площадь  </a:t>
          </a:r>
          <a:endParaRPr lang="ru-RU" dirty="0"/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/>
            <a:t>6071,04 км²</a:t>
          </a:r>
          <a:endParaRPr lang="ru-RU" dirty="0"/>
        </a:p>
      </dsp:txBody>
      <dsp:txXfrm>
        <a:off x="0" y="0"/>
        <a:ext cx="4464496" cy="941447"/>
      </dsp:txXfrm>
    </dsp:sp>
    <dsp:sp modelId="{1013DE5B-944F-4F6E-9F27-2C4B1A52DE8B}">
      <dsp:nvSpPr>
        <dsp:cNvPr id="4" name="Скругленный прямоугольник 3"/>
        <dsp:cNvSpPr/>
      </dsp:nvSpPr>
      <dsp:spPr bwMode="white">
        <a:xfrm>
          <a:off x="94145" y="94145"/>
          <a:ext cx="892899" cy="753158"/>
        </a:xfrm>
        <a:prstGeom prst="roundRect">
          <a:avLst>
            <a:gd name="adj" fmla="val 10000"/>
          </a:avLst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hemeClr val="lt1"/>
        </a:lnRef>
        <a:fillRef idx="1">
          <a:schemeClr val="accent1">
            <a:tint val="50000"/>
          </a:schemeClr>
        </a:fillRef>
        <a:effectRef idx="1">
          <a:scrgbClr r="0" g="0" b="0"/>
        </a:effectRef>
        <a:fontRef idx="minor"/>
      </dsp:style>
      <dsp:txXfrm>
        <a:off x="94145" y="94145"/>
        <a:ext cx="892899" cy="753158"/>
      </dsp:txXfrm>
    </dsp:sp>
    <dsp:sp modelId="{797A4C1D-ACB9-4927-98D2-F3A932EDE9D4}">
      <dsp:nvSpPr>
        <dsp:cNvPr id="5" name="Скругленный прямоугольник 4"/>
        <dsp:cNvSpPr/>
      </dsp:nvSpPr>
      <dsp:spPr bwMode="white">
        <a:xfrm>
          <a:off x="0" y="1035592"/>
          <a:ext cx="4464496" cy="941447"/>
        </a:xfrm>
        <a:prstGeom prst="roundRect">
          <a:avLst>
            <a:gd name="adj" fmla="val 10000"/>
          </a:avLst>
        </a:prstGeom>
        <a:solidFill>
          <a:srgbClr val="00B0F0"/>
        </a:solidFill>
        <a:sp3d extrusionH="50600" prstMaterial="metal">
          <a:bevelT w="101600" h="80600" prst="relaxedInset"/>
          <a:bevelB w="80600" h="80600" prst="relaxedInset"/>
        </a:sp3d>
      </dsp:spPr>
      <dsp:style>
        <a:lnRef idx="0">
          <a:schemeClr val="lt1"/>
        </a:lnRef>
        <a:fillRef idx="1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lIns="87630" tIns="87630" rIns="87630" bIns="87630" anchor="t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dirty="0" smtClean="0"/>
            <a:t>Население на 01.01.2024г.</a:t>
          </a:r>
          <a:endParaRPr lang="ru-RU" dirty="0" smtClean="0"/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/>
            <a:t>15472</a:t>
          </a:r>
          <a:endParaRPr lang="ru-RU" dirty="0"/>
        </a:p>
      </dsp:txBody>
      <dsp:txXfrm>
        <a:off x="0" y="1035592"/>
        <a:ext cx="4464496" cy="941447"/>
      </dsp:txXfrm>
    </dsp:sp>
    <dsp:sp modelId="{E85C4C87-32EC-41CE-93F9-542117E60283}">
      <dsp:nvSpPr>
        <dsp:cNvPr id="6" name="Скругленный прямоугольник 5"/>
        <dsp:cNvSpPr/>
      </dsp:nvSpPr>
      <dsp:spPr bwMode="white">
        <a:xfrm>
          <a:off x="94145" y="1129737"/>
          <a:ext cx="892899" cy="753158"/>
        </a:xfrm>
        <a:prstGeom prst="roundRect">
          <a:avLst>
            <a:gd name="adj" fmla="val 10000"/>
          </a:avLst>
        </a:prstGeom>
        <a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hemeClr val="lt1"/>
        </a:lnRef>
        <a:fillRef idx="1">
          <a:schemeClr val="accent1">
            <a:tint val="50000"/>
          </a:schemeClr>
        </a:fillRef>
        <a:effectRef idx="1">
          <a:scrgbClr r="0" g="0" b="0"/>
        </a:effectRef>
        <a:fontRef idx="minor"/>
      </dsp:style>
      <dsp:txXfrm>
        <a:off x="94145" y="1129737"/>
        <a:ext cx="892899" cy="753158"/>
      </dsp:txXfrm>
    </dsp:sp>
    <dsp:sp modelId="{467BF39F-F476-4B67-B51A-9799E606C06D}">
      <dsp:nvSpPr>
        <dsp:cNvPr id="7" name="Скругленный прямоугольник 6"/>
        <dsp:cNvSpPr/>
      </dsp:nvSpPr>
      <dsp:spPr bwMode="white">
        <a:xfrm>
          <a:off x="0" y="2071184"/>
          <a:ext cx="4464496" cy="941447"/>
        </a:xfrm>
        <a:prstGeom prst="roundRect">
          <a:avLst>
            <a:gd name="adj" fmla="val 10000"/>
          </a:avLst>
        </a:prstGeom>
        <a:solidFill>
          <a:srgbClr val="00B0F0"/>
        </a:solidFill>
        <a:sp3d extrusionH="50600" prstMaterial="metal">
          <a:bevelT w="101600" h="80600" prst="relaxedInset"/>
          <a:bevelB w="80600" h="80600" prst="relaxedInset"/>
        </a:sp3d>
      </dsp:spPr>
      <dsp:style>
        <a:lnRef idx="0">
          <a:schemeClr val="lt1"/>
        </a:lnRef>
        <a:fillRef idx="1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lIns="87630" tIns="87630" rIns="87630" bIns="87630" anchor="t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/>
            <a:t>Городские поселения</a:t>
          </a:r>
          <a:endParaRPr lang="ru-RU" dirty="0"/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/>
            <a:t>2</a:t>
          </a:r>
          <a:endParaRPr lang="ru-RU" dirty="0"/>
        </a:p>
      </dsp:txBody>
      <dsp:txXfrm>
        <a:off x="0" y="2071184"/>
        <a:ext cx="4464496" cy="941447"/>
      </dsp:txXfrm>
    </dsp:sp>
    <dsp:sp modelId="{838D7F80-B19B-496C-A3E7-492D2F0C5630}">
      <dsp:nvSpPr>
        <dsp:cNvPr id="8" name="Скругленный прямоугольник 7"/>
        <dsp:cNvSpPr/>
      </dsp:nvSpPr>
      <dsp:spPr bwMode="white">
        <a:xfrm>
          <a:off x="94145" y="2165329"/>
          <a:ext cx="892899" cy="753158"/>
        </a:xfrm>
        <a:prstGeom prst="roundRect">
          <a:avLst>
            <a:gd name="adj" fmla="val 10000"/>
          </a:avLst>
        </a:prstGeom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hemeClr val="lt1"/>
        </a:lnRef>
        <a:fillRef idx="1">
          <a:schemeClr val="accent1">
            <a:tint val="50000"/>
          </a:schemeClr>
        </a:fillRef>
        <a:effectRef idx="1">
          <a:scrgbClr r="0" g="0" b="0"/>
        </a:effectRef>
        <a:fontRef idx="minor"/>
      </dsp:style>
      <dsp:txXfrm>
        <a:off x="94145" y="2165329"/>
        <a:ext cx="892899" cy="753158"/>
      </dsp:txXfrm>
    </dsp:sp>
    <dsp:sp modelId="{4C4ED221-9220-4BA4-84F5-9C6444503658}">
      <dsp:nvSpPr>
        <dsp:cNvPr id="9" name="Скругленный прямоугольник 8"/>
        <dsp:cNvSpPr/>
      </dsp:nvSpPr>
      <dsp:spPr bwMode="white">
        <a:xfrm>
          <a:off x="0" y="3106777"/>
          <a:ext cx="4464496" cy="941447"/>
        </a:xfrm>
        <a:prstGeom prst="roundRect">
          <a:avLst>
            <a:gd name="adj" fmla="val 10000"/>
          </a:avLst>
        </a:prstGeom>
        <a:solidFill>
          <a:srgbClr val="00B0F0"/>
        </a:solidFill>
        <a:sp3d extrusionH="50600" prstMaterial="metal">
          <a:bevelT w="101600" h="80600" prst="relaxedInset"/>
          <a:bevelB w="80600" h="80600" prst="relaxedInset"/>
        </a:sp3d>
      </dsp:spPr>
      <dsp:style>
        <a:lnRef idx="0">
          <a:schemeClr val="lt1"/>
        </a:lnRef>
        <a:fillRef idx="1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lIns="87630" tIns="87630" rIns="87630" bIns="87630" anchor="t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dirty="0" smtClean="0"/>
            <a:t>Сельские поселения</a:t>
          </a:r>
          <a:endParaRPr lang="ru-RU" dirty="0"/>
        </a:p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dirty="0" smtClean="0"/>
            <a:t>13</a:t>
          </a:r>
          <a:endParaRPr lang="ru-RU" dirty="0"/>
        </a:p>
      </dsp:txBody>
      <dsp:txXfrm>
        <a:off x="0" y="3106777"/>
        <a:ext cx="4464496" cy="941447"/>
      </dsp:txXfrm>
    </dsp:sp>
    <dsp:sp modelId="{13F57615-B037-4746-AA47-28F9680EE37E}">
      <dsp:nvSpPr>
        <dsp:cNvPr id="10" name="Скругленный прямоугольник 9"/>
        <dsp:cNvSpPr/>
      </dsp:nvSpPr>
      <dsp:spPr bwMode="white">
        <a:xfrm>
          <a:off x="95038" y="3173627"/>
          <a:ext cx="892899" cy="753158"/>
        </a:xfrm>
        <a:prstGeom prst="roundRect">
          <a:avLst>
            <a:gd name="adj" fmla="val 10000"/>
          </a:avLst>
        </a:prstGeom>
        <a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hemeClr val="lt1"/>
        </a:lnRef>
        <a:fillRef idx="1">
          <a:schemeClr val="accent1">
            <a:tint val="50000"/>
          </a:schemeClr>
        </a:fillRef>
        <a:effectRef idx="1">
          <a:scrgbClr r="0" g="0" b="0"/>
        </a:effectRef>
        <a:fontRef idx="minor"/>
      </dsp:style>
      <dsp:txXfrm>
        <a:off x="95038" y="3173627"/>
        <a:ext cx="892899" cy="753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9144000" cy="4392488"/>
        <a:chOff x="0" y="0"/>
        <a:chExt cx="9144000" cy="4392488"/>
      </a:xfrm>
    </dsp:grpSpPr>
    <dsp:sp modelId="{EADADC5B-D709-465A-8B79-9EF19B294C77}">
      <dsp:nvSpPr>
        <dsp:cNvPr id="3" name="Скругленный прямоугольник 2"/>
        <dsp:cNvSpPr/>
      </dsp:nvSpPr>
      <dsp:spPr bwMode="white">
        <a:xfrm>
          <a:off x="0" y="114469"/>
          <a:ext cx="9144000" cy="468431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Энергетический комплекс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4469"/>
        <a:ext cx="9144000" cy="468431"/>
      </dsp:txXfrm>
    </dsp:sp>
    <dsp:sp modelId="{AB746FC5-36C9-4199-AF44-4C868C9726AB}">
      <dsp:nvSpPr>
        <dsp:cNvPr id="4" name="Прямоугольник 3"/>
        <dsp:cNvSpPr/>
      </dsp:nvSpPr>
      <dsp:spPr bwMode="white">
        <a:xfrm>
          <a:off x="0" y="588068"/>
          <a:ext cx="9144000" cy="645937"/>
        </a:xfrm>
        <a:prstGeom prst="rect">
          <a:avLst/>
        </a:prstGeom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lIns="290322" tIns="20320" rIns="113792" bIns="20320" anchor="t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pPr marL="171450" lvl="1" indent="-171450" algn="just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Поставкой электрической энергии в районе занимаются Юго – Западные электрические сети ОАО «Читаэнерго» 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«МРСК Сибири». </a:t>
          </a:r>
          <a:endParaRPr lang="ru-RU" sz="1600" dirty="0">
            <a:solidFill>
              <a:schemeClr val="tx1"/>
            </a:solidFill>
          </a:endParaRPr>
        </a:p>
      </dsp:txBody>
      <dsp:txXfrm>
        <a:off x="0" y="588068"/>
        <a:ext cx="9144000" cy="645937"/>
      </dsp:txXfrm>
    </dsp:sp>
    <dsp:sp modelId="{17F2D446-E170-4CA4-8022-A7A36AC73FEF}">
      <dsp:nvSpPr>
        <dsp:cNvPr id="5" name="Скругленный прямоугольник 4"/>
        <dsp:cNvSpPr/>
      </dsp:nvSpPr>
      <dsp:spPr bwMode="white">
        <a:xfrm>
          <a:off x="0" y="1148433"/>
          <a:ext cx="9144000" cy="448658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Теплоснабжение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48433"/>
        <a:ext cx="9144000" cy="448658"/>
      </dsp:txXfrm>
    </dsp:sp>
    <dsp:sp modelId="{468160DB-E938-4970-8F9B-6724342D77D9}">
      <dsp:nvSpPr>
        <dsp:cNvPr id="6" name="Прямоугольник 5"/>
        <dsp:cNvSpPr/>
      </dsp:nvSpPr>
      <dsp:spPr bwMode="white">
        <a:xfrm>
          <a:off x="0" y="1587583"/>
          <a:ext cx="9144000" cy="1325679"/>
        </a:xfrm>
        <a:prstGeom prst="rect">
          <a:avLst/>
        </a:prstGeom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lIns="290322" tIns="20320" rIns="113792" bIns="20320" anchor="t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pPr marL="171450" lvl="1" indent="-171450" algn="just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обеспечивают общества с ограниченной ответственностью «Исток», «Луч», муниципальное предприятие «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Урда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-Ага» и 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«СПК Борзя». Тепло 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вырабатывают 34 котельные. В системе ЖКХ района работают 178 человек. В рамках подготовки к отопительному сезону своевременно проводятся ремонтные работы по замене ветхих тепловых сетей и сетей холодного водоснабжения.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587583"/>
        <a:ext cx="9144000" cy="1325679"/>
      </dsp:txXfrm>
    </dsp:sp>
    <dsp:sp modelId="{E0676D71-7B44-49B0-89F7-6726CC108C5B}">
      <dsp:nvSpPr>
        <dsp:cNvPr id="7" name="Скругленный прямоугольник 6"/>
        <dsp:cNvSpPr/>
      </dsp:nvSpPr>
      <dsp:spPr bwMode="white">
        <a:xfrm>
          <a:off x="0" y="2881693"/>
          <a:ext cx="9144000" cy="460924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Водоснабжение</a:t>
          </a:r>
        </a:p>
      </dsp:txBody>
      <dsp:txXfrm>
        <a:off x="0" y="2881693"/>
        <a:ext cx="9144000" cy="460924"/>
      </dsp:txXfrm>
    </dsp:sp>
    <dsp:sp modelId="{C7F6B271-486A-4C57-B21F-B18C4DA5B2DA}">
      <dsp:nvSpPr>
        <dsp:cNvPr id="8" name="Прямоугольник 7"/>
        <dsp:cNvSpPr/>
      </dsp:nvSpPr>
      <dsp:spPr bwMode="white">
        <a:xfrm>
          <a:off x="0" y="3292697"/>
          <a:ext cx="9144000" cy="918158"/>
        </a:xfrm>
        <a:prstGeom prst="rect">
          <a:avLst/>
        </a:prstGeom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lIns="290322" tIns="20320" rIns="113792" bIns="20320" anchor="t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pPr marL="171450" lvl="1" indent="-171450" algn="just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обеспечивают муниципальные предприятия поселений. В районе функционируют 53 водокачки. Летним водопроводом обеспечены жители поселков Орловский, 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Новоорловск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остальные – частично.   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292697"/>
        <a:ext cx="9144000" cy="9181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5976664" cy="5976664"/>
        <a:chOff x="0" y="0"/>
        <a:chExt cx="5976664" cy="5976664"/>
      </a:xfrm>
    </dsp:grpSpPr>
    <dsp:sp modelId="{42BA8810-D840-4B02-B515-DF4AE7847501}">
      <dsp:nvSpPr>
        <dsp:cNvPr id="3" name="Счетверенная стрелка 2"/>
        <dsp:cNvSpPr/>
      </dsp:nvSpPr>
      <dsp:spPr bwMode="white">
        <a:xfrm>
          <a:off x="1368174" y="0"/>
          <a:ext cx="5976664" cy="597666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hemeClr val="accent1"/>
        </a:lnRef>
        <a:fillRef idx="3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1368174" y="0"/>
        <a:ext cx="5976664" cy="5976664"/>
      </dsp:txXfrm>
    </dsp:sp>
    <dsp:sp modelId="{1D86711F-38F1-4811-9C70-BC7084D095A4}">
      <dsp:nvSpPr>
        <dsp:cNvPr id="4" name="Скругленный прямоугольник 3"/>
        <dsp:cNvSpPr/>
      </dsp:nvSpPr>
      <dsp:spPr bwMode="white">
        <a:xfrm>
          <a:off x="1656177" y="391412"/>
          <a:ext cx="2505896" cy="2376250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Услуги почтовой связи оказывает филиал ФГУП «Почта России», имеющий 11 отделений в муниципальных образованиях района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6177" y="391412"/>
        <a:ext cx="2505896" cy="2376250"/>
      </dsp:txXfrm>
    </dsp:sp>
    <dsp:sp modelId="{5572FCEE-65B5-4542-89BC-522806463619}">
      <dsp:nvSpPr>
        <dsp:cNvPr id="5" name="Скругленный прямоугольник 4"/>
        <dsp:cNvSpPr/>
      </dsp:nvSpPr>
      <dsp:spPr bwMode="white">
        <a:xfrm>
          <a:off x="4608506" y="384204"/>
          <a:ext cx="2505896" cy="2390666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Доступом к сети Интернет обеспечены все населенные пункты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8506" y="384204"/>
        <a:ext cx="2505896" cy="2390666"/>
      </dsp:txXfrm>
    </dsp:sp>
    <dsp:sp modelId="{F97B1630-4A81-4E29-80A2-253D8D330B8F}">
      <dsp:nvSpPr>
        <dsp:cNvPr id="6" name="Скругленный прямоугольник 5"/>
        <dsp:cNvSpPr/>
      </dsp:nvSpPr>
      <dsp:spPr bwMode="white">
        <a:xfrm>
          <a:off x="1609619" y="3156539"/>
          <a:ext cx="2519355" cy="2390666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Цифровым телевидением охвачен весь</a:t>
          </a:r>
          <a:r>
            <a:rPr kumimoji="0" lang="ru-RU" sz="18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район</a:t>
          </a:r>
          <a:endParaRPr lang="ru-RU" sz="1500" dirty="0">
            <a:solidFill>
              <a:schemeClr val="bg1"/>
            </a:solidFill>
          </a:endParaRPr>
        </a:p>
      </dsp:txBody>
      <dsp:txXfrm>
        <a:off x="1609619" y="3156539"/>
        <a:ext cx="2519355" cy="2390666"/>
      </dsp:txXfrm>
    </dsp:sp>
    <dsp:sp modelId="{6BFB1331-B90C-47C9-BCDA-33BA2B5C32E3}">
      <dsp:nvSpPr>
        <dsp:cNvPr id="7" name="Скругленный прямоугольник 6"/>
        <dsp:cNvSpPr/>
      </dsp:nvSpPr>
      <dsp:spPr bwMode="white">
        <a:xfrm>
          <a:off x="4608518" y="3156539"/>
          <a:ext cx="2534655" cy="2390666"/>
        </a:xfrm>
        <a:prstGeom prst="round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Телефонизацию населенных пунктов обеспечивают 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ОАО «Ростелеком», 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сотовые операторы </a:t>
          </a:r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«МТС», «Мегафон», «Йота», «Билайн»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8518" y="3156539"/>
        <a:ext cx="2534655" cy="23906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928992" cy="4680520"/>
        <a:chOff x="0" y="0"/>
        <a:chExt cx="8928992" cy="4680520"/>
      </a:xfrm>
    </dsp:grpSpPr>
    <dsp:sp modelId="{E25F1788-4424-45F2-A950-FC07AFD0342F}">
      <dsp:nvSpPr>
        <dsp:cNvPr id="5" name="Полилиния 4"/>
        <dsp:cNvSpPr/>
      </dsp:nvSpPr>
      <dsp:spPr bwMode="white">
        <a:xfrm>
          <a:off x="1235173" y="1248679"/>
          <a:ext cx="3205504" cy="424754"/>
        </a:xfrm>
        <a:custGeom>
          <a:avLst/>
          <a:gdLst/>
          <a:ahLst/>
          <a:cxnLst/>
          <a:pathLst>
            <a:path w="5048" h="669">
              <a:moveTo>
                <a:pt x="5048" y="0"/>
              </a:moveTo>
              <a:lnTo>
                <a:pt x="5048" y="334"/>
              </a:lnTo>
              <a:lnTo>
                <a:pt x="0" y="334"/>
              </a:lnTo>
              <a:lnTo>
                <a:pt x="0" y="669"/>
              </a:lnTo>
            </a:path>
          </a:pathLst>
        </a:custGeom>
        <a:sp3d z="-40000" prstMaterial="matte"/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235173" y="1248679"/>
        <a:ext cx="3205504" cy="424754"/>
      </dsp:txXfrm>
    </dsp:sp>
    <dsp:sp modelId="{AD633A80-EB06-45D1-A56F-18DE7C81757C}">
      <dsp:nvSpPr>
        <dsp:cNvPr id="8" name="Полилиния 7"/>
        <dsp:cNvSpPr/>
      </dsp:nvSpPr>
      <dsp:spPr bwMode="white">
        <a:xfrm>
          <a:off x="247035" y="2684750"/>
          <a:ext cx="370552" cy="639775"/>
        </a:xfrm>
        <a:custGeom>
          <a:avLst/>
          <a:gdLst/>
          <a:ahLst/>
          <a:cxnLst/>
          <a:pathLst>
            <a:path w="584" h="1008">
              <a:moveTo>
                <a:pt x="0" y="0"/>
              </a:moveTo>
              <a:lnTo>
                <a:pt x="0" y="1008"/>
              </a:lnTo>
              <a:lnTo>
                <a:pt x="584" y="1008"/>
              </a:lnTo>
            </a:path>
          </a:pathLst>
        </a:custGeom>
        <a:sp3d z="-40000" prstMaterial="matte"/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47035" y="2684750"/>
        <a:ext cx="370552" cy="639775"/>
      </dsp:txXfrm>
    </dsp:sp>
    <dsp:sp modelId="{93C4D5CE-DAB1-4869-96C8-E59AD79913EC}">
      <dsp:nvSpPr>
        <dsp:cNvPr id="11" name="Полилиния 10"/>
        <dsp:cNvSpPr/>
      </dsp:nvSpPr>
      <dsp:spPr bwMode="white">
        <a:xfrm>
          <a:off x="247035" y="2684750"/>
          <a:ext cx="370552" cy="1518979"/>
        </a:xfrm>
        <a:custGeom>
          <a:avLst/>
          <a:gdLst/>
          <a:ahLst/>
          <a:cxnLst/>
          <a:pathLst>
            <a:path w="584" h="2392">
              <a:moveTo>
                <a:pt x="0" y="0"/>
              </a:moveTo>
              <a:lnTo>
                <a:pt x="0" y="2392"/>
              </a:lnTo>
              <a:lnTo>
                <a:pt x="584" y="2392"/>
              </a:lnTo>
            </a:path>
          </a:pathLst>
        </a:custGeom>
        <a:sp3d z="-40000" prstMaterial="matte"/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47035" y="2684750"/>
        <a:ext cx="370552" cy="1518979"/>
      </dsp:txXfrm>
    </dsp:sp>
    <dsp:sp modelId="{43EC62F5-356B-4E9B-B9D7-AD53A088F961}">
      <dsp:nvSpPr>
        <dsp:cNvPr id="14" name="Полилиния 13"/>
        <dsp:cNvSpPr/>
      </dsp:nvSpPr>
      <dsp:spPr bwMode="white">
        <a:xfrm>
          <a:off x="4359185" y="1248679"/>
          <a:ext cx="81492" cy="424754"/>
        </a:xfrm>
        <a:custGeom>
          <a:avLst/>
          <a:gdLst/>
          <a:ahLst/>
          <a:cxnLst/>
          <a:pathLst>
            <a:path w="128" h="669">
              <a:moveTo>
                <a:pt x="128" y="0"/>
              </a:moveTo>
              <a:lnTo>
                <a:pt x="128" y="334"/>
              </a:lnTo>
              <a:lnTo>
                <a:pt x="0" y="334"/>
              </a:lnTo>
              <a:lnTo>
                <a:pt x="0" y="669"/>
              </a:lnTo>
            </a:path>
          </a:pathLst>
        </a:custGeom>
        <a:sp3d z="-40000" prstMaterial="matte"/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4359185" y="1248679"/>
        <a:ext cx="81492" cy="424754"/>
      </dsp:txXfrm>
    </dsp:sp>
    <dsp:sp modelId="{AF733F42-F89F-40DC-9B34-E3B2E57E1534}">
      <dsp:nvSpPr>
        <dsp:cNvPr id="17" name="Полилиния 16"/>
        <dsp:cNvSpPr/>
      </dsp:nvSpPr>
      <dsp:spPr bwMode="white">
        <a:xfrm>
          <a:off x="3187917" y="2684750"/>
          <a:ext cx="439226" cy="639775"/>
        </a:xfrm>
        <a:custGeom>
          <a:avLst/>
          <a:gdLst/>
          <a:ahLst/>
          <a:cxnLst/>
          <a:pathLst>
            <a:path w="692" h="1008">
              <a:moveTo>
                <a:pt x="0" y="0"/>
              </a:moveTo>
              <a:lnTo>
                <a:pt x="0" y="1008"/>
              </a:lnTo>
              <a:lnTo>
                <a:pt x="692" y="1008"/>
              </a:lnTo>
            </a:path>
          </a:pathLst>
        </a:custGeom>
        <a:sp3d z="-40000" prstMaterial="matte"/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187917" y="2684750"/>
        <a:ext cx="439226" cy="639775"/>
      </dsp:txXfrm>
    </dsp:sp>
    <dsp:sp modelId="{2D728ECB-1682-489F-ADF6-80040D36083D}">
      <dsp:nvSpPr>
        <dsp:cNvPr id="20" name="Полилиния 19"/>
        <dsp:cNvSpPr/>
      </dsp:nvSpPr>
      <dsp:spPr bwMode="white">
        <a:xfrm>
          <a:off x="3187917" y="2684750"/>
          <a:ext cx="477292" cy="1522939"/>
        </a:xfrm>
        <a:custGeom>
          <a:avLst/>
          <a:gdLst/>
          <a:ahLst/>
          <a:cxnLst/>
          <a:pathLst>
            <a:path w="752" h="2398">
              <a:moveTo>
                <a:pt x="0" y="0"/>
              </a:moveTo>
              <a:lnTo>
                <a:pt x="0" y="2398"/>
              </a:lnTo>
              <a:lnTo>
                <a:pt x="752" y="2398"/>
              </a:lnTo>
            </a:path>
          </a:pathLst>
        </a:custGeom>
        <a:sp3d z="-40000" prstMaterial="matte"/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3187917" y="2684750"/>
        <a:ext cx="477292" cy="1522939"/>
      </dsp:txXfrm>
    </dsp:sp>
    <dsp:sp modelId="{CF91541A-C09A-493E-80D0-8E3DFA7628A4}">
      <dsp:nvSpPr>
        <dsp:cNvPr id="23" name="Полилиния 22"/>
        <dsp:cNvSpPr/>
      </dsp:nvSpPr>
      <dsp:spPr bwMode="white">
        <a:xfrm>
          <a:off x="4440677" y="1248679"/>
          <a:ext cx="3124012" cy="424754"/>
        </a:xfrm>
        <a:custGeom>
          <a:avLst/>
          <a:gdLst/>
          <a:ahLst/>
          <a:cxnLst/>
          <a:pathLst>
            <a:path w="4920" h="669">
              <a:moveTo>
                <a:pt x="0" y="0"/>
              </a:moveTo>
              <a:lnTo>
                <a:pt x="0" y="334"/>
              </a:lnTo>
              <a:lnTo>
                <a:pt x="4920" y="334"/>
              </a:lnTo>
              <a:lnTo>
                <a:pt x="4920" y="669"/>
              </a:lnTo>
            </a:path>
          </a:pathLst>
        </a:custGeom>
        <a:sp3d z="-40000" prstMaterial="matte"/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4440677" y="1248679"/>
        <a:ext cx="3124012" cy="424754"/>
      </dsp:txXfrm>
    </dsp:sp>
    <dsp:sp modelId="{0D0E490E-79A3-409D-8E6A-9A5694C81849}">
      <dsp:nvSpPr>
        <dsp:cNvPr id="26" name="Полилиния 25"/>
        <dsp:cNvSpPr/>
      </dsp:nvSpPr>
      <dsp:spPr bwMode="white">
        <a:xfrm>
          <a:off x="6511357" y="2684750"/>
          <a:ext cx="395000" cy="669695"/>
        </a:xfrm>
        <a:custGeom>
          <a:avLst/>
          <a:gdLst/>
          <a:ahLst/>
          <a:cxnLst/>
          <a:pathLst>
            <a:path w="622" h="1055">
              <a:moveTo>
                <a:pt x="0" y="0"/>
              </a:moveTo>
              <a:lnTo>
                <a:pt x="0" y="1055"/>
              </a:lnTo>
              <a:lnTo>
                <a:pt x="622" y="1055"/>
              </a:lnTo>
            </a:path>
          </a:pathLst>
        </a:custGeom>
        <a:sp3d z="-40000" prstMaterial="matte"/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6511357" y="2684750"/>
        <a:ext cx="395000" cy="669695"/>
      </dsp:txXfrm>
    </dsp:sp>
    <dsp:sp modelId="{9E0D00E6-7083-4B35-A81A-B55F2632716B}">
      <dsp:nvSpPr>
        <dsp:cNvPr id="29" name="Полилиния 28"/>
        <dsp:cNvSpPr/>
      </dsp:nvSpPr>
      <dsp:spPr bwMode="white">
        <a:xfrm>
          <a:off x="6511357" y="2684750"/>
          <a:ext cx="395000" cy="1534437"/>
        </a:xfrm>
        <a:custGeom>
          <a:avLst/>
          <a:gdLst/>
          <a:ahLst/>
          <a:cxnLst/>
          <a:pathLst>
            <a:path w="622" h="2416">
              <a:moveTo>
                <a:pt x="0" y="0"/>
              </a:moveTo>
              <a:lnTo>
                <a:pt x="0" y="2416"/>
              </a:lnTo>
              <a:lnTo>
                <a:pt x="622" y="2416"/>
              </a:lnTo>
            </a:path>
          </a:pathLst>
        </a:custGeom>
        <a:sp3d z="-40000" prstMaterial="matte"/>
      </dsp:spPr>
      <dsp:style>
        <a:lnRef idx="2">
          <a:schemeClr val="accent1">
            <a:shade val="8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6511357" y="2684750"/>
        <a:ext cx="395000" cy="1534437"/>
      </dsp:txXfrm>
    </dsp:sp>
    <dsp:sp modelId="{286C547E-6511-4A13-9D89-6F62AB861A34}">
      <dsp:nvSpPr>
        <dsp:cNvPr id="3" name="Прямоугольник 2"/>
        <dsp:cNvSpPr/>
      </dsp:nvSpPr>
      <dsp:spPr bwMode="white">
        <a:xfrm>
          <a:off x="3429359" y="237361"/>
          <a:ext cx="2022636" cy="1011318"/>
        </a:xfrm>
        <a:prstGeom prst="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учреждения «Агинский район»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9359" y="237361"/>
        <a:ext cx="2022636" cy="1011318"/>
      </dsp:txXfrm>
    </dsp:sp>
    <dsp:sp modelId="{A67A9540-59A7-47AB-B2C5-DA72D0D67413}">
      <dsp:nvSpPr>
        <dsp:cNvPr id="6" name="Прямоугольник 5"/>
        <dsp:cNvSpPr/>
      </dsp:nvSpPr>
      <dsp:spPr bwMode="white">
        <a:xfrm>
          <a:off x="0" y="1673432"/>
          <a:ext cx="2470346" cy="1011318"/>
        </a:xfrm>
        <a:prstGeom prst="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13 дошкольных общеобразовательных учреждении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73432"/>
        <a:ext cx="2470346" cy="1011318"/>
      </dsp:txXfrm>
    </dsp:sp>
    <dsp:sp modelId="{0A14EE27-D8DE-43B5-8E50-36E37061F9B8}">
      <dsp:nvSpPr>
        <dsp:cNvPr id="9" name="Прямоугольник 8"/>
        <dsp:cNvSpPr/>
      </dsp:nvSpPr>
      <dsp:spPr bwMode="white">
        <a:xfrm>
          <a:off x="617587" y="3109504"/>
          <a:ext cx="1633461" cy="430043"/>
        </a:xfrm>
        <a:prstGeom prst="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635 детей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587" y="3109504"/>
        <a:ext cx="1633461" cy="430043"/>
      </dsp:txXfrm>
    </dsp:sp>
    <dsp:sp modelId="{5BE6B58E-2642-486C-806A-2B0ED7F69892}">
      <dsp:nvSpPr>
        <dsp:cNvPr id="12" name="Прямоугольник 11"/>
        <dsp:cNvSpPr/>
      </dsp:nvSpPr>
      <dsp:spPr bwMode="white">
        <a:xfrm>
          <a:off x="617587" y="3964300"/>
          <a:ext cx="1633461" cy="478859"/>
        </a:xfrm>
        <a:prstGeom prst="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12700" tIns="12700" rIns="12700" bIns="127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96 педагогов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587" y="3964300"/>
        <a:ext cx="1633461" cy="478859"/>
      </dsp:txXfrm>
    </dsp:sp>
    <dsp:sp modelId="{5D8A2A1B-439C-4643-884E-953D24EE7417}">
      <dsp:nvSpPr>
        <dsp:cNvPr id="15" name="Прямоугольник 14"/>
        <dsp:cNvSpPr/>
      </dsp:nvSpPr>
      <dsp:spPr bwMode="white">
        <a:xfrm>
          <a:off x="2895100" y="1673432"/>
          <a:ext cx="2928170" cy="1011318"/>
        </a:xfrm>
        <a:prstGeom prst="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13 общеобразовательных школ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5100" y="1673432"/>
        <a:ext cx="2928170" cy="1011318"/>
      </dsp:txXfrm>
    </dsp:sp>
    <dsp:sp modelId="{9DBBFB5D-1324-44E4-AA8C-BBFDFB888BD6}">
      <dsp:nvSpPr>
        <dsp:cNvPr id="18" name="Прямоугольник 17"/>
        <dsp:cNvSpPr/>
      </dsp:nvSpPr>
      <dsp:spPr bwMode="white">
        <a:xfrm>
          <a:off x="3627142" y="3109504"/>
          <a:ext cx="2022636" cy="430043"/>
        </a:xfrm>
        <a:prstGeom prst="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1876 </a:t>
          </a: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 учащиеся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7142" y="3109504"/>
        <a:ext cx="2022636" cy="430043"/>
      </dsp:txXfrm>
    </dsp:sp>
    <dsp:sp modelId="{A583F056-4192-41FF-BA0C-91F6A243BAB1}">
      <dsp:nvSpPr>
        <dsp:cNvPr id="21" name="Прямоугольник 20"/>
        <dsp:cNvSpPr/>
      </dsp:nvSpPr>
      <dsp:spPr bwMode="white">
        <a:xfrm>
          <a:off x="3665208" y="3990038"/>
          <a:ext cx="2022636" cy="435302"/>
        </a:xfrm>
        <a:prstGeom prst="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288</a:t>
          </a: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педагогов</a:t>
          </a:r>
          <a:endParaRPr lang="ru-RU" sz="1800" dirty="0"/>
        </a:p>
      </dsp:txBody>
      <dsp:txXfrm>
        <a:off x="3665208" y="3990038"/>
        <a:ext cx="2022636" cy="435302"/>
      </dsp:txXfrm>
    </dsp:sp>
    <dsp:sp modelId="{3D6BBC82-6B57-4492-807B-BDF8F53B1B56}">
      <dsp:nvSpPr>
        <dsp:cNvPr id="24" name="Прямоугольник 23"/>
        <dsp:cNvSpPr/>
      </dsp:nvSpPr>
      <dsp:spPr bwMode="white">
        <a:xfrm>
          <a:off x="6248023" y="1673432"/>
          <a:ext cx="2633330" cy="1011318"/>
        </a:xfrm>
        <a:prstGeom prst="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3 учреждения дополнительного образования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8023" y="1673432"/>
        <a:ext cx="2633330" cy="1011318"/>
      </dsp:txXfrm>
    </dsp:sp>
    <dsp:sp modelId="{2C4783C1-7C20-4CFA-8F76-B61C870CD9B1}">
      <dsp:nvSpPr>
        <dsp:cNvPr id="27" name="Прямоугольник 26"/>
        <dsp:cNvSpPr/>
      </dsp:nvSpPr>
      <dsp:spPr bwMode="white">
        <a:xfrm>
          <a:off x="6906356" y="3109504"/>
          <a:ext cx="2022636" cy="489882"/>
        </a:xfrm>
        <a:prstGeom prst="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2512 воспитанники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06356" y="3109504"/>
        <a:ext cx="2022636" cy="489882"/>
      </dsp:txXfrm>
    </dsp:sp>
    <dsp:sp modelId="{8AC76BCE-7F4F-4C65-BF3E-CAE97830426C}">
      <dsp:nvSpPr>
        <dsp:cNvPr id="30" name="Прямоугольник 29"/>
        <dsp:cNvSpPr/>
      </dsp:nvSpPr>
      <dsp:spPr bwMode="white">
        <a:xfrm>
          <a:off x="6906356" y="4024140"/>
          <a:ext cx="2022636" cy="390096"/>
        </a:xfrm>
        <a:prstGeom prst="rect">
          <a:avLst/>
        </a:prstGeom>
        <a:sp3d prstMaterial="plastic">
          <a:bevelT w="127000" h="25400" prst="relaxedInset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smtClean="0">
              <a:latin typeface="Times New Roman" panose="02020603050405020304" pitchFamily="18" charset="0"/>
              <a:cs typeface="Times New Roman" panose="02020603050405020304" pitchFamily="18" charset="0"/>
            </a:rPr>
            <a:t>65 педагогов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06356" y="4024140"/>
        <a:ext cx="2022636" cy="390096"/>
      </dsp:txXfrm>
    </dsp:sp>
    <dsp:sp modelId="{D860AC1D-DC1E-4329-BC51-3D130D8597BD}">
      <dsp:nvSpPr>
        <dsp:cNvPr id="4" name="Прямоугольник 3" hidden="1"/>
        <dsp:cNvSpPr/>
      </dsp:nvSpPr>
      <dsp:spPr>
        <a:xfrm>
          <a:off x="3429359" y="237361"/>
          <a:ext cx="404527" cy="1011318"/>
        </a:xfrm>
        <a:prstGeom prst="rect">
          <a:avLst/>
        </a:prstGeom>
      </dsp:spPr>
      <dsp:txXfrm>
        <a:off x="3429359" y="237361"/>
        <a:ext cx="404527" cy="1011318"/>
      </dsp:txXfrm>
    </dsp:sp>
    <dsp:sp modelId="{047588A5-3558-46DC-996D-21DB2D4FCE1F}">
      <dsp:nvSpPr>
        <dsp:cNvPr id="7" name="Прямоугольник 6" hidden="1"/>
        <dsp:cNvSpPr/>
      </dsp:nvSpPr>
      <dsp:spPr>
        <a:xfrm>
          <a:off x="0" y="1673432"/>
          <a:ext cx="494069" cy="1011318"/>
        </a:xfrm>
        <a:prstGeom prst="rect">
          <a:avLst/>
        </a:prstGeom>
      </dsp:spPr>
      <dsp:txXfrm>
        <a:off x="0" y="1673432"/>
        <a:ext cx="494069" cy="1011318"/>
      </dsp:txXfrm>
    </dsp:sp>
    <dsp:sp modelId="{6B4569E8-CCB4-47FD-B875-B2FD5E8D163B}">
      <dsp:nvSpPr>
        <dsp:cNvPr id="10" name="Прямоугольник 9" hidden="1"/>
        <dsp:cNvSpPr/>
      </dsp:nvSpPr>
      <dsp:spPr>
        <a:xfrm>
          <a:off x="617587" y="3109504"/>
          <a:ext cx="326692" cy="430043"/>
        </a:xfrm>
        <a:prstGeom prst="rect">
          <a:avLst/>
        </a:prstGeom>
      </dsp:spPr>
      <dsp:txXfrm>
        <a:off x="617587" y="3109504"/>
        <a:ext cx="326692" cy="430043"/>
      </dsp:txXfrm>
    </dsp:sp>
    <dsp:sp modelId="{5D51FE76-E38C-4C8D-9F66-24FF67DA460E}">
      <dsp:nvSpPr>
        <dsp:cNvPr id="13" name="Прямоугольник 12" hidden="1"/>
        <dsp:cNvSpPr/>
      </dsp:nvSpPr>
      <dsp:spPr>
        <a:xfrm>
          <a:off x="617587" y="3964300"/>
          <a:ext cx="326692" cy="478859"/>
        </a:xfrm>
        <a:prstGeom prst="rect">
          <a:avLst/>
        </a:prstGeom>
      </dsp:spPr>
      <dsp:txXfrm>
        <a:off x="617587" y="3964300"/>
        <a:ext cx="326692" cy="478859"/>
      </dsp:txXfrm>
    </dsp:sp>
    <dsp:sp modelId="{E92D09DD-4012-47C3-A5E9-4A3B94363713}">
      <dsp:nvSpPr>
        <dsp:cNvPr id="16" name="Прямоугольник 15" hidden="1"/>
        <dsp:cNvSpPr/>
      </dsp:nvSpPr>
      <dsp:spPr>
        <a:xfrm>
          <a:off x="2895100" y="1673432"/>
          <a:ext cx="585634" cy="1011318"/>
        </a:xfrm>
        <a:prstGeom prst="rect">
          <a:avLst/>
        </a:prstGeom>
      </dsp:spPr>
      <dsp:txXfrm>
        <a:off x="2895100" y="1673432"/>
        <a:ext cx="585634" cy="1011318"/>
      </dsp:txXfrm>
    </dsp:sp>
    <dsp:sp modelId="{4348EB2A-DD4B-426F-9FA8-444C7D1AAA81}">
      <dsp:nvSpPr>
        <dsp:cNvPr id="19" name="Прямоугольник 18" hidden="1"/>
        <dsp:cNvSpPr/>
      </dsp:nvSpPr>
      <dsp:spPr>
        <a:xfrm>
          <a:off x="3627142" y="3109504"/>
          <a:ext cx="404527" cy="430043"/>
        </a:xfrm>
        <a:prstGeom prst="rect">
          <a:avLst/>
        </a:prstGeom>
      </dsp:spPr>
      <dsp:txXfrm>
        <a:off x="3627142" y="3109504"/>
        <a:ext cx="404527" cy="430043"/>
      </dsp:txXfrm>
    </dsp:sp>
    <dsp:sp modelId="{68999993-9BEF-4FC9-AAF8-08A9FDF1EE41}">
      <dsp:nvSpPr>
        <dsp:cNvPr id="22" name="Прямоугольник 21" hidden="1"/>
        <dsp:cNvSpPr/>
      </dsp:nvSpPr>
      <dsp:spPr>
        <a:xfrm>
          <a:off x="3665208" y="3990038"/>
          <a:ext cx="404527" cy="435302"/>
        </a:xfrm>
        <a:prstGeom prst="rect">
          <a:avLst/>
        </a:prstGeom>
      </dsp:spPr>
      <dsp:txXfrm>
        <a:off x="3665208" y="3990038"/>
        <a:ext cx="404527" cy="435302"/>
      </dsp:txXfrm>
    </dsp:sp>
    <dsp:sp modelId="{EB5F87AD-D8DC-463C-BBA7-BB6563F1BEB7}">
      <dsp:nvSpPr>
        <dsp:cNvPr id="25" name="Прямоугольник 24" hidden="1"/>
        <dsp:cNvSpPr/>
      </dsp:nvSpPr>
      <dsp:spPr>
        <a:xfrm>
          <a:off x="6248023" y="1673432"/>
          <a:ext cx="526666" cy="1011318"/>
        </a:xfrm>
        <a:prstGeom prst="rect">
          <a:avLst/>
        </a:prstGeom>
      </dsp:spPr>
      <dsp:txXfrm>
        <a:off x="6248023" y="1673432"/>
        <a:ext cx="526666" cy="1011318"/>
      </dsp:txXfrm>
    </dsp:sp>
    <dsp:sp modelId="{DA379CF1-7401-4182-B492-61AA4215A263}">
      <dsp:nvSpPr>
        <dsp:cNvPr id="28" name="Прямоугольник 27" hidden="1"/>
        <dsp:cNvSpPr/>
      </dsp:nvSpPr>
      <dsp:spPr>
        <a:xfrm>
          <a:off x="6906356" y="3109504"/>
          <a:ext cx="404527" cy="489882"/>
        </a:xfrm>
        <a:prstGeom prst="rect">
          <a:avLst/>
        </a:prstGeom>
      </dsp:spPr>
      <dsp:txXfrm>
        <a:off x="6906356" y="3109504"/>
        <a:ext cx="404527" cy="489882"/>
      </dsp:txXfrm>
    </dsp:sp>
    <dsp:sp modelId="{EA105F11-4D0E-4222-B963-93E2F90B285B}">
      <dsp:nvSpPr>
        <dsp:cNvPr id="31" name="Прямоугольник 30" hidden="1"/>
        <dsp:cNvSpPr/>
      </dsp:nvSpPr>
      <dsp:spPr>
        <a:xfrm>
          <a:off x="6906356" y="4024140"/>
          <a:ext cx="404527" cy="390096"/>
        </a:xfrm>
        <a:prstGeom prst="rect">
          <a:avLst/>
        </a:prstGeom>
      </dsp:spPr>
      <dsp:txXfrm>
        <a:off x="6906356" y="4024140"/>
        <a:ext cx="404527" cy="3900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9144000" cy="6957392"/>
        <a:chOff x="0" y="0"/>
        <a:chExt cx="9144000" cy="6957392"/>
      </a:xfrm>
    </dsp:grpSpPr>
    <dsp:sp modelId="{FEFADC26-2590-4687-B05E-49A8425DB361}">
      <dsp:nvSpPr>
        <dsp:cNvPr id="3" name="Прямоугольник 2"/>
        <dsp:cNvSpPr/>
      </dsp:nvSpPr>
      <dsp:spPr bwMode="white">
        <a:xfrm>
          <a:off x="576667" y="626165"/>
          <a:ext cx="8567333" cy="6331227"/>
        </a:xfrm>
        <a:prstGeom prst="rect">
          <a:avLst/>
        </a:prstGeom>
        <a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sp:spPr>
      <dsp:style>
        <a:lnRef idx="0">
          <a:schemeClr val="accent2"/>
        </a:lnRef>
        <a:fillRef idx="1">
          <a:schemeClr val="accent2">
            <a:tint val="40000"/>
          </a:schemeClr>
        </a:fillRef>
        <a:effectRef idx="2">
          <a:scrgbClr r="0" g="0" b="0"/>
        </a:effectRef>
        <a:fontRef idx="minor"/>
      </dsp:style>
      <dsp:txXfrm>
        <a:off x="576667" y="626165"/>
        <a:ext cx="8567333" cy="6331227"/>
      </dsp:txXfrm>
    </dsp:sp>
    <dsp:sp modelId="{1F8DEAC1-0607-49A6-BED3-C38473ECD35D}">
      <dsp:nvSpPr>
        <dsp:cNvPr id="4" name="Прямоугольник 3"/>
        <dsp:cNvSpPr/>
      </dsp:nvSpPr>
      <dsp:spPr bwMode="white">
        <a:xfrm>
          <a:off x="1761511" y="5183257"/>
          <a:ext cx="7382489" cy="1774135"/>
        </a:xfrm>
        <a:prstGeom prst="rect">
          <a:avLst/>
        </a:prstGeom>
      </dsp:spPr>
      <dsp:style>
        <a:lnRef idx="0">
          <a:schemeClr val="lt1"/>
        </a:lnRef>
        <a:fillRef idx="3">
          <a:schemeClr val="accent2"/>
        </a:fillRef>
        <a:effectRef idx="3">
          <a:scrgbClr r="0" g="0" b="0"/>
        </a:effectRef>
        <a:fontRef idx="minor">
          <a:schemeClr val="lt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	Гостиница </a:t>
          </a: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600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Алтан-Сэргэ</a:t>
          </a: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предлагает </a:t>
          </a: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туристам разместиться в </a:t>
          </a:r>
          <a:r>
            <a:rPr lang="ru-RU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комфортабельных  номерах  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1511" y="5183257"/>
        <a:ext cx="7382489" cy="17741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676456" cy="5904657"/>
        <a:chOff x="0" y="0"/>
        <a:chExt cx="8676456" cy="5904657"/>
      </a:xfrm>
    </dsp:grpSpPr>
    <dsp:sp modelId="{09DEC913-7968-4184-8A36-6AD33AEA8F48}">
      <dsp:nvSpPr>
        <dsp:cNvPr id="4" name="Пятиугольник 3"/>
        <dsp:cNvSpPr/>
      </dsp:nvSpPr>
      <dsp:spPr bwMode="white">
        <a:xfrm rot="10800000">
          <a:off x="2109379" y="0"/>
          <a:ext cx="5769843" cy="2624292"/>
        </a:xfrm>
        <a:prstGeom prst="homePlate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rot="10800000" lIns="1157239" tIns="60960" rIns="113792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	На турбазе «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Приононье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живописном месте на берегу реки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Онон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проводится фестиваль-соревнование по национальному троеборью «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Бабжын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наадан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Участники соревнуются в трёх национальных видах спорта: бурятской борьбе, стрельбе из лука и конных скачках.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09379" y="0"/>
        <a:ext cx="5769843" cy="2624292"/>
      </dsp:txXfrm>
    </dsp:sp>
    <dsp:sp modelId="{D90A23D7-15F7-4B19-A9F6-2F46CAA67559}">
      <dsp:nvSpPr>
        <dsp:cNvPr id="3" name="Овал 2"/>
        <dsp:cNvSpPr/>
      </dsp:nvSpPr>
      <dsp:spPr bwMode="white">
        <a:xfrm>
          <a:off x="333213" y="0"/>
          <a:ext cx="2624292" cy="2624292"/>
        </a:xfrm>
        <a:prstGeom prst="ellipse">
          <a:avLst/>
        </a:prstGeom>
        <a:blipFill rotWithShape="1">
          <a:blip r:embed="rId1"/>
          <a:stretch>
            <a:fillRect/>
          </a:stretch>
        </a:blipFill>
        <a:sp3d z="300000"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2">
            <a:tint val="50000"/>
          </a:schemeClr>
        </a:fillRef>
        <a:effectRef idx="1">
          <a:scrgbClr r="0" g="0" b="0"/>
        </a:effectRef>
        <a:fontRef idx="minor"/>
      </dsp:style>
      <dsp:txXfrm>
        <a:off x="333213" y="0"/>
        <a:ext cx="2624292" cy="2624292"/>
      </dsp:txXfrm>
    </dsp:sp>
    <dsp:sp modelId="{BF1A3CA8-22A0-4609-B7B1-B0CE32E06EBA}">
      <dsp:nvSpPr>
        <dsp:cNvPr id="6" name="Пятиугольник 5"/>
        <dsp:cNvSpPr/>
      </dsp:nvSpPr>
      <dsp:spPr bwMode="white">
        <a:xfrm rot="10800000">
          <a:off x="2109379" y="3280365"/>
          <a:ext cx="5769843" cy="2624292"/>
        </a:xfrm>
        <a:prstGeom prst="homePlate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rot="10800000" lIns="1157239" tIns="60960" rIns="113792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	Турбаза «Кочевник»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ежегодно проводит 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гастрофестиваль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«Агинская баранина на камнях-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Хорхог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», ставший  «брендом»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Агинского округа. </a:t>
          </a:r>
          <a:endParaRPr lang="ru-RU" sz="1600" dirty="0"/>
        </a:p>
      </dsp:txBody>
      <dsp:txXfrm rot="10800000">
        <a:off x="2109379" y="3280365"/>
        <a:ext cx="5769843" cy="2624292"/>
      </dsp:txXfrm>
    </dsp:sp>
    <dsp:sp modelId="{A9E96590-7104-479E-9536-EA6E01BFF445}">
      <dsp:nvSpPr>
        <dsp:cNvPr id="5" name="Овал 4"/>
        <dsp:cNvSpPr/>
      </dsp:nvSpPr>
      <dsp:spPr bwMode="white">
        <a:xfrm>
          <a:off x="457547" y="3280365"/>
          <a:ext cx="2624292" cy="2624292"/>
        </a:xfrm>
        <a:prstGeom prst="ellipse">
          <a:avLst/>
        </a:prstGeom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sp3d z="300000"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2">
            <a:tint val="50000"/>
          </a:schemeClr>
        </a:fillRef>
        <a:effectRef idx="1">
          <a:scrgbClr r="0" g="0" b="0"/>
        </a:effectRef>
        <a:fontRef idx="minor"/>
      </dsp:style>
      <dsp:txXfrm>
        <a:off x="457547" y="3280365"/>
        <a:ext cx="2624292" cy="26242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640960" cy="4696296"/>
        <a:chOff x="0" y="0"/>
        <a:chExt cx="8640960" cy="4696296"/>
      </a:xfrm>
    </dsp:grpSpPr>
    <dsp:sp modelId="{088EDA20-E93F-45B3-9F8C-01EFC7B68E2E}">
      <dsp:nvSpPr>
        <dsp:cNvPr id="5" name="Полилиния 4"/>
        <dsp:cNvSpPr/>
      </dsp:nvSpPr>
      <dsp:spPr bwMode="white">
        <a:xfrm>
          <a:off x="1301695" y="2094121"/>
          <a:ext cx="3018785" cy="508054"/>
        </a:xfrm>
        <a:custGeom>
          <a:avLst/>
          <a:gdLst/>
          <a:ahLst/>
          <a:cxnLst/>
          <a:pathLst>
            <a:path w="4754" h="800">
              <a:moveTo>
                <a:pt x="4754" y="0"/>
              </a:moveTo>
              <a:lnTo>
                <a:pt x="4754" y="400"/>
              </a:lnTo>
              <a:lnTo>
                <a:pt x="0" y="400"/>
              </a:lnTo>
              <a:lnTo>
                <a:pt x="0" y="80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301695" y="2094121"/>
        <a:ext cx="3018785" cy="508054"/>
      </dsp:txXfrm>
    </dsp:sp>
    <dsp:sp modelId="{9340B248-08E8-4F8D-B603-F5FFA2878D21}">
      <dsp:nvSpPr>
        <dsp:cNvPr id="8" name="Полилиния 7"/>
        <dsp:cNvSpPr/>
      </dsp:nvSpPr>
      <dsp:spPr bwMode="white">
        <a:xfrm>
          <a:off x="4320480" y="2094121"/>
          <a:ext cx="92042" cy="508054"/>
        </a:xfrm>
        <a:custGeom>
          <a:avLst/>
          <a:gdLst/>
          <a:ahLst/>
          <a:cxnLst/>
          <a:pathLst>
            <a:path w="145" h="800">
              <a:moveTo>
                <a:pt x="0" y="0"/>
              </a:moveTo>
              <a:lnTo>
                <a:pt x="0" y="400"/>
              </a:lnTo>
              <a:lnTo>
                <a:pt x="145" y="400"/>
              </a:lnTo>
              <a:lnTo>
                <a:pt x="145" y="80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4320480" y="2094121"/>
        <a:ext cx="92042" cy="508054"/>
      </dsp:txXfrm>
    </dsp:sp>
    <dsp:sp modelId="{535C060B-582E-4571-A42F-6B4581C6A8C6}">
      <dsp:nvSpPr>
        <dsp:cNvPr id="11" name="Полилиния 10"/>
        <dsp:cNvSpPr/>
      </dsp:nvSpPr>
      <dsp:spPr bwMode="white">
        <a:xfrm>
          <a:off x="4320480" y="2094121"/>
          <a:ext cx="3110827" cy="508054"/>
        </a:xfrm>
        <a:custGeom>
          <a:avLst/>
          <a:gdLst/>
          <a:ahLst/>
          <a:cxnLst/>
          <a:pathLst>
            <a:path w="4899" h="800">
              <a:moveTo>
                <a:pt x="0" y="0"/>
              </a:moveTo>
              <a:lnTo>
                <a:pt x="0" y="400"/>
              </a:lnTo>
              <a:lnTo>
                <a:pt x="4899" y="400"/>
              </a:lnTo>
              <a:lnTo>
                <a:pt x="4899" y="80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4320480" y="2094121"/>
        <a:ext cx="3110827" cy="508054"/>
      </dsp:txXfrm>
    </dsp:sp>
    <dsp:sp modelId="{E003D750-C7FC-44FA-8EF4-882C197442E6}">
      <dsp:nvSpPr>
        <dsp:cNvPr id="3" name="Прямоугольник 2"/>
        <dsp:cNvSpPr/>
      </dsp:nvSpPr>
      <dsp:spPr bwMode="white">
        <a:xfrm>
          <a:off x="3110827" y="884468"/>
          <a:ext cx="2419305" cy="1209653"/>
        </a:xfrm>
        <a:prstGeom prst="rect">
          <a:avLst/>
        </a:prstGeom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lIns="12065" tIns="12065" rIns="12065" bIns="12065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реестре потребительского рынка зарегистрировано :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0827" y="884468"/>
        <a:ext cx="2419305" cy="1209653"/>
      </dsp:txXfrm>
    </dsp:sp>
    <dsp:sp modelId="{07061C4D-020E-4822-9BA3-1A99B39B573A}">
      <dsp:nvSpPr>
        <dsp:cNvPr id="6" name="Прямоугольник 5"/>
        <dsp:cNvSpPr/>
      </dsp:nvSpPr>
      <dsp:spPr bwMode="white">
        <a:xfrm>
          <a:off x="0" y="2602175"/>
          <a:ext cx="2603390" cy="1209653"/>
        </a:xfrm>
        <a:prstGeom prst="rect">
          <a:avLst/>
        </a:prstGeom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lIns="12065" tIns="12065" rIns="12065" bIns="12065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67 магазинов розничной торговли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02175"/>
        <a:ext cx="2603390" cy="1209653"/>
      </dsp:txXfrm>
    </dsp:sp>
    <dsp:sp modelId="{96FB23A6-9B44-403C-9EEC-98D0066A3BFC}">
      <dsp:nvSpPr>
        <dsp:cNvPr id="9" name="Прямоугольник 8"/>
        <dsp:cNvSpPr/>
      </dsp:nvSpPr>
      <dsp:spPr bwMode="white">
        <a:xfrm>
          <a:off x="3111444" y="2602175"/>
          <a:ext cx="2602156" cy="1209653"/>
        </a:xfrm>
        <a:prstGeom prst="rect">
          <a:avLst/>
        </a:prstGeom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lIns="12065" tIns="12065" rIns="12065" bIns="12065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пунктов общественного питания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1444" y="2602175"/>
        <a:ext cx="2602156" cy="1209653"/>
      </dsp:txXfrm>
    </dsp:sp>
    <dsp:sp modelId="{28A63475-117C-4F0A-BD03-0A9C49A67581}">
      <dsp:nvSpPr>
        <dsp:cNvPr id="12" name="Прямоугольник 11"/>
        <dsp:cNvSpPr/>
      </dsp:nvSpPr>
      <dsp:spPr bwMode="white">
        <a:xfrm>
          <a:off x="6221655" y="2602175"/>
          <a:ext cx="2419305" cy="1209653"/>
        </a:xfrm>
        <a:prstGeom prst="rect">
          <a:avLst/>
        </a:prstGeom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lIns="12065" tIns="12065" rIns="12065" bIns="12065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 пунктов бытового обслуживания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21655" y="2602175"/>
        <a:ext cx="2419305" cy="1209653"/>
      </dsp:txXfrm>
    </dsp:sp>
    <dsp:sp modelId="{C7A463BD-523A-4879-B9AA-045386A99024}">
      <dsp:nvSpPr>
        <dsp:cNvPr id="4" name="Прямоугольник 3" hidden="1"/>
        <dsp:cNvSpPr/>
      </dsp:nvSpPr>
      <dsp:spPr>
        <a:xfrm>
          <a:off x="3110827" y="884468"/>
          <a:ext cx="483861" cy="1209653"/>
        </a:xfrm>
        <a:prstGeom prst="rect">
          <a:avLst/>
        </a:prstGeom>
      </dsp:spPr>
      <dsp:txXfrm>
        <a:off x="3110827" y="884468"/>
        <a:ext cx="483861" cy="1209653"/>
      </dsp:txXfrm>
    </dsp:sp>
    <dsp:sp modelId="{F688D1F5-D737-4F93-90D1-F45FCCAEEE47}">
      <dsp:nvSpPr>
        <dsp:cNvPr id="7" name="Прямоугольник 6" hidden="1"/>
        <dsp:cNvSpPr/>
      </dsp:nvSpPr>
      <dsp:spPr>
        <a:xfrm>
          <a:off x="0" y="2602175"/>
          <a:ext cx="520678" cy="1209653"/>
        </a:xfrm>
        <a:prstGeom prst="rect">
          <a:avLst/>
        </a:prstGeom>
      </dsp:spPr>
      <dsp:txXfrm>
        <a:off x="0" y="2602175"/>
        <a:ext cx="520678" cy="1209653"/>
      </dsp:txXfrm>
    </dsp:sp>
    <dsp:sp modelId="{104CBBDF-C90E-4B55-9E0E-4CAD278395C4}">
      <dsp:nvSpPr>
        <dsp:cNvPr id="10" name="Прямоугольник 9" hidden="1"/>
        <dsp:cNvSpPr/>
      </dsp:nvSpPr>
      <dsp:spPr>
        <a:xfrm>
          <a:off x="3111444" y="2602175"/>
          <a:ext cx="520431" cy="1209653"/>
        </a:xfrm>
        <a:prstGeom prst="rect">
          <a:avLst/>
        </a:prstGeom>
      </dsp:spPr>
      <dsp:txXfrm>
        <a:off x="3111444" y="2602175"/>
        <a:ext cx="520431" cy="1209653"/>
      </dsp:txXfrm>
    </dsp:sp>
    <dsp:sp modelId="{40C39EB3-6D85-4271-A7E8-1B58E386F278}">
      <dsp:nvSpPr>
        <dsp:cNvPr id="13" name="Прямоугольник 12" hidden="1"/>
        <dsp:cNvSpPr/>
      </dsp:nvSpPr>
      <dsp:spPr>
        <a:xfrm>
          <a:off x="6221655" y="2602175"/>
          <a:ext cx="483861" cy="1209653"/>
        </a:xfrm>
        <a:prstGeom prst="rect">
          <a:avLst/>
        </a:prstGeom>
      </dsp:spPr>
      <dsp:txXfrm>
        <a:off x="6221655" y="2602175"/>
        <a:ext cx="483861" cy="1209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lnSpAfParP" val="5"/>
            <dgm:param type="shpTxRTLAlignCh" val="r"/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diagramDrawing" Target="../diagrams/drawing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3" Type="http://schemas.openxmlformats.org/officeDocument/2006/relationships/diagramData" Target="../diagrams/data2.xml"/><Relationship Id="rId2" Type="http://schemas.openxmlformats.org/officeDocument/2006/relationships/image" Target="../media/image8.pn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diagramDrawing" Target="../diagrams/drawing3.xml"/><Relationship Id="rId8" Type="http://schemas.openxmlformats.org/officeDocument/2006/relationships/diagramColors" Target="../diagrams/colors3.xml"/><Relationship Id="rId7" Type="http://schemas.openxmlformats.org/officeDocument/2006/relationships/diagramQuickStyle" Target="../diagrams/quickStyle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8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image" Target="../media/image26.jpeg"/><Relationship Id="rId7" Type="http://schemas.openxmlformats.org/officeDocument/2006/relationships/image" Target="../media/image25.jpeg"/><Relationship Id="rId6" Type="http://schemas.openxmlformats.org/officeDocument/2006/relationships/image" Target="../media/image8.png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0" Type="http://schemas.openxmlformats.org/officeDocument/2006/relationships/slideLayout" Target="../slideLayouts/slideLayout7.xml"/><Relationship Id="rId1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0.jpeg"/><Relationship Id="rId3" Type="http://schemas.openxmlformats.org/officeDocument/2006/relationships/image" Target="../media/image8.pn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diagramDrawing" Target="../diagrams/drawing6.xml"/><Relationship Id="rId4" Type="http://schemas.openxmlformats.org/officeDocument/2006/relationships/diagramColors" Target="../diagrams/colors6.xml"/><Relationship Id="rId3" Type="http://schemas.openxmlformats.org/officeDocument/2006/relationships/diagramQuickStyle" Target="../diagrams/quickStyle6.xml"/><Relationship Id="rId2" Type="http://schemas.openxmlformats.org/officeDocument/2006/relationships/diagramLayout" Target="../diagrams/layout6.xml"/><Relationship Id="rId1" Type="http://schemas.openxmlformats.org/officeDocument/2006/relationships/diagramData" Target="../diagrams/data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jpeg"/><Relationship Id="rId8" Type="http://schemas.openxmlformats.org/officeDocument/2006/relationships/image" Target="../media/image53.png"/><Relationship Id="rId7" Type="http://schemas.openxmlformats.org/officeDocument/2006/relationships/image" Target="../media/image52.jpeg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chart" Target="../charts/chart4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jpeg"/><Relationship Id="rId8" Type="http://schemas.openxmlformats.org/officeDocument/2006/relationships/image" Target="../media/image61.png"/><Relationship Id="rId7" Type="http://schemas.openxmlformats.org/officeDocument/2006/relationships/image" Target="../media/image60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hyperlink" Target="mailto:runo_aginskoe@mail.ru" TargetMode="Externa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http://www.chitakamen.ru/" TargetMode="External"/><Relationship Id="rId2" Type="http://schemas.openxmlformats.org/officeDocument/2006/relationships/hyperlink" Target="mailto:topazchita@mail.ru" TargetMode="External"/><Relationship Id="rId1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84"/>
            <a:ext cx="9152204" cy="69368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89964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 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«Агинский район»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 flipV="1">
            <a:off x="-2052736" y="2636912"/>
            <a:ext cx="864096" cy="545866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9892" y="6093296"/>
            <a:ext cx="19442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Агинское 2026 г.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8100392" y="6165304"/>
            <a:ext cx="720080" cy="112658"/>
          </a:xfrm>
          <a:prstGeom prst="flowChartProcess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yalma.ucoz.ru/filatov/5246.jpg"/>
          <p:cNvPicPr>
            <a:picLocks noChangeAspect="1" noChangeArrowheads="1"/>
          </p:cNvPicPr>
          <p:nvPr/>
        </p:nvPicPr>
        <p:blipFill>
          <a:blip r:embed="rId1" cstate="print">
            <a:lum bright="6000" contrast="-35000"/>
          </a:blip>
          <a:srcRect/>
          <a:stretch>
            <a:fillRect/>
          </a:stretch>
        </p:blipFill>
        <p:spPr bwMode="auto">
          <a:xfrm>
            <a:off x="0" y="0"/>
            <a:ext cx="9144000" cy="6846572"/>
          </a:xfrm>
          <a:prstGeom prst="rect">
            <a:avLst/>
          </a:prstGeom>
          <a:solidFill>
            <a:srgbClr val="2DD220"/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392392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Лесной фонд МР «Агинский район»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12776"/>
            <a:ext cx="3456384" cy="259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627784" y="4077072"/>
            <a:ext cx="432048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  площади района занимают земли лесного фонда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280" y="4941168"/>
            <a:ext cx="8189440" cy="175432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396240"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Леса представлены немногими породами: из хвойных – лиственницей и сосной, из лиственных – березой, осиной и тополем.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Даурская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лиственница составляет свыше 70%  лесного массива района. Встречаются реликтовые ильмовые рощи с участием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даурского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абрикоса. Произрастают более 1300 видов растений, около 600 видов растений находят применение в официальной и народной (в том числе тибетской) медицине.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356388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инфраструктура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-4192" y="2636912"/>
          <a:ext cx="91440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37271"/>
            <a:ext cx="3923928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инфраструктура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76" y="3717032"/>
            <a:ext cx="4176463" cy="2895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175" y="1412776"/>
            <a:ext cx="4176464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Основной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дорожной магистралью района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дорога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значения А-166 «Чита –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региональные дороги Агинское –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Цасучей, Агинское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Дульдурга.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3717843"/>
            <a:ext cx="4250839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Пассажирские перевозки в районе осуществляют ООО «Агинское АТП»,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Агаавтотранс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а также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индивидуальные предприниматели.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269160"/>
            <a:ext cx="1766866" cy="1392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0" y="1481538"/>
            <a:ext cx="1901767" cy="151216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340768"/>
            <a:ext cx="176368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04664"/>
            <a:ext cx="241176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Телекоммуникации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95536" y="589330"/>
          <a:ext cx="842493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" y="4221088"/>
            <a:ext cx="2136824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07504" y="116632"/>
          <a:ext cx="892899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9942"/>
            <a:ext cx="154766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608578"/>
            <a:ext cx="2664296" cy="2168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725143"/>
            <a:ext cx="2669997" cy="2024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4697742"/>
            <a:ext cx="2727224" cy="2043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04664"/>
            <a:ext cx="2267744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1340768"/>
            <a:ext cx="7704856" cy="1200329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Медицинскую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населению района оказывает государственное автономное учреждение здравоохранения «Агинская центральная районная больница», которое представлено  больницей, 8 врачебными амбулаториями, 5 фельдшерско-акушерскими пунктами.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837700"/>
            <a:ext cx="6406281" cy="217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19572" y="5229200"/>
            <a:ext cx="7704856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городского округа «Поселок Агинское» функционирует  ГБУЗ «Забайкальская краевая туберкулезная больница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oto (458) 1_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720346" y="1844824"/>
            <a:ext cx="3960440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25776"/>
            <a:ext cx="1547664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836712"/>
            <a:ext cx="6838329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Агинском районе созданы полноценные условия  для художественного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информационного и образовательного развития населения.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отремонтировано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дома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в 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Сахюрта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3568" y="4293099"/>
          <a:ext cx="7829400" cy="24482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6589939"/>
                <a:gridCol w="1239461"/>
              </a:tblGrid>
              <a:tr h="568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cap="none" spc="0" dirty="0" smtClean="0">
                          <a:ln w="10541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600" b="0" cap="none" spc="0" dirty="0">
                        <a:ln w="10541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cap="none" spc="0" dirty="0" smtClean="0">
                          <a:ln w="10541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01.01.</a:t>
                      </a:r>
                      <a:endParaRPr lang="ru-RU" sz="1600" cap="none" spc="0" dirty="0" smtClean="0">
                        <a:ln w="10541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cap="none" spc="0" dirty="0" smtClean="0">
                          <a:ln w="10541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sz="1600" b="1" cap="none" spc="0" dirty="0" smtClean="0">
                        <a:ln w="10541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/>
                </a:tc>
              </a:tr>
              <a:tr h="37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Количество Домов культуры, клубов, ед.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/>
                </a:tc>
              </a:tr>
              <a:tr h="37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Число мест в Домах культуры, клубах, мест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3797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/>
                </a:tc>
              </a:tr>
              <a:tr h="37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Количество музейных комнат, ед.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/>
                </a:tc>
              </a:tr>
              <a:tr h="37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Количество библиотек, ед.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/>
                </a:tc>
              </a:tr>
              <a:tr h="37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</a:rPr>
                        <a:t>Библиотечный фонд, тыс. экз.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157390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32656"/>
            <a:ext cx="341987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807" y="1375901"/>
            <a:ext cx="734238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Созданы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занятий физкультурой и спортом. В 2024 году капитально отремонтирован спортзал в с. Южный-Аргалей.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177892"/>
            <a:ext cx="2668151" cy="2062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D:\КПСЭР\Агинский район\программа\КПСЭР скорректированная 11-20гг\Инвестиционный паспорт 2012\Картинки\DSC_0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31" y="2189635"/>
            <a:ext cx="2629570" cy="2050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95536" y="4221087"/>
          <a:ext cx="8208911" cy="2568375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6660061"/>
                <a:gridCol w="1548850"/>
              </a:tblGrid>
              <a:tr h="51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01.01.2025г.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</a:tr>
              <a:tr h="2696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спортивных залов, ед.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</a:tr>
              <a:tr h="4110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детских юношеских спортивных школ (ДЮСШ), ед.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</a:tr>
              <a:tr h="2696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занимающихся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ДЮСШ, чел.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</a:tr>
              <a:tr h="5392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физкультурно-массовых мероприятий, ед.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</a:tr>
              <a:tr h="5392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площадок, оборудованных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спортивным инвентарем, ед.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4" y="2189635"/>
            <a:ext cx="2664296" cy="2050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0648"/>
            <a:ext cx="133164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7161" y="836712"/>
            <a:ext cx="6984776" cy="18158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Агинский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значительный потенциал для развития туристической сферы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позиционировать себя как место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паломнического и краеведческого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собой единение природных ресурсов и разнообразного культурно-исторического наследия.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посетить государственные природные заказники «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гинская степь», «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Аргалейский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и многочисленные памятники природы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1" y="4581128"/>
            <a:ext cx="6910336" cy="135421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Юг т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ерритории является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священным местом для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агинских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бурят и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связан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именами-легендами: княжны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Бальжин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предводительницы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восьми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агинских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родов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Бабжа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Барас-Батора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знаменитого богатыря- защитника земель. Местность «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Дэлюн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Болдог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считается  местом 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рождения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Чингисхана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7591"/>
            <a:ext cx="313508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12" y="2652594"/>
            <a:ext cx="3014464" cy="1915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52594"/>
            <a:ext cx="2987824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" y="3016860"/>
            <a:ext cx="2956625" cy="1832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20" y="4725144"/>
            <a:ext cx="2602142" cy="1834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42802" y="5301208"/>
            <a:ext cx="6199055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	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Чаша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Чингисхана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памятник природы,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археологии,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буддистской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представляет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огромный гранитный камень в форме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чаши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133164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27214" y="3284984"/>
            <a:ext cx="597666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Эхэ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шулуун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это каменное изваяние, напоминающее женскую фигуру, найденное на территории озера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олицетворяет  материнское начало.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999420"/>
            <a:ext cx="5930476" cy="160043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Агинский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дацан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объект культурного наследия федерального значения, расположен в селе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Амитхаша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пользуется большим интересом среди туристов. Также является одним из самых почитаемыми дацанов в России. Комплекс Агинского дацана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живая страница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архитектурного творчества бурятского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20" y="1028831"/>
            <a:ext cx="2602142" cy="1670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5220072" cy="49006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главы муниципального района «Агинский район»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484784"/>
            <a:ext cx="5338936" cy="4713387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Представляем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инвестиционный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нашего района и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найдете в нем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нужную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преимуществах и  перспективных объектах для приложения своего капитала и менеджерского таланта,  которые дадут толчок социально-экономическому развитию района и Вашего бизнеса. 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Агинский район обладает рядом преимуществ:  экологически чистые территории, высокий кадровый потенциал с высшим образованием, наличие сельскохозяйственных угодий, минерально-сырьевой базы и выгодное географическое положение.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Мы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учитываем потребности партнеров и готовы рассмотреть удобную для Вас форму отношений,  гарантируем индивидуальный подход к каждому инвестору.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нами просто, удобно и прибыльно работать!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Н.В.Бабужапов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глава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района "Агинский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район"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0"/>
            <a:ext cx="1259632" cy="127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94695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дамы и господа!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100652"/>
            <a:ext cx="3046649" cy="313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133164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-99392"/>
          <a:ext cx="9144000" cy="6957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251520" y="764704"/>
          <a:ext cx="8676456" cy="5904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133164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5380672"/>
            <a:ext cx="6406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334786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Налоговый потенциал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9" y="980727"/>
            <a:ext cx="6838328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Доходная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бюджета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- 2030,9 млн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из них собственные доходы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234,8 млн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из федерального и краевого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– 1796,1 млн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67544" y="2060848"/>
          <a:ext cx="8208912" cy="4496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5364088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опережающего развития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241942"/>
            <a:ext cx="856895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участки, отнесенные к ТОР согласно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Российской Федерации от 31.07.2019 года №988 «О создании территории опережающего развития «Забайкалье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ООО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«Агинский мясокомбинат» с 2022 года является резидентом ТОР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2106081"/>
          <a:ext cx="9108030" cy="472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5299"/>
                <a:gridCol w="1020099"/>
                <a:gridCol w="1384421"/>
                <a:gridCol w="3206027"/>
                <a:gridCol w="2842184"/>
              </a:tblGrid>
              <a:tr h="438712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Кадастровый номер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Кадастровая стоимость, тыс. руб.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земель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Собственник ЗУ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60864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80:01:080101:30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7648,34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3 689,253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населенных пунктов. Вид разрешенного использования: для размещения производственного здания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поставлен на государственный кадастровый учет и находится в муниципальной собственности ГП «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Новоорловск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76081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80:01:100102:249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38169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 назначения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поставлен на государственный кадастровый учет, находится в муниципальной собственности МР «Агинский район». Расположен в местности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Хара-Челотуй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60864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80:01:180108:154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75455,0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12148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пунктов. Вид разрешенного использования: для размещения производственного здания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поставлен на государственный кадастровый учет,  находится в муниципальной собственности МР «Агинский район»..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45648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80:01:180108:155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43820,0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7274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пунктов. Вид разрешенного использования: для размещения производственного здания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 в аренду ООО «Агинский мясокомбинат»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60864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80:01:130202:52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11650000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7339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сельхоз назначения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поставлен на государственный кадастровый учет,  находится в муниципальной собственности МР «Агинский район»..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60864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80:01:180143:1227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7772,0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населенных пунктов. Вид разрешенного использования: для размещения производственного здания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поставлен на государственный кадастровый учет,  находится в муниципальной собственности МР «Агинский район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60864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80:01:180143:1226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2144,0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Земли населенных пунктов.  Вид разрешенного использования: для размещения производственного здания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поставлен на государственный кадастровый учет,  находится в муниципальной собственности МР «Агинский район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36369" marR="36369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15381" y="1678496"/>
            <a:ext cx="4805197" cy="37856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промышленное предприятие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Новоорловский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горно-обогатительный комбинат»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добычу и переработку вольфрамовой руды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Спокойнинского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месторождения, получая продукцию в виде вольфрамит-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гюбнеритового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(твердосплавного) концентрата. Компания также имеет лицензию на разработку открытым способом на тантал и литий запасов Орловского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редкометалльного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583226" cy="3356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6992"/>
            <a:ext cx="3583227" cy="3502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6416"/>
            <a:ext cx="493204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продукции на душу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/>
        </p:nvGraphicFramePr>
        <p:xfrm>
          <a:off x="1115616" y="1397000"/>
          <a:ext cx="7704856" cy="448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6416"/>
            <a:ext cx="421196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Системообразующие предприятия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74948" y="1274763"/>
          <a:ext cx="8640959" cy="275690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32048"/>
                <a:gridCol w="2352836"/>
                <a:gridCol w="3528392"/>
                <a:gridCol w="2327683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i="1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  <a:endParaRPr lang="ru-RU" sz="1200" b="1" i="1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деятельности</a:t>
                      </a:r>
                      <a:endParaRPr lang="ru-RU" sz="1200" b="1" i="1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Местонахождение организации</a:t>
                      </a:r>
                      <a:endParaRPr lang="ru-RU" sz="1200" b="1" i="1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90170" algn="l"/>
                          <a:tab pos="219075" algn="l"/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Новоорловский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ГОК»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Добыча и переработка вольфрамовой руды</a:t>
                      </a:r>
                      <a:endParaRPr lang="ru-RU" sz="1200" dirty="0" smtClean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Новоорловск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83022217599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</a:tr>
              <a:tr h="31634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ООО «Агинский мясокомбинат»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Переработка и консервирование мяса и мясной продукции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Тел. 8(950)387-87-87</a:t>
                      </a:r>
                      <a:endParaRPr lang="ru-RU" sz="1000" b="0" i="0" u="non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>
                    <a:noFill/>
                  </a:tcPr>
                </a:tc>
              </a:tr>
              <a:tr h="46100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СПК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Сэсэг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Производство молока (кроме сырого) и молочной продукции,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переработка и консервирование мяса, выращивание прочих однолетних культур и т.д.</a:t>
                      </a:r>
                      <a:endParaRPr lang="ru-RU" sz="1200" dirty="0" smtClean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с. Южный Аргалей</a:t>
                      </a:r>
                      <a:endParaRPr lang="ru-RU" sz="1200" dirty="0" smtClean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Тел. 89167176479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</a:tr>
              <a:tr h="39402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СПК «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Кункур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Сельскохозяйственное производство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Кункур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(30239)- 47-108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Агрокооператив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Будалан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Сельскохозяйственное производство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Будалан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(30239) 42-131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53927" marR="53927" marT="0" marB="0"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233722"/>
            <a:ext cx="2223120" cy="1522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43" y="4010536"/>
            <a:ext cx="2376264" cy="1623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085184"/>
            <a:ext cx="2520280" cy="1819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10536"/>
            <a:ext cx="2252938" cy="1476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89" y="5140359"/>
            <a:ext cx="2412900" cy="1615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6416"/>
            <a:ext cx="421196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Системообразующие предприятия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1274763"/>
          <a:ext cx="8643998" cy="263752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60040"/>
                <a:gridCol w="2448272"/>
                <a:gridCol w="2880320"/>
                <a:gridCol w="2955366"/>
              </a:tblGrid>
              <a:tr h="622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i="1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0707" marR="20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  <a:endParaRPr lang="ru-RU" sz="1400" b="1" i="1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0707" marR="20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деятельности</a:t>
                      </a:r>
                      <a:endParaRPr lang="ru-RU" sz="1400" b="1" i="1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0707" marR="20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Местонахождение организации</a:t>
                      </a:r>
                      <a:endParaRPr lang="ru-RU" sz="1400" b="1" i="1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0707" marR="20707" marT="0" marB="0" anchor="ctr"/>
                </a:tc>
              </a:tr>
              <a:tr h="38004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7.</a:t>
                      </a:r>
                      <a:endParaRPr lang="ru-RU" sz="12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Агрокооператив</a:t>
                      </a: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«</a:t>
                      </a:r>
                      <a:r>
                        <a:rPr lang="ru-RU" sz="1200" dirty="0" err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Урда-Ага</a:t>
                      </a: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»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Сельскохозяйственное производство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с. </a:t>
                      </a:r>
                      <a:r>
                        <a:rPr lang="ru-RU" sz="1200" dirty="0" err="1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Урда-Ага</a:t>
                      </a:r>
                      <a:endParaRPr lang="ru-RU" sz="1200" dirty="0" smtClean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Тел. 8(30239)48-116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33273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8.</a:t>
                      </a:r>
                      <a:endParaRPr lang="ru-RU" sz="12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Агрокооператив</a:t>
                      </a: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«</a:t>
                      </a:r>
                      <a:r>
                        <a:rPr lang="ru-RU" sz="1200" dirty="0" err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Хойто-Ага</a:t>
                      </a: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»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Сельскохозяйственное производство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с. </a:t>
                      </a:r>
                      <a:r>
                        <a:rPr lang="ru-RU" sz="1200" dirty="0" err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Хойто-Ага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Тел. </a:t>
                      </a: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8(30239)49-444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42943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9.</a:t>
                      </a:r>
                      <a:endParaRPr lang="ru-RU" sz="12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Агрокооператив</a:t>
                      </a: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«Цокто-Хангил»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Сельскохозяйственное производство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с. </a:t>
                      </a:r>
                      <a:r>
                        <a:rPr lang="ru-RU" sz="1200" dirty="0" err="1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Цокто-Хангил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Тел.8(30239)33-122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10.</a:t>
                      </a:r>
                      <a:endParaRPr lang="ru-RU" sz="12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СПК </a:t>
                      </a: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«</a:t>
                      </a:r>
                      <a:r>
                        <a:rPr lang="ru-RU" sz="1200" dirty="0" err="1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Племзавод</a:t>
                      </a: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им. </a:t>
                      </a: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Калинина»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Сельскохозяйственное производство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с.Южный Аргалей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Тел. </a:t>
                      </a: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8(30239)44-137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3127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90500" algn="l"/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12.</a:t>
                      </a:r>
                      <a:endParaRPr lang="ru-RU" sz="12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ООО «Руно»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Переработка шерсти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пгт</a:t>
                      </a:r>
                      <a:r>
                        <a:rPr lang="ru-RU" sz="1200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 Агинское, ул. Базара Ринчино, 84</a:t>
                      </a:r>
                      <a:endParaRPr lang="ru-RU" sz="1100" dirty="0">
                        <a:latin typeface="Calibri" panose="020F05020202040302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97253"/>
            <a:ext cx="2304256" cy="1678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90" y="4323622"/>
            <a:ext cx="2376264" cy="17369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76" y="5219299"/>
            <a:ext cx="2483757" cy="1712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28" y="4379489"/>
            <a:ext cx="2498237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6416"/>
            <a:ext cx="464400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Торговля и потребительский рынок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251520" y="0"/>
          <a:ext cx="864096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F:\DSCN4212.JPG"/>
          <p:cNvPicPr>
            <a:picLocks noChangeAspect="1" noChangeArrowheads="1"/>
          </p:cNvPicPr>
          <p:nvPr/>
        </p:nvPicPr>
        <p:blipFill>
          <a:blip r:embed="rId7" cstate="print">
            <a:lum bright="-14000" contrast="22000"/>
          </a:blip>
          <a:srcRect/>
          <a:stretch>
            <a:fillRect/>
          </a:stretch>
        </p:blipFill>
        <p:spPr bwMode="auto">
          <a:xfrm>
            <a:off x="3203848" y="4149080"/>
            <a:ext cx="2880320" cy="256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57937"/>
            <a:ext cx="2808312" cy="2659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 descr="F:\LPIC1466.JPG"/>
          <p:cNvPicPr>
            <a:picLocks noChangeAspect="1" noChangeArrowheads="1"/>
          </p:cNvPicPr>
          <p:nvPr/>
        </p:nvPicPr>
        <p:blipFill>
          <a:blip r:embed="rId9" cstate="print">
            <a:lum bright="-14000" contrast="21000"/>
          </a:blip>
          <a:srcRect/>
          <a:stretch>
            <a:fillRect/>
          </a:stretch>
        </p:blipFill>
        <p:spPr bwMode="auto">
          <a:xfrm>
            <a:off x="6372201" y="4149080"/>
            <a:ext cx="2581386" cy="256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63189" y="92561"/>
            <a:ext cx="3017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История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268760"/>
            <a:ext cx="3888431" cy="16004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Президиума Верховного Совета РСФСР от 16 января 1941 года   № 616/207   в   составе Агинского Бурят-Монгольского национального округа образован Агинский район.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D:\КПСЭР\Агинский район\программа\КПСЭР скорректированная 11-20гг\Инвестиционный паспорт 2012\Картинки\fldzoofn pxutt_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142984"/>
            <a:ext cx="3098341" cy="20895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23728" y="45811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14" y="3839656"/>
            <a:ext cx="2973006" cy="2646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1999" y="3870177"/>
            <a:ext cx="4248473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изменением административно-территориального деления Агинского Бурят-Монгольского национального округа Агинский район был ликвидирован дважды и дважды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образован: в 1951 г. и в 1965 г.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январе 2021 года району исполнилось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305983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Малый и средний бизнес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1689" y="1254817"/>
            <a:ext cx="7685384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449580" algn="just"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едином реестре субъектов малого и среднего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(СМП) - 416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индивидуальных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предпринимателей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малых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предприятия (по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состоянию на 21.02.2025 г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0" y="2132856"/>
          <a:ext cx="9144000" cy="472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2908987" cy="1766006"/>
          </a:xfrm>
          <a:prstGeom prst="ellipse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70343" y="980728"/>
            <a:ext cx="3179302" cy="18774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производства ООО «Руно». Создание комплекса технологических предприятий по глубокой переработке кожевенно-мехового сырья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– 107 млн. руб.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мест  -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окупаемости – 26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0" y="3284984"/>
            <a:ext cx="3027513" cy="1745245"/>
          </a:xfrm>
          <a:prstGeom prst="ellipse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510" y="4888496"/>
            <a:ext cx="3048879" cy="1944214"/>
          </a:xfrm>
          <a:prstGeom prst="ellipse">
            <a:avLst/>
          </a:prstGeom>
          <a:ln w="9525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62" y="1412776"/>
            <a:ext cx="2771800" cy="2049713"/>
          </a:xfrm>
          <a:prstGeom prst="ellipse">
            <a:avLst/>
          </a:prstGeom>
          <a:ln w="9525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12" y="3143518"/>
            <a:ext cx="2815950" cy="1921002"/>
          </a:xfrm>
          <a:prstGeom prst="ellipse">
            <a:avLst/>
          </a:prstGeom>
          <a:ln w="9525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26" y="4913783"/>
            <a:ext cx="2781808" cy="1944216"/>
          </a:xfrm>
          <a:prstGeom prst="ellipse">
            <a:avLst/>
          </a:prstGeom>
          <a:ln w="9525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63" y="3143518"/>
            <a:ext cx="3013582" cy="195529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332656"/>
            <a:ext cx="3131840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проект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23" y="4913786"/>
            <a:ext cx="2910103" cy="1944214"/>
          </a:xfrm>
          <a:prstGeom prst="ellipse">
            <a:avLst/>
          </a:prstGeom>
          <a:ln w="9525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637381"/>
          <a:ext cx="9144000" cy="634891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168433"/>
                <a:gridCol w="5975567"/>
              </a:tblGrid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Перерабатывающая промышленность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Агинский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район, п.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Агинское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 проекта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«РУНО»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418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 e-mail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687000, Забайкальский край, Агинский район, п.Агинское,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Почтамп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а/я 39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(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830239)34655, факс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830239)34655 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2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"/>
                        </a:rPr>
                        <a:t>runo_aginskoe@mail.ru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418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комплекса технологических предприятий по глубокой переработке кожевенно-мехового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сырья.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1045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 проекта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технологических предприятий будет перерабатывать местное кожевенно-меховое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сырье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производить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продукцию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производителей меховой одежды и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обуви.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Суммарный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производства составит 4952 тыс. кв.дм в квартал. Предприятие планирует перерабатывать 150 овчин и 200 шкур КРС ежедневно, что позволит организовать закуп шкур у местных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сельхозпроизводителей.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418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прямые инвестиционные затраты –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470 тыс. руб., оборотные средства – 9 млн. 530 тыс. руб.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418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готовности и экспертиза проекта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значимый проект. Подобных предприятий по переработке шкур в настоящее время в Забайкалье нет.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бизнес-плана или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ТЭО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Имеется бизнес-план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Заемные средства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Предполагается создать постоянные рабочие места до 37 единиц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окупаемости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месяцев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2025-2030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418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земельного участка для реализации инвестиционного проекта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Земля в долгосрочной аренде (сельскохозяйственные частные паи уроженцев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с.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Челутай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1045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инженерной инфраструктуры или наличие возможности подключения к сетям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и теплоснабжения;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технической возможности подключения к телефонной связи и т.д.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Имеются: водозаборные сооружения, подведено электричество, технические возможности подключения к телефонной связи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  <a:tr h="460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органами местного самоуправления реализации проекта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26772" marR="26772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116632"/>
            <a:ext cx="392392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Инвестиционный проект ООО «Руно» 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68049"/>
            <a:ext cx="282122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проект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132856"/>
            <a:ext cx="4572000" cy="26345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 промышленного производства блочного облицовочного камня на базе Южно-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Челотуйского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месторождения белых гранитов и высокодекоративных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амазонитовых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пегматитов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  <a:defRPr/>
            </a:pP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 инвестиций – 70 млн. руб.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мест  -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окупаемости – 38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8" descr="DSCN3143"/>
          <p:cNvPicPr>
            <a:picLocks noChangeAspect="1" noChangeArrowheads="1"/>
          </p:cNvPicPr>
          <p:nvPr/>
        </p:nvPicPr>
        <p:blipFill>
          <a:blip r:embed="rId2" cstate="print"/>
          <a:srcRect t="1788" r="10236" b="6972"/>
          <a:stretch>
            <a:fillRect/>
          </a:stretch>
        </p:blipFill>
        <p:spPr bwMode="auto">
          <a:xfrm>
            <a:off x="5043197" y="3861048"/>
            <a:ext cx="3923929" cy="2699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2 бл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80519" y="1097744"/>
            <a:ext cx="3849283" cy="2590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68049"/>
            <a:ext cx="282122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проект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4" y="1052736"/>
          <a:ext cx="8928992" cy="563194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653746"/>
                <a:gridCol w="6275246"/>
              </a:tblGrid>
              <a:tr h="402802">
                <a:tc gridSpan="2"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</a:pPr>
                      <a:r>
                        <a:rPr lang="ru-RU" sz="1400" dirty="0"/>
                        <a:t>Организация промышленной разработки </a:t>
                      </a:r>
                      <a:r>
                        <a:rPr lang="ru-RU" sz="1400" dirty="0" err="1"/>
                        <a:t>Южно-Челотуйского</a:t>
                      </a:r>
                      <a:r>
                        <a:rPr lang="ru-RU" sz="1400" dirty="0"/>
                        <a:t> месторождения гранитов и </a:t>
                      </a:r>
                      <a:r>
                        <a:rPr lang="ru-RU" sz="1400" dirty="0" err="1"/>
                        <a:t>амазонитовых</a:t>
                      </a:r>
                      <a:r>
                        <a:rPr lang="ru-RU" sz="1400" dirty="0"/>
                        <a:t> пегматитов (Центральное Забайкалье) на блочный облицовочный камень</a:t>
                      </a:r>
                      <a:endParaRPr lang="ru-RU" sz="14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17118" marR="17118" marT="0" marB="0" anchor="ctr"/>
                </a:tc>
                <a:tc hMerge="1">
                  <a:tcPr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Отрасль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добывающая промышленность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Место реализации </a:t>
                      </a:r>
                      <a:r>
                        <a:rPr lang="ru-RU" sz="1300" dirty="0" smtClean="0"/>
                        <a:t>проекта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Забайкальский край, Агинский район, п. </a:t>
                      </a:r>
                      <a:r>
                        <a:rPr lang="ru-RU" sz="1300" dirty="0" err="1"/>
                        <a:t>Новоорловск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инициатор </a:t>
                      </a:r>
                      <a:r>
                        <a:rPr lang="ru-RU" sz="1300" dirty="0"/>
                        <a:t>проекта 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ООО «Голубой гранит», директор </a:t>
                      </a:r>
                      <a:r>
                        <a:rPr lang="ru-RU" sz="1300" dirty="0" err="1"/>
                        <a:t>Тупяков</a:t>
                      </a:r>
                      <a:r>
                        <a:rPr lang="ru-RU" sz="1300" dirty="0"/>
                        <a:t> Александр Владимирович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  <a:tr h="402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Почтовый адрес, телефон, факс, e-</a:t>
                      </a:r>
                      <a:r>
                        <a:rPr lang="ru-RU" sz="1300" dirty="0" err="1"/>
                        <a:t>mail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687000 Забайкальский край, Агинский район, п. </a:t>
                      </a:r>
                      <a:r>
                        <a:rPr lang="ru-RU" sz="1300" dirty="0" err="1"/>
                        <a:t>Новоорловск</a:t>
                      </a:r>
                      <a:r>
                        <a:rPr lang="ru-RU" sz="1300" dirty="0"/>
                        <a:t>, дом 9 тел 5-10-37, </a:t>
                      </a:r>
                      <a:r>
                        <a:rPr lang="en-US" sz="1300" dirty="0"/>
                        <a:t>e</a:t>
                      </a:r>
                      <a:r>
                        <a:rPr lang="ru-RU" sz="1300" dirty="0"/>
                        <a:t>-</a:t>
                      </a:r>
                      <a:r>
                        <a:rPr lang="en-US" sz="1300" dirty="0"/>
                        <a:t>mail</a:t>
                      </a:r>
                      <a:r>
                        <a:rPr lang="ru-RU" sz="1300" dirty="0"/>
                        <a:t>: </a:t>
                      </a:r>
                      <a:r>
                        <a:rPr lang="en-US" sz="1300" u="sng" dirty="0" err="1">
                          <a:hlinkClick r:id="rId2"/>
                        </a:rPr>
                        <a:t>topazchita</a:t>
                      </a:r>
                      <a:r>
                        <a:rPr lang="ru-RU" sz="1300" u="sng" dirty="0">
                          <a:hlinkClick r:id="rId2"/>
                        </a:rPr>
                        <a:t>@</a:t>
                      </a:r>
                      <a:r>
                        <a:rPr lang="en-US" sz="1300" u="sng" dirty="0">
                          <a:hlinkClick r:id="rId2"/>
                        </a:rPr>
                        <a:t>mail</a:t>
                      </a:r>
                      <a:r>
                        <a:rPr lang="ru-RU" sz="1300" u="sng" dirty="0">
                          <a:hlinkClick r:id="rId2"/>
                        </a:rPr>
                        <a:t>.</a:t>
                      </a:r>
                      <a:r>
                        <a:rPr lang="en-US" sz="1300" u="sng" dirty="0" err="1" smtClean="0">
                          <a:hlinkClick r:id="rId2"/>
                        </a:rPr>
                        <a:t>ru</a:t>
                      </a:r>
                      <a:r>
                        <a:rPr lang="ru-RU" sz="1300" u="sng" dirty="0" smtClean="0"/>
                        <a:t>, </a:t>
                      </a:r>
                      <a:r>
                        <a:rPr lang="en-US" sz="1300" u="sng" dirty="0" smtClean="0">
                          <a:hlinkClick r:id="rId3"/>
                        </a:rPr>
                        <a:t>www</a:t>
                      </a:r>
                      <a:r>
                        <a:rPr lang="ru-RU" sz="1300" u="sng" dirty="0">
                          <a:hlinkClick r:id="rId3"/>
                        </a:rPr>
                        <a:t>.</a:t>
                      </a:r>
                      <a:r>
                        <a:rPr lang="en-US" sz="1300" u="sng" dirty="0" err="1">
                          <a:hlinkClick r:id="rId3"/>
                        </a:rPr>
                        <a:t>chitakamen</a:t>
                      </a:r>
                      <a:r>
                        <a:rPr lang="ru-RU" sz="1300" u="sng" dirty="0">
                          <a:hlinkClick r:id="rId3"/>
                        </a:rPr>
                        <a:t>.</a:t>
                      </a:r>
                      <a:r>
                        <a:rPr lang="en-US" sz="1300" u="sng" dirty="0" err="1">
                          <a:hlinkClick r:id="rId3"/>
                        </a:rPr>
                        <a:t>ru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  <a:tr h="517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Цель проекта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</a:pPr>
                      <a:r>
                        <a:rPr lang="ru-RU" sz="1300" dirty="0"/>
                        <a:t>Организация  промышленного производства блочного облицовочного камня на базе Южно-</a:t>
                      </a:r>
                      <a:r>
                        <a:rPr lang="ru-RU" sz="1300" dirty="0" err="1"/>
                        <a:t>Челотуйского</a:t>
                      </a:r>
                      <a:r>
                        <a:rPr lang="ru-RU" sz="1300" dirty="0"/>
                        <a:t> месторождения белых гранитов и </a:t>
                      </a:r>
                      <a:r>
                        <a:rPr lang="ru-RU" sz="1300" dirty="0" smtClean="0"/>
                        <a:t>высоко декоративных </a:t>
                      </a:r>
                      <a:r>
                        <a:rPr lang="ru-RU" sz="1300" dirty="0" err="1"/>
                        <a:t>амазонитовых</a:t>
                      </a:r>
                      <a:r>
                        <a:rPr lang="ru-RU" sz="1300" dirty="0"/>
                        <a:t> пегматитов. Создание новых рабочих мест</a:t>
                      </a:r>
                      <a:endParaRPr lang="ru-RU" sz="1300" dirty="0"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17118" marR="17118" marT="0" marB="0" anchor="ctr"/>
                </a:tc>
              </a:tr>
              <a:tr h="695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Описание проекта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необходимо </a:t>
                      </a:r>
                      <a:r>
                        <a:rPr lang="ru-RU" sz="1300" dirty="0"/>
                        <a:t>осуществить перепрофилирование имеющегося опытного карьера в полноценный </a:t>
                      </a:r>
                      <a:r>
                        <a:rPr lang="ru-RU" sz="1300" dirty="0" smtClean="0"/>
                        <a:t>карьер </a:t>
                      </a:r>
                      <a:r>
                        <a:rPr lang="ru-RU" sz="1300" dirty="0"/>
                        <a:t>по добыче блочного камня. Ключевым моментом перепрофилирования является обеспечение карьера современным производительным комплексом горной техники и оборудования</a:t>
                      </a:r>
                      <a:r>
                        <a:rPr lang="ru-RU" sz="1300" dirty="0" smtClean="0"/>
                        <a:t>.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  <a:tr h="517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Степень готовности и экспертиза проекта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Предприятие имеет лицензию на геологическое изучение и разработку </a:t>
                      </a:r>
                      <a:r>
                        <a:rPr lang="ru-RU" sz="1300" dirty="0" smtClean="0"/>
                        <a:t>Южно</a:t>
                      </a:r>
                      <a:endParaRPr lang="ru-RU" sz="1300" dirty="0" smtClean="0"/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/>
                        <a:t>Челотуйского</a:t>
                      </a:r>
                      <a:r>
                        <a:rPr lang="ru-RU" sz="1300" dirty="0" smtClean="0"/>
                        <a:t> </a:t>
                      </a:r>
                      <a:r>
                        <a:rPr lang="ru-RU" sz="1300" dirty="0"/>
                        <a:t>месторождения гранитов. </a:t>
                      </a:r>
                      <a:r>
                        <a:rPr lang="ru-RU" sz="1300" dirty="0" smtClean="0"/>
                        <a:t>В </a:t>
                      </a:r>
                      <a:r>
                        <a:rPr lang="ru-RU" sz="1300" dirty="0"/>
                        <a:t>пределах месторождения </a:t>
                      </a:r>
                      <a:r>
                        <a:rPr lang="ru-RU" sz="1300" dirty="0" smtClean="0"/>
                        <a:t>имеется </a:t>
                      </a:r>
                      <a:r>
                        <a:rPr lang="ru-RU" sz="1300" dirty="0"/>
                        <a:t>производственная база, специализированная </a:t>
                      </a:r>
                      <a:r>
                        <a:rPr lang="ru-RU" sz="1300" dirty="0" smtClean="0"/>
                        <a:t>техника, </a:t>
                      </a:r>
                      <a:r>
                        <a:rPr lang="ru-RU" sz="1300" dirty="0"/>
                        <a:t>цех по опытной распиловке блочной </a:t>
                      </a:r>
                      <a:r>
                        <a:rPr lang="ru-RU" sz="1300" dirty="0" smtClean="0"/>
                        <a:t>продукции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Наличие экспертизы проекта 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300" dirty="0"/>
                        <a:t>имеется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Наличие </a:t>
                      </a:r>
                      <a:r>
                        <a:rPr lang="ru-RU" sz="1300" dirty="0" smtClean="0"/>
                        <a:t>бизнес-плана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Имеется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/>
                        <a:t>Объем инвестиций</a:t>
                      </a:r>
                      <a:endParaRPr lang="ru-RU" sz="13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Итого требуется  100 млн. руб.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/>
                        <a:t>Способ привлечения инвестиций</a:t>
                      </a:r>
                      <a:endParaRPr lang="ru-RU" sz="13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Собственные- </a:t>
                      </a:r>
                      <a:r>
                        <a:rPr lang="ru-RU" sz="1300" dirty="0" smtClean="0"/>
                        <a:t>30 </a:t>
                      </a:r>
                      <a:r>
                        <a:rPr lang="ru-RU" sz="1300" dirty="0"/>
                        <a:t>млн. рублей, заемные </a:t>
                      </a:r>
                      <a:r>
                        <a:rPr lang="ru-RU" sz="1300" dirty="0" smtClean="0"/>
                        <a:t>средства- 70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/>
                        <a:t>Срок окупаемости</a:t>
                      </a:r>
                      <a:endParaRPr lang="ru-RU" sz="13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2 года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/>
                        <a:t>Число создаваемых рабочих мест</a:t>
                      </a:r>
                      <a:endParaRPr lang="ru-RU" sz="13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3</a:t>
                      </a:r>
                      <a:r>
                        <a:rPr lang="ru-RU" sz="1300" dirty="0" smtClean="0"/>
                        <a:t>0 </a:t>
                      </a:r>
                      <a:r>
                        <a:rPr lang="ru-RU" sz="1300" dirty="0"/>
                        <a:t>рабочих мест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/>
                        <a:t>Срок реализации проекта</a:t>
                      </a:r>
                      <a:endParaRPr lang="ru-RU" sz="13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2024-2030 </a:t>
                      </a:r>
                      <a:r>
                        <a:rPr lang="ru-RU" sz="1300" dirty="0"/>
                        <a:t>годы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Инвестор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Не определен</a:t>
                      </a:r>
                      <a:endParaRPr lang="ru-RU" sz="13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17118" marR="17118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79326"/>
            <a:ext cx="2827121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5" y="1268760"/>
          <a:ext cx="8928990" cy="532859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16423"/>
                <a:gridCol w="3024336"/>
                <a:gridCol w="2088231"/>
              </a:tblGrid>
              <a:tr h="50537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муниципального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«Агинский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район»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cPr/>
                </a:tc>
                <a:tc hMerge="1">
                  <a:tcPr/>
                </a:tc>
              </a:tr>
              <a:tr h="1043929">
                <a:tc gridSpan="3"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687000, Забайкальский край, 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Агинский район,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Агинское ул. Базара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Ринчино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84 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</a:t>
                      </a:r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aginskmr@mail.ru 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Официальный сайт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www.aginsk.75.ru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553861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Глава муниципального района «Агинский район»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Бабужапов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Насак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Валерьевич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(3022)21-78-50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3861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Первый заместитель главы муниципального района, инвестиционный уполномоченный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Арсаланов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Баир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Батомункуевич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8(3022)21-76-50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3861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главы  по территориальному развитию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Цыренов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Чингис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Батомункуевич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8(30239)3-46-52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38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главы по сельскому хозяйству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Намжилов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Владимир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Нанзатович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(3022)21-78-50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819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управления экономики, имущества и проектной деятельности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Ринчинова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Билигма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Цыбикжаповна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(3022)21-78-50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81921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начальника управления экономики, имущества и проектной деятельности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Лхасаранова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Зельда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Филипповна 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(3022)21-78-50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7382"/>
            <a:ext cx="349188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МР «Агинский район» сегодня: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19"/>
            <a:ext cx="4572000" cy="504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/>
        </p:nvGraphicFramePr>
        <p:xfrm>
          <a:off x="4283968" y="1700808"/>
          <a:ext cx="4464496" cy="404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33921"/>
            <a:ext cx="370790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МР «Агинский район»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43608" y="1290854"/>
          <a:ext cx="6912768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3456384"/>
              </a:tblGrid>
              <a:tr h="6137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Муниципальное образование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Численность на 01.01.2025</a:t>
                      </a:r>
                      <a:r>
                        <a:rPr lang="ru-RU" baseline="0" dirty="0" smtClean="0"/>
                        <a:t> г., чел.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пгт</a:t>
                      </a:r>
                      <a:r>
                        <a:rPr lang="ru-RU" sz="1600" dirty="0" smtClean="0"/>
                        <a:t>.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Новоорловск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3012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пгт</a:t>
                      </a:r>
                      <a:r>
                        <a:rPr lang="ru-RU" sz="1600" dirty="0" smtClean="0"/>
                        <a:t>. Орловский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1776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Амитхаша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3414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Будулан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Гунэй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640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Кункур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772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Сахюрта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540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Судунтуй</a:t>
                      </a:r>
                      <a:r>
                        <a:rPr lang="ru-RU" sz="1600" dirty="0" smtClean="0"/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883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Урда</a:t>
                      </a:r>
                      <a:r>
                        <a:rPr lang="ru-RU" sz="1600" baseline="0" dirty="0" smtClean="0"/>
                        <a:t>-Ага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1460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Хойто</a:t>
                      </a:r>
                      <a:r>
                        <a:rPr lang="ru-RU" sz="1600" dirty="0" smtClean="0"/>
                        <a:t>-Ага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575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Цокто-Хангил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781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Челутай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647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Южный Аргалей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418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Блок-схема: процесс 2"/>
          <p:cNvSpPr/>
          <p:nvPr/>
        </p:nvSpPr>
        <p:spPr>
          <a:xfrm>
            <a:off x="0" y="260648"/>
            <a:ext cx="5436096" cy="376733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 МР «Агинский район»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00808"/>
            <a:ext cx="3960440" cy="120032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Агинский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расположен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Восточной Сибири, на юго-востоке Забайкалья.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Районный центр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Агинское.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4941168"/>
            <a:ext cx="6408712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lvl="0" indent="342900" algn="just">
              <a:spcBef>
                <a:spcPct val="20000"/>
              </a:spcBef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Агинский район граничит с севера и северо-востока с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Могойтуйским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районом, на юго-западе - с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Дульдургинским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районом,   на западе - с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Карымским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районом,  с 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Ононским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районом- на юге. Протяженность района с севера на юг - 110 км, а с запада на восток – 90 км.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57" y="1274764"/>
            <a:ext cx="3740533" cy="366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4796257" y="1827404"/>
            <a:ext cx="1656184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Агинский район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868144" y="2835516"/>
            <a:ext cx="576064" cy="10975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37271"/>
            <a:ext cx="3275856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Климатические условия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2056" y="5013176"/>
            <a:ext cx="7829400" cy="147732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резкоконтинентальный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многолетняя температура воздуха в январе составляет -27°C, в июле +20°C.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Среднегодовой объем выпадения осадков – 250–340 мм. Основной максимум приходится на июль - август (60-70% годовой нормы), наименьшая часть - зимой (10-15%).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Вегетативный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- 120 - 150 дней.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96003"/>
            <a:ext cx="269979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ресурсы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55776" y="1556792"/>
          <a:ext cx="6347048" cy="201622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588709"/>
                <a:gridCol w="1758339"/>
              </a:tblGrid>
              <a:tr h="2850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Категория земель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тыс. га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6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Земли водного фонда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5,36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6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Земли сельскохозяйственного назначения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412,6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6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Земли лесного фонда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179,56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6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Земли промышленности, транспорта и т.д.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2,27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6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Земли населенных пунктов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13,76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3347864" y="3936164"/>
          <a:ext cx="5653292" cy="2707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5407"/>
            <a:ext cx="2463948" cy="2182594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36912"/>
            <a:ext cx="2462833" cy="20384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" y="764704"/>
            <a:ext cx="2462833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://www.altargana2012.ru/sites/default/files/nozhii-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cmpd="sng">
            <a:noFill/>
            <a:round/>
          </a:ln>
          <a:effectLst>
            <a:outerShdw blurRad="762000" dist="50800" dir="5400000" sx="108000" sy="108000" algn="ctr" rotWithShape="0">
              <a:schemeClr val="accent5">
                <a:lumMod val="60000"/>
                <a:lumOff val="40000"/>
                <a:alpha val="80000"/>
              </a:scheme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32656"/>
            <a:ext cx="2123728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Водные ресурсы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7997" y="3284984"/>
            <a:ext cx="7829400" cy="34163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Водные ресурсы в районе представлены сетью средних, мелких рек и небольшими озерами. Реки относятся к бассейну реки Амур. Все реки мелководны и непроходимы даже для малых судов. Самая крупная река района -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впадает в реку Шилка.  Река Ага, давшая название району,  берет начало после слияния двух водотоков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Хойто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-Аги и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Урда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-Аги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имеет длину 167 км, из которых 35 км приходится на территорию района, и впадает в реку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  Все реки и ручьи характеризуются каменистыми руслами с большим количеством мелей, перекатов. В связи с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малоснежностью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преобладанием в зимний период низких температур мелкие реки промерзают до дна.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крупные озера -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Кункур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Также имеется много малых озер, которые делятся на три типа: пресные, солончаковые и соленые.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16284</Words>
  <Application>WPS Presentation</Application>
  <PresentationFormat>Экран (4:3)</PresentationFormat>
  <Paragraphs>651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5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Times New Roman</vt:lpstr>
      <vt:lpstr>Calibri</vt:lpstr>
      <vt:lpstr>Тема Office</vt:lpstr>
      <vt:lpstr>Инвестиционный паспорт муниципального района  «Агинский район»</vt:lpstr>
      <vt:lpstr>Обращение главы муниципального района «Агинский район»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Дармаева Д.</dc:creator>
  <cp:lastModifiedBy>РС-5</cp:lastModifiedBy>
  <cp:revision>144</cp:revision>
  <dcterms:created xsi:type="dcterms:W3CDTF">2025-02-18T05:45:00Z</dcterms:created>
  <dcterms:modified xsi:type="dcterms:W3CDTF">2026-04-29T03:27:11Z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1049-12.1.0.25862</vt:lpwstr>
  </property>
  <property fmtid="{D5CDD505-2E9C-101B-9397-08002B2CF9AE}" pid="3" name="ICV">
    <vt:lpwstr>6DF243D949C04D74A38E842AA62070C7_13</vt:lpwstr>
  </property>
</Properties>
</file>