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64" d="100"/>
          <a:sy n="164" d="100"/>
        </p:scale>
        <p:origin x="-11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5215F-FF88-4A53-951E-548C404395B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CBD29-D109-4766-862C-764104D21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3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Агинского </a:t>
            </a:r>
            <a:r>
              <a:rPr lang="en-US" sz="30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муниципального</a:t>
            </a: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округа</a:t>
            </a:r>
            <a:r>
              <a:rPr lang="en-US" sz="300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и </a:t>
            </a:r>
            <a:r>
              <a:rPr lang="en-US" sz="30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</a:t>
            </a: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00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r>
              <a:rPr lang="ru-RU" sz="300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</a:t>
            </a:r>
            <a:r>
              <a:rPr lang="en-US" sz="3000" b="1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</a:t>
            </a: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
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цифры плана и уточнения бюджета округа: доходы, </a:t>
            </a:r>
            <a:r>
              <a:rPr lang="en-US" sz="120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расходы.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47" y="969375"/>
            <a:ext cx="3415207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цифры бюджета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4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материалы администрации и финансового органа (проект/решение о бюджете и документы к нему), дата публикации уточняется.
</a:t>
            </a:r>
            <a:endParaRPr lang="en-US" sz="483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кратко разъясняются основные термины: план и уточнение, рублевые показатели доходов и расходов, а также смысл баланса. Приведены ориентиры, где искать пояснения в официальных источниках.
Когда вы сравниваете план и уточнение, смотрите, какие разделы расходов менялись и за счет каких доходов; так проще понять причины корректировок.
</a:t>
            </a:r>
            <a:endParaRPr lang="en-US" sz="137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ответы на частые вопросы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округа показывает, откуда приходят деньги и как они распределяются между приоритетными сферами. Отсюда ясны доходы, состав расходов, причины изменений плановых цифр и где получить разъяснения.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0044"/>
            <a:ext cx="4065293" cy="45734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174786" y="658135"/>
            <a:ext cx="2847976" cy="3523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бюджет округа
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Бюджет — это план всех поступлений и всех расходов округа на год. Доходы формируются из налогов, неналоговых платежей и межбюджетных трансфертов. Расходы направляются на образование, дороги, благоустройство, соцподдержку, культуру, спорт и управление.
</a:t>
            </a:r>
            <a:endParaRPr lang="en-US" sz="2200" dirty="0"/>
          </a:p>
        </p:txBody>
      </p:sp>
      <p:pic>
        <p:nvPicPr>
          <p:cNvPr id="1026" name="Picture 2" descr="C:\Users\Ком Фин\Downloads\35943304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67" y="81538"/>
            <a:ext cx="5890554" cy="489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</a:t>
            </a:r>
            <a:r>
              <a:rPr lang="en-US" sz="202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бюджета</a:t>
            </a: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02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2026 год </a:t>
            </a:r>
            <a:r>
              <a:rPr lang="en-US" sz="202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r>
              <a:rPr lang="en-US" sz="202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</a:t>
            </a: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руб.)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1 307 358,6 тыс. руб.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1 306 308,6 тыс. руб.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1 050,0 тыс. руб. — направлен на погашение бюджетного кредита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Профицит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44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8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материалы администрации и финансового органа об исполнении/утверждении бюджета на </a:t>
            </a:r>
            <a:r>
              <a:rPr lang="en-US" sz="880" dirty="0" err="1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текущий</a:t>
            </a:r>
            <a:r>
              <a:rPr lang="en-US" sz="8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880" dirty="0" err="1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</a:t>
            </a:r>
            <a:r>
              <a:rPr lang="en-US" sz="880" dirty="0" smtClean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8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8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доходов: из чего складывается бюджет
</a:t>
            </a: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круговой диаграмме показаны три группы доходов и их доли; точные проценты и суммы приводятся в официальных материалах по текущему году.
По структуре доходов видно, насколько бюджет опирается на собственную базу и в какой мере зависит от межбюджетных трансфертов.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означают доходы для округа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поступления — это собственная доходная база округа: они формируются за счет налогов, которые поступают в бюджет территории и поддерживают стабильность обязательных расходов.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Межбюджетные трансферты — важная часть бюджета: они направляются на выполнение обязательств и развитие территорий, особенно когда собственных доходов недостаточно.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Неналоговые доходы складываются из аренды, платных услуг и прочих платежей. Эти средства обычно дополняют базовые доходы и помогают финансировать текущие нужды.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8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проекта/уточнения бюджета на текущий год (по разделам бюджетной классификации), дата уточняется.
</a:t>
            </a:r>
            <a:endParaRPr lang="en-US" sz="88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расходов: на что идут средства
</a:t>
            </a: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показывает значения по направлениям расходов в тыс. руб.
Сравнение долей помогает понять приоритеты округа: какие сферы получают максимальное финансирование в текущем году.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668" y="632075"/>
            <a:ext cx="4219063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6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материалы администрации и финансового органа по бюджету на текущий год.
</a:t>
            </a:r>
            <a:endParaRPr lang="en-US" sz="66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Топ-направления расходов в цифрах
</a:t>
            </a: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крупнейшие статьи расходов, их объем и долю. Эти направления напрямую влияют на повседневные услуги и состояние инфраструктуры округа.
Крупнейшие статьи формируют «каркас» бюджета: через них обеспечиваются базовые условия жизни, социальная защищенность и развитие инфраструктуры.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66" y="3506840"/>
            <a:ext cx="396113" cy="452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пойдут деньги в первую очередь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Будут финансироваться содержание школ, организация питания, а также ремонт и оснащение. Цель — чтобы учебные учреждения работали устойчиво и условия для детей оставались комфортными в течение года.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Предусмотрены работы по ремонту покрытий, освещению и поддержанию общественных территорий. Это влияет на безопасность передвижения и качество повседневной городской среды для жителей.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и благоустройство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направляются на выплаты и меры помощи. Такой подход помогает поддерживать людей, которым требуется содействие, и обеспечивает исполнение социальных обязательств округа.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Соцподдержка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поддержка учреждений, проведение мероприятий и работа секций для жителей. Это формирует доступность досуга и занятий спортом, а также укрепляет культурную жизнь округа.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спорт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фокус бюджета
</a:t>
            </a: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Образование и повседневные условия для детей
</a:t>
            </a: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напрямую поддерживает образовательные услуги: содержание школ, питание, ремонт и оснащение. На изображении — ключевые объекты социальной инфраструктуры округа (школы и прилегающие территории), чтобы было понятно, где отражаются бюджетные решения.
</a:t>
            </a: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Соцподдержка, дороги и благоустройство
</a:t>
            </a: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образования, заметный акцент сделан на соцподдержке, а также на дорогах и благоустройстве. Эти направления обеспечивают выплаты и меры помощи, поддерживают инфраструктуру и улучшают условия жизни жителей в каждом поселении.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398</Words>
  <Application>Microsoft Office PowerPoint</Application>
  <PresentationFormat>Экран (16:9)</PresentationFormat>
  <Paragraphs>53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Ком Фин</cp:lastModifiedBy>
  <cp:revision>5</cp:revision>
  <dcterms:created xsi:type="dcterms:W3CDTF">2026-05-14T02:49:59Z</dcterms:created>
  <dcterms:modified xsi:type="dcterms:W3CDTF">2026-05-14T02:52:33Z</dcterms:modified>
</cp:coreProperties>
</file>