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97B9-AC43-42A1-ADD4-F5A6A275ED34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42AF-2D11-4BE0-A8C7-8ADE29C05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23" y="2263"/>
            <a:ext cx="5470577" cy="51500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Агинского района за 2025 год 
</a:t>
            </a: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Показываем доходы, расходы, приоритеты которые были в 2025 году.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23" y="2319"/>
            <a:ext cx="5470500" cy="514996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6700" y="892150"/>
            <a:ext cx="3502800" cy="325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бюджете 2025 года
</a:t>
            </a: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показывает, откуда район привлекает средства и какие услуги жители получают в течение года. Видна структура доходов, крупнейшие статьи расходов и социальные приоритеты; вопросы принимаются через официальные каналы района.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районный бюджет и как его читать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Бюджет — план доходов и расходов на год. Доходы складываются из налогов, неналоговых поступлений и межбюджетных трансфертов. Расходы показывают финансирование услуг и проектов. Данные на слайдах — исполнение за 2025 год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формируются доходы района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 долю средств, которые район формирует на месте, и долю трансфертов из вышестоящих бюджетов.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зависимость от межбюджетных трансфертов, тем сильнее бюджет реагирует на решения Федерации 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236" y="1572310"/>
            <a:ext cx="1766695" cy="266822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доходы: ключевые источники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факту за 2025 год по основным статьям собственных доходов: их доля и роль для устойчивости районных расходов. В примечании указано, где используются официальные поступления.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с наибольшими долями формируют основную часть собственных доходов; остальные источники дополняют ресурс и помогают обеспечивать текущие расходы района.
Исполнение по доходам за 2025 год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идут расходы района в 2025 году, 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разделы выделены отдельно: именно они формируют повседневные муниципальные услуги.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расходов прослеживаются по разделам с максимальными суммами и долями; остальная часть поддерживает текущую работу учреждений и инфраструктуры.
Исполнение расходов бюджета Агинского района за 2025 год; дата уточняется по решению о бюджете
</a:t>
            </a:r>
            <a:endParaRPr lang="en-US" sz="10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43" y="1426907"/>
            <a:ext cx="3107138" cy="217956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приоритета расходов в 2025 году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приоритетные цели финансируются через бюджетные ассигнования. В строках указана официальная формулировка из бюджета и параметры: сумма и доля. Плейсхолдеры заменяются точными значениями из документа.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один приоритет занимает заметную долю, это указывает на максимальную нагрузку бюджета именно на эту сферу в 2025 году.
Решение о бюджете Агинского района на 2025 год и приложения к нему (распределение бюджетных ассигнований).
</a:t>
            </a:r>
            <a:endParaRPr lang="en-US" sz="10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бюджетные деньги доходят до результата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От доходов к расходам через разделы и муниципальные программы до конкретных услуг и работ для жителей.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расходы: образование, поддержка, культура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блок объединяет финансирование образования, соцподдержки, культуры и спорта. Итоговая сумма и доля в расходах — по факту в  2025 году.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или снижение отдельных направлений отражает изменение приоритетов в социальной сфере и влияет на доступность услуг.
Факт расходов бюджета Агинского района в 2025 году (разделы социального блока); 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цифры бюджета и где смотреть обновления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и исполнение — не одно и то же: план показывает намерения на год, а исполнение — фактическое выполнение. Разница помогает понять, где потребовалась корректировка сроков или объёмов.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означает, что расходы превышают доходы; как правило, разницу закрывают источники финансирования. Профицит — когда доходов достаточно для всех обязательств и возможна экономия.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проверки официальных формулировок используйте решение о бюджете, пояснительную записку и отчёт об исполнении. Там описаны приоритеты, принципы распределения средств и корректировки по ходу года.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публикуются на официальном сайте района и в разделах о бюджетном процессе. Для обращений используйте контакты района и каналы, указанные на официальных страницах.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Экран (16:9)</PresentationFormat>
  <Paragraphs>43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Ком Фин</cp:lastModifiedBy>
  <cp:revision>1</cp:revision>
  <dcterms:created xsi:type="dcterms:W3CDTF">2026-05-14T05:41:28Z</dcterms:created>
  <dcterms:modified xsi:type="dcterms:W3CDTF">2026-05-14T05:41:07Z</dcterms:modified>
</cp:coreProperties>
</file>