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9" r:id="rId1"/>
    <p:sldMasterId id="2147483686" r:id="rId2"/>
  </p:sldMasterIdLst>
  <p:notesMasterIdLst>
    <p:notesMasterId r:id="rId15"/>
  </p:notesMasterIdLst>
  <p:handoutMasterIdLst>
    <p:handoutMasterId r:id="rId16"/>
  </p:handoutMasterIdLst>
  <p:sldIdLst>
    <p:sldId id="652" r:id="rId3"/>
    <p:sldId id="644" r:id="rId4"/>
    <p:sldId id="640" r:id="rId5"/>
    <p:sldId id="649" r:id="rId6"/>
    <p:sldId id="641" r:id="rId7"/>
    <p:sldId id="651" r:id="rId8"/>
    <p:sldId id="631" r:id="rId9"/>
    <p:sldId id="632" r:id="rId10"/>
    <p:sldId id="597" r:id="rId11"/>
    <p:sldId id="637" r:id="rId12"/>
    <p:sldId id="634" r:id="rId13"/>
    <p:sldId id="639" r:id="rId14"/>
  </p:sldIdLst>
  <p:sldSz cx="12192000" cy="6858000"/>
  <p:notesSz cx="7104063" cy="10234613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irce" panose="020B0502020203020203" pitchFamily="34" charset="-52"/>
      <p:regular r:id="rId21"/>
    </p:embeddedFont>
    <p:embeddedFont>
      <p:font typeface="Circe Bold" panose="020B0602020203020203" pitchFamily="34" charset="-52"/>
      <p:bold r:id="rId22"/>
    </p:embeddedFont>
    <p:embeddedFont>
      <p:font typeface="Segoe UI" panose="020B0502040204020203" pitchFamily="34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C76"/>
    <a:srgbClr val="343D42"/>
    <a:srgbClr val="00B050"/>
    <a:srgbClr val="A3A3A3"/>
    <a:srgbClr val="FFE697"/>
    <a:srgbClr val="FFD85B"/>
    <a:srgbClr val="FF3300"/>
    <a:srgbClr val="CC0099"/>
    <a:srgbClr val="66FF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8" autoAdjust="0"/>
    <p:restoredTop sz="91763" autoAdjust="0"/>
  </p:normalViewPr>
  <p:slideViewPr>
    <p:cSldViewPr snapToGrid="0">
      <p:cViewPr varScale="1">
        <p:scale>
          <a:sx n="88" d="100"/>
          <a:sy n="88" d="100"/>
        </p:scale>
        <p:origin x="725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-17304"/>
    </p:cViewPr>
  </p:sorterViewPr>
  <p:notesViewPr>
    <p:cSldViewPr snapToGrid="0">
      <p:cViewPr varScale="1">
        <p:scale>
          <a:sx n="74" d="100"/>
          <a:sy n="74" d="100"/>
        </p:scale>
        <p:origin x="22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784430-05C3-4445-B197-914183823C3C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AD2D7-4AE5-4583-BFDF-FEBF239CB2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567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C0A14D5-6CFF-43ED-BCA3-43FB7CB5F31B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B73D198F-D33E-4A19-B38A-88FCFFD62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50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enka.com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Облож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6C4CB886-1F62-4419-9A50-68A1A0278501}"/>
              </a:ext>
            </a:extLst>
          </p:cNvPr>
          <p:cNvGrpSpPr/>
          <p:nvPr/>
        </p:nvGrpSpPr>
        <p:grpSpPr>
          <a:xfrm>
            <a:off x="1313085" y="-2766"/>
            <a:ext cx="10718852" cy="6860766"/>
            <a:chOff x="1270834" y="-83"/>
            <a:chExt cx="10718852" cy="6860766"/>
          </a:xfrm>
          <a:gradFill>
            <a:gsLst>
              <a:gs pos="0">
                <a:schemeClr val="accent1">
                  <a:alpha val="50000"/>
                  <a:lumMod val="0"/>
                  <a:lumOff val="100000"/>
                </a:schemeClr>
              </a:gs>
              <a:gs pos="100000">
                <a:schemeClr val="bg1">
                  <a:lumMod val="50000"/>
                  <a:alpha val="10000"/>
                </a:schemeClr>
              </a:gs>
            </a:gsLst>
            <a:lin ang="5400000" scaled="1"/>
          </a:gradFill>
          <a:scene3d>
            <a:camera prst="orthographicFront"/>
            <a:lightRig rig="balanced" dir="t"/>
          </a:scene3d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3B23E8B5-E777-4CC2-8D71-1428673ADB65}"/>
                </a:ext>
              </a:extLst>
            </p:cNvPr>
            <p:cNvSpPr/>
            <p:nvPr/>
          </p:nvSpPr>
          <p:spPr>
            <a:xfrm>
              <a:off x="1270834" y="1058546"/>
              <a:ext cx="4811414" cy="5802136"/>
            </a:xfrm>
            <a:custGeom>
              <a:avLst/>
              <a:gdLst>
                <a:gd name="connsiteX0" fmla="*/ 0 w 4811414"/>
                <a:gd name="connsiteY0" fmla="*/ 4811416 h 5802136"/>
                <a:gd name="connsiteX1" fmla="*/ 102619 w 4811414"/>
                <a:gd name="connsiteY1" fmla="*/ 5802137 h 5802136"/>
                <a:gd name="connsiteX2" fmla="*/ 2420254 w 4811414"/>
                <a:gd name="connsiteY2" fmla="*/ 5802137 h 5802136"/>
                <a:gd name="connsiteX3" fmla="*/ 2223065 w 4811414"/>
                <a:gd name="connsiteY3" fmla="*/ 4811416 h 5802136"/>
                <a:gd name="connsiteX4" fmla="*/ 4811415 w 4811414"/>
                <a:gd name="connsiteY4" fmla="*/ 2223065 h 5802136"/>
                <a:gd name="connsiteX5" fmla="*/ 4811415 w 4811414"/>
                <a:gd name="connsiteY5" fmla="*/ 0 h 5802136"/>
                <a:gd name="connsiteX6" fmla="*/ 0 w 4811414"/>
                <a:gd name="connsiteY6" fmla="*/ 4811416 h 580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1414" h="5802136">
                  <a:moveTo>
                    <a:pt x="0" y="4811416"/>
                  </a:moveTo>
                  <a:cubicBezTo>
                    <a:pt x="0" y="5150962"/>
                    <a:pt x="35464" y="5482292"/>
                    <a:pt x="102619" y="5802137"/>
                  </a:cubicBezTo>
                  <a:lnTo>
                    <a:pt x="2420254" y="5802137"/>
                  </a:lnTo>
                  <a:cubicBezTo>
                    <a:pt x="2293322" y="5496796"/>
                    <a:pt x="2223065" y="5162196"/>
                    <a:pt x="2223065" y="4811416"/>
                  </a:cubicBezTo>
                  <a:cubicBezTo>
                    <a:pt x="2223065" y="3384146"/>
                    <a:pt x="3384230" y="2223065"/>
                    <a:pt x="4811415" y="2223065"/>
                  </a:cubicBezTo>
                  <a:lnTo>
                    <a:pt x="4811415" y="0"/>
                  </a:lnTo>
                  <a:cubicBezTo>
                    <a:pt x="2158426" y="0"/>
                    <a:pt x="0" y="2158426"/>
                    <a:pt x="0" y="4811416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0BF8546E-AD0C-44CB-95BF-AE6E4B880B77}"/>
                </a:ext>
              </a:extLst>
            </p:cNvPr>
            <p:cNvSpPr/>
            <p:nvPr/>
          </p:nvSpPr>
          <p:spPr>
            <a:xfrm>
              <a:off x="6082333" y="-83"/>
              <a:ext cx="5907353" cy="6860766"/>
            </a:xfrm>
            <a:custGeom>
              <a:avLst/>
              <a:gdLst>
                <a:gd name="connsiteX0" fmla="*/ 0 w 5907353"/>
                <a:gd name="connsiteY0" fmla="*/ 1089735 h 6860766"/>
                <a:gd name="connsiteX1" fmla="*/ 3684372 w 5907353"/>
                <a:gd name="connsiteY1" fmla="*/ 4774107 h 6860766"/>
                <a:gd name="connsiteX2" fmla="*/ 3035042 w 5907353"/>
                <a:gd name="connsiteY2" fmla="*/ 6860767 h 6860766"/>
                <a:gd name="connsiteX3" fmla="*/ 5526810 w 5907353"/>
                <a:gd name="connsiteY3" fmla="*/ 6860767 h 6860766"/>
                <a:gd name="connsiteX4" fmla="*/ 5907354 w 5907353"/>
                <a:gd name="connsiteY4" fmla="*/ 4774107 h 6860766"/>
                <a:gd name="connsiteX5" fmla="*/ 3475698 w 5907353"/>
                <a:gd name="connsiteY5" fmla="*/ 0 h 6860766"/>
                <a:gd name="connsiteX6" fmla="*/ 0 w 5907353"/>
                <a:gd name="connsiteY6" fmla="*/ 0 h 6860766"/>
                <a:gd name="connsiteX7" fmla="*/ 0 w 5907353"/>
                <a:gd name="connsiteY7" fmla="*/ 1089735 h 686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53" h="6860766">
                  <a:moveTo>
                    <a:pt x="0" y="1089735"/>
                  </a:moveTo>
                  <a:cubicBezTo>
                    <a:pt x="2031578" y="1089735"/>
                    <a:pt x="3684372" y="2742529"/>
                    <a:pt x="3684372" y="4774107"/>
                  </a:cubicBezTo>
                  <a:cubicBezTo>
                    <a:pt x="3684372" y="5548105"/>
                    <a:pt x="3444426" y="6267106"/>
                    <a:pt x="3035042" y="6860767"/>
                  </a:cubicBezTo>
                  <a:lnTo>
                    <a:pt x="5526810" y="6860767"/>
                  </a:lnTo>
                  <a:cubicBezTo>
                    <a:pt x="5772709" y="6211688"/>
                    <a:pt x="5907354" y="5508366"/>
                    <a:pt x="5907354" y="4774107"/>
                  </a:cubicBezTo>
                  <a:cubicBezTo>
                    <a:pt x="5907354" y="2814882"/>
                    <a:pt x="4948575" y="1075398"/>
                    <a:pt x="3475698" y="0"/>
                  </a:cubicBezTo>
                  <a:lnTo>
                    <a:pt x="0" y="0"/>
                  </a:lnTo>
                  <a:lnTo>
                    <a:pt x="0" y="1089735"/>
                  </a:ln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465861CD-8573-4E4F-981D-7773AC7AE002}"/>
                </a:ext>
              </a:extLst>
            </p:cNvPr>
            <p:cNvSpPr/>
            <p:nvPr/>
          </p:nvSpPr>
          <p:spPr>
            <a:xfrm>
              <a:off x="6082333" y="3278509"/>
              <a:ext cx="3699379" cy="3578065"/>
            </a:xfrm>
            <a:custGeom>
              <a:avLst/>
              <a:gdLst>
                <a:gd name="connsiteX0" fmla="*/ 0 w 3699379"/>
                <a:gd name="connsiteY0" fmla="*/ 0 h 3578065"/>
                <a:gd name="connsiteX1" fmla="*/ 0 w 3699379"/>
                <a:gd name="connsiteY1" fmla="*/ 2223066 h 3578065"/>
                <a:gd name="connsiteX2" fmla="*/ 1473213 w 3699379"/>
                <a:gd name="connsiteY2" fmla="*/ 3578065 h 3578065"/>
                <a:gd name="connsiteX3" fmla="*/ 3699380 w 3699379"/>
                <a:gd name="connsiteY3" fmla="*/ 3578065 h 3578065"/>
                <a:gd name="connsiteX4" fmla="*/ 0 w 3699379"/>
                <a:gd name="connsiteY4" fmla="*/ 0 h 357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9379" h="3578065">
                  <a:moveTo>
                    <a:pt x="0" y="0"/>
                  </a:moveTo>
                  <a:lnTo>
                    <a:pt x="0" y="2223066"/>
                  </a:lnTo>
                  <a:cubicBezTo>
                    <a:pt x="773663" y="2223066"/>
                    <a:pt x="1410250" y="2820416"/>
                    <a:pt x="1473213" y="3578065"/>
                  </a:cubicBezTo>
                  <a:lnTo>
                    <a:pt x="3699380" y="3578065"/>
                  </a:lnTo>
                  <a:cubicBezTo>
                    <a:pt x="3633902" y="1593940"/>
                    <a:pt x="1999635" y="0"/>
                    <a:pt x="0" y="0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endParaRPr lang="ru-RU" sz="135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084" y="4043236"/>
            <a:ext cx="9144000" cy="1491384"/>
          </a:xfrm>
        </p:spPr>
        <p:txBody>
          <a:bodyPr anchor="b"/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3084" y="5553202"/>
            <a:ext cx="9144000" cy="194889"/>
          </a:xfrm>
        </p:spPr>
        <p:txBody>
          <a:bodyPr/>
          <a:lstStyle>
            <a:lvl1pPr marL="0" indent="0" algn="l">
              <a:buNone/>
              <a:defRPr sz="15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9A8928-4696-4452-9A06-8F028C42F4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13084" y="6045563"/>
            <a:ext cx="2743200" cy="226329"/>
          </a:xfrm>
        </p:spPr>
        <p:txBody>
          <a:bodyPr/>
          <a:lstStyle>
            <a:lvl1pPr>
              <a:defRPr sz="1500" b="0" i="0" strike="noStrike" normalizeH="0" baseline="0">
                <a:solidFill>
                  <a:schemeClr val="bg1"/>
                </a:solidFill>
                <a:latin typeface="Circe" panose="020B0502020203020203" pitchFamily="34" charset="-52"/>
              </a:defRPr>
            </a:lvl1pPr>
          </a:lstStyle>
          <a:p>
            <a:endParaRPr lang="de-DE" dirty="0"/>
          </a:p>
        </p:txBody>
      </p: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4D423E8D-C241-4676-A6F6-5617B2DAE5F0}"/>
              </a:ext>
            </a:extLst>
          </p:cNvPr>
          <p:cNvGrpSpPr/>
          <p:nvPr/>
        </p:nvGrpSpPr>
        <p:grpSpPr>
          <a:xfrm>
            <a:off x="474003" y="470616"/>
            <a:ext cx="2204003" cy="765700"/>
            <a:chOff x="474003" y="470616"/>
            <a:chExt cx="2204002" cy="765700"/>
          </a:xfrm>
        </p:grpSpPr>
        <p:sp>
          <p:nvSpPr>
            <p:cNvPr id="54" name="Полилиния: фигура 53">
              <a:extLst>
                <a:ext uri="{FF2B5EF4-FFF2-40B4-BE49-F238E27FC236}">
                  <a16:creationId xmlns:a16="http://schemas.microsoft.com/office/drawing/2014/main" id="{E3468664-7930-4CAD-A0D2-3153BD61E49F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55" name="Полилиния: фигура 54">
              <a:extLst>
                <a:ext uri="{FF2B5EF4-FFF2-40B4-BE49-F238E27FC236}">
                  <a16:creationId xmlns:a16="http://schemas.microsoft.com/office/drawing/2014/main" id="{407DE594-61C9-422D-A384-7C5519F1407A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:a16="http://schemas.microsoft.com/office/drawing/2014/main" id="{56BAFBFD-459F-448D-A9FF-1DE3D3F3D5ED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32" name="Рисунок 25">
              <a:extLst>
                <a:ext uri="{FF2B5EF4-FFF2-40B4-BE49-F238E27FC236}">
                  <a16:creationId xmlns:a16="http://schemas.microsoft.com/office/drawing/2014/main" id="{D27E6712-550F-4BCE-9FEB-84A377F4E3C7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33" name="Полилиния: фигура 32">
                <a:extLst>
                  <a:ext uri="{FF2B5EF4-FFF2-40B4-BE49-F238E27FC236}">
                    <a16:creationId xmlns:a16="http://schemas.microsoft.com/office/drawing/2014/main" id="{4D311F34-21F3-4A79-9324-EAAD0BC22E60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34" name="Полилиния: фигура 33">
                <a:extLst>
                  <a:ext uri="{FF2B5EF4-FFF2-40B4-BE49-F238E27FC236}">
                    <a16:creationId xmlns:a16="http://schemas.microsoft.com/office/drawing/2014/main" id="{319BC270-4A5C-46CE-B2AA-967C6A5F1BCA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35" name="Полилиния: фигура 34">
                <a:extLst>
                  <a:ext uri="{FF2B5EF4-FFF2-40B4-BE49-F238E27FC236}">
                    <a16:creationId xmlns:a16="http://schemas.microsoft.com/office/drawing/2014/main" id="{091D316B-2CE3-44FE-848B-CBBF442FB95D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36" name="Рисунок 25">
                <a:extLst>
                  <a:ext uri="{FF2B5EF4-FFF2-40B4-BE49-F238E27FC236}">
                    <a16:creationId xmlns:a16="http://schemas.microsoft.com/office/drawing/2014/main" id="{D27E6712-550F-4BCE-9FEB-84A377F4E3C7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37" name="Полилиния: фигура 36">
                  <a:extLst>
                    <a:ext uri="{FF2B5EF4-FFF2-40B4-BE49-F238E27FC236}">
                      <a16:creationId xmlns:a16="http://schemas.microsoft.com/office/drawing/2014/main" id="{8EE63B57-FE38-461F-86BB-9B0B0F1EE4EF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38" name="Полилиния: фигура 37">
                  <a:extLst>
                    <a:ext uri="{FF2B5EF4-FFF2-40B4-BE49-F238E27FC236}">
                      <a16:creationId xmlns:a16="http://schemas.microsoft.com/office/drawing/2014/main" id="{014F77AA-37F7-4C5F-B0B3-C1477594FE58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8" name="Полилиния: фигура 57">
                  <a:extLst>
                    <a:ext uri="{FF2B5EF4-FFF2-40B4-BE49-F238E27FC236}">
                      <a16:creationId xmlns:a16="http://schemas.microsoft.com/office/drawing/2014/main" id="{792C6FB3-2E74-4560-9A05-0D05D13C9FC0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9" name="Полилиния: фигура 58">
                  <a:extLst>
                    <a:ext uri="{FF2B5EF4-FFF2-40B4-BE49-F238E27FC236}">
                      <a16:creationId xmlns:a16="http://schemas.microsoft.com/office/drawing/2014/main" id="{2AF5057A-D404-404E-8C7C-AA18408C12FE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60" name="Полилиния: фигура 59">
                  <a:extLst>
                    <a:ext uri="{FF2B5EF4-FFF2-40B4-BE49-F238E27FC236}">
                      <a16:creationId xmlns:a16="http://schemas.microsoft.com/office/drawing/2014/main" id="{CBB8DAA1-ACC5-438D-A4E3-116CE75ABA97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61" name="Полилиния: фигура 60">
                  <a:extLst>
                    <a:ext uri="{FF2B5EF4-FFF2-40B4-BE49-F238E27FC236}">
                      <a16:creationId xmlns:a16="http://schemas.microsoft.com/office/drawing/2014/main" id="{69AB323C-61F3-4FC8-BCD6-477700FF920F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9680244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объекта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2103D2-4A0E-4F37-9E75-240FE880F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0F46279C-AF1A-496C-873E-208E18A07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CCBDF407-8CF8-437B-8545-1DBA7D444D44}"/>
              </a:ext>
            </a:extLst>
          </p:cNvPr>
          <p:cNvCxnSpPr/>
          <p:nvPr/>
        </p:nvCxnSpPr>
        <p:spPr>
          <a:xfrm>
            <a:off x="152222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исунок 32">
            <a:extLst>
              <a:ext uri="{FF2B5EF4-FFF2-40B4-BE49-F238E27FC236}">
                <a16:creationId xmlns:a16="http://schemas.microsoft.com/office/drawing/2014/main" id="{07553AC6-7F8D-4F29-A5E6-3F0EB56C14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2221" y="996515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43AF430-64CF-4668-9F00-DC87A20999A5}"/>
              </a:ext>
            </a:extLst>
          </p:cNvPr>
          <p:cNvCxnSpPr/>
          <p:nvPr/>
        </p:nvCxnSpPr>
        <p:spPr>
          <a:xfrm>
            <a:off x="861024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Рисунок 32">
            <a:extLst>
              <a:ext uri="{FF2B5EF4-FFF2-40B4-BE49-F238E27FC236}">
                <a16:creationId xmlns:a16="http://schemas.microsoft.com/office/drawing/2014/main" id="{84C883C5-F868-4832-83DA-4BE49C6BE3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10241" y="996515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9A9AD8E-AC45-4270-8317-DF38CE9ADA1B}"/>
              </a:ext>
            </a:extLst>
          </p:cNvPr>
          <p:cNvCxnSpPr/>
          <p:nvPr/>
        </p:nvCxnSpPr>
        <p:spPr>
          <a:xfrm>
            <a:off x="506623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Рисунок 32">
            <a:extLst>
              <a:ext uri="{FF2B5EF4-FFF2-40B4-BE49-F238E27FC236}">
                <a16:creationId xmlns:a16="http://schemas.microsoft.com/office/drawing/2014/main" id="{360943D1-FB5B-4D11-B3A5-313786271C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66231" y="996515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6AB34C3E-FDEC-4B3F-8EE5-EA185D83B1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21777" y="5302250"/>
            <a:ext cx="2226819" cy="935038"/>
          </a:xfrm>
        </p:spPr>
        <p:txBody>
          <a:bodyPr/>
          <a:lstStyle>
            <a:lvl1pPr>
              <a:spcBef>
                <a:spcPts val="450"/>
              </a:spcBef>
              <a:defRPr sz="900"/>
            </a:lvl1pPr>
            <a:lvl2pPr>
              <a:spcBef>
                <a:spcPts val="450"/>
              </a:spcBef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</p:txBody>
      </p:sp>
      <p:sp>
        <p:nvSpPr>
          <p:cNvPr id="27" name="Текст 25">
            <a:extLst>
              <a:ext uri="{FF2B5EF4-FFF2-40B4-BE49-F238E27FC236}">
                <a16:creationId xmlns:a16="http://schemas.microsoft.com/office/drawing/2014/main" id="{1E4CDB74-C17A-44A9-BA99-5C9A28E635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066231" y="5302250"/>
            <a:ext cx="2226819" cy="935038"/>
          </a:xfrm>
        </p:spPr>
        <p:txBody>
          <a:bodyPr/>
          <a:lstStyle>
            <a:lvl1pPr>
              <a:spcBef>
                <a:spcPts val="450"/>
              </a:spcBef>
              <a:defRPr sz="900"/>
            </a:lvl1pPr>
            <a:lvl2pPr>
              <a:spcBef>
                <a:spcPts val="450"/>
              </a:spcBef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</p:txBody>
      </p:sp>
      <p:sp>
        <p:nvSpPr>
          <p:cNvPr id="28" name="Текст 25">
            <a:extLst>
              <a:ext uri="{FF2B5EF4-FFF2-40B4-BE49-F238E27FC236}">
                <a16:creationId xmlns:a16="http://schemas.microsoft.com/office/drawing/2014/main" id="{C1A2CC6A-388C-4334-B4DA-3E94E395C2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10240" y="5302250"/>
            <a:ext cx="2226819" cy="935038"/>
          </a:xfrm>
        </p:spPr>
        <p:txBody>
          <a:bodyPr/>
          <a:lstStyle>
            <a:lvl1pPr>
              <a:spcBef>
                <a:spcPts val="450"/>
              </a:spcBef>
              <a:defRPr sz="900"/>
            </a:lvl1pPr>
            <a:lvl2pPr>
              <a:spcBef>
                <a:spcPts val="450"/>
              </a:spcBef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9EB28A15-1C20-4E57-90DA-A6AC542750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6231" y="3958616"/>
            <a:ext cx="2226819" cy="478449"/>
          </a:xfrm>
        </p:spPr>
        <p:txBody>
          <a:bodyPr/>
          <a:lstStyle>
            <a:lvl1pPr>
              <a:lnSpc>
                <a:spcPts val="1500"/>
              </a:lnSpc>
              <a:spcBef>
                <a:spcPts val="0"/>
              </a:spcBef>
              <a:defRPr sz="15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:a16="http://schemas.microsoft.com/office/drawing/2014/main" id="{E66CA065-98E0-45F4-9200-D19B1B4822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6231" y="4644747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2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2" name="Текст 29">
            <a:extLst>
              <a:ext uri="{FF2B5EF4-FFF2-40B4-BE49-F238E27FC236}">
                <a16:creationId xmlns:a16="http://schemas.microsoft.com/office/drawing/2014/main" id="{E32C351C-EA25-4267-ABFE-BE2137BA64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10240" y="3958616"/>
            <a:ext cx="2226819" cy="478449"/>
          </a:xfrm>
        </p:spPr>
        <p:txBody>
          <a:bodyPr/>
          <a:lstStyle>
            <a:lvl1pPr>
              <a:lnSpc>
                <a:spcPts val="1500"/>
              </a:lnSpc>
              <a:spcBef>
                <a:spcPts val="0"/>
              </a:spcBef>
              <a:defRPr sz="15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3" name="Текст 29">
            <a:extLst>
              <a:ext uri="{FF2B5EF4-FFF2-40B4-BE49-F238E27FC236}">
                <a16:creationId xmlns:a16="http://schemas.microsoft.com/office/drawing/2014/main" id="{F047D714-8CA8-438C-882B-85B9DF0636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10240" y="4644747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2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4" name="Текст 29">
            <a:extLst>
              <a:ext uri="{FF2B5EF4-FFF2-40B4-BE49-F238E27FC236}">
                <a16:creationId xmlns:a16="http://schemas.microsoft.com/office/drawing/2014/main" id="{7B718BB5-564F-472B-B959-C965CD3DA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1777" y="3958616"/>
            <a:ext cx="2226819" cy="478449"/>
          </a:xfrm>
        </p:spPr>
        <p:txBody>
          <a:bodyPr/>
          <a:lstStyle>
            <a:lvl1pPr>
              <a:lnSpc>
                <a:spcPts val="1500"/>
              </a:lnSpc>
              <a:spcBef>
                <a:spcPts val="0"/>
              </a:spcBef>
              <a:defRPr sz="15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5" name="Текст 29">
            <a:extLst>
              <a:ext uri="{FF2B5EF4-FFF2-40B4-BE49-F238E27FC236}">
                <a16:creationId xmlns:a16="http://schemas.microsoft.com/office/drawing/2014/main" id="{E652B520-5CC5-459D-86A7-8032152279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21777" y="4644747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2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5020518-785F-492A-9491-4453065ED49D}"/>
              </a:ext>
            </a:extLst>
          </p:cNvPr>
          <p:cNvGrpSpPr/>
          <p:nvPr/>
        </p:nvGrpSpPr>
        <p:grpSpPr>
          <a:xfrm>
            <a:off x="329489" y="313961"/>
            <a:ext cx="958331" cy="332937"/>
            <a:chOff x="474003" y="470616"/>
            <a:chExt cx="2204002" cy="765700"/>
          </a:xfrm>
        </p:grpSpPr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3145AC98-A98C-4494-A53D-66ECC439EDAB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1C7C1053-1306-4BD3-9804-2FEE50E1CCCD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29" name="Полилиния: фигура 28">
              <a:extLst>
                <a:ext uri="{FF2B5EF4-FFF2-40B4-BE49-F238E27FC236}">
                  <a16:creationId xmlns:a16="http://schemas.microsoft.com/office/drawing/2014/main" id="{34E86A51-6E53-4E47-8B6B-693AD266AE7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36" name="Рисунок 25">
              <a:extLst>
                <a:ext uri="{FF2B5EF4-FFF2-40B4-BE49-F238E27FC236}">
                  <a16:creationId xmlns:a16="http://schemas.microsoft.com/office/drawing/2014/main" id="{67DFF8E0-B757-426F-93D0-133435810952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37" name="Полилиния: фигура 36">
                <a:extLst>
                  <a:ext uri="{FF2B5EF4-FFF2-40B4-BE49-F238E27FC236}">
                    <a16:creationId xmlns:a16="http://schemas.microsoft.com/office/drawing/2014/main" id="{8354F9A8-6E60-42BE-B04B-1A50A89C9F1D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38" name="Полилиния: фигура 37">
                <a:extLst>
                  <a:ext uri="{FF2B5EF4-FFF2-40B4-BE49-F238E27FC236}">
                    <a16:creationId xmlns:a16="http://schemas.microsoft.com/office/drawing/2014/main" id="{29FC544D-4906-46D4-9974-485650538A11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39" name="Полилиния: фигура 38">
                <a:extLst>
                  <a:ext uri="{FF2B5EF4-FFF2-40B4-BE49-F238E27FC236}">
                    <a16:creationId xmlns:a16="http://schemas.microsoft.com/office/drawing/2014/main" id="{AFA56ED0-4526-447A-8464-35C2B10AB2B0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40" name="Рисунок 25">
                <a:extLst>
                  <a:ext uri="{FF2B5EF4-FFF2-40B4-BE49-F238E27FC236}">
                    <a16:creationId xmlns:a16="http://schemas.microsoft.com/office/drawing/2014/main" id="{F41AC4CD-F081-4FAC-9E2A-C461A293B0B1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41" name="Полилиния: фигура 40">
                  <a:extLst>
                    <a:ext uri="{FF2B5EF4-FFF2-40B4-BE49-F238E27FC236}">
                      <a16:creationId xmlns:a16="http://schemas.microsoft.com/office/drawing/2014/main" id="{343FA7B1-2D18-4242-997E-030F629798A8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2" name="Полилиния: фигура 41">
                  <a:extLst>
                    <a:ext uri="{FF2B5EF4-FFF2-40B4-BE49-F238E27FC236}">
                      <a16:creationId xmlns:a16="http://schemas.microsoft.com/office/drawing/2014/main" id="{D6256C0E-4E54-4A16-AFF8-7F42C18C2D88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3" name="Полилиния: фигура 42">
                  <a:extLst>
                    <a:ext uri="{FF2B5EF4-FFF2-40B4-BE49-F238E27FC236}">
                      <a16:creationId xmlns:a16="http://schemas.microsoft.com/office/drawing/2014/main" id="{E7CC8855-0A3F-44BB-B703-425F126C50F7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4" name="Полилиния: фигура 43">
                  <a:extLst>
                    <a:ext uri="{FF2B5EF4-FFF2-40B4-BE49-F238E27FC236}">
                      <a16:creationId xmlns:a16="http://schemas.microsoft.com/office/drawing/2014/main" id="{42B6CD8A-0B82-4E57-98C7-87ABF8050454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5" name="Полилиния: фигура 44">
                  <a:extLst>
                    <a:ext uri="{FF2B5EF4-FFF2-40B4-BE49-F238E27FC236}">
                      <a16:creationId xmlns:a16="http://schemas.microsoft.com/office/drawing/2014/main" id="{A7376A82-883D-4057-A53B-700AF928BEF4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6" name="Полилиния: фигура 45">
                  <a:extLst>
                    <a:ext uri="{FF2B5EF4-FFF2-40B4-BE49-F238E27FC236}">
                      <a16:creationId xmlns:a16="http://schemas.microsoft.com/office/drawing/2014/main" id="{243558C7-5803-4AF5-8063-13DB48B88B47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1818205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BDF7AE-8D27-41C8-A22C-8829BB74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5" name="Рисунок 32">
            <a:extLst>
              <a:ext uri="{FF2B5EF4-FFF2-40B4-BE49-F238E27FC236}">
                <a16:creationId xmlns:a16="http://schemas.microsoft.com/office/drawing/2014/main" id="{5766418C-3B0C-4B63-8950-6AC1CED4B8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7550" y="995365"/>
            <a:ext cx="11145839" cy="551338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CA5AEDFF-44F7-4281-AA92-91FE8817FCC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7" name="Текст 5">
            <a:extLst>
              <a:ext uri="{FF2B5EF4-FFF2-40B4-BE49-F238E27FC236}">
                <a16:creationId xmlns:a16="http://schemas.microsoft.com/office/drawing/2014/main" id="{0807D9B9-AFB8-4626-91BB-C16636D7F8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5309" y="1229027"/>
            <a:ext cx="1612467" cy="1158272"/>
          </a:xfrm>
        </p:spPr>
        <p:txBody>
          <a:bodyPr/>
          <a:lstStyle>
            <a:lvl1pPr marL="0" indent="0">
              <a:buNone/>
              <a:defRPr sz="825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</p:spTree>
    <p:extLst>
      <p:ext uri="{BB962C8B-B14F-4D97-AF65-F5344CB8AC3E}">
        <p14:creationId xmlns:p14="http://schemas.microsoft.com/office/powerpoint/2010/main" val="104026019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01432-1E7A-457C-8BE0-307D49C30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995364"/>
            <a:ext cx="11145839" cy="812800"/>
          </a:xfrm>
        </p:spPr>
        <p:txBody>
          <a:bodyPr anchor="t" anchorCtr="0"/>
          <a:lstStyle>
            <a:lvl1pPr>
              <a:defRPr sz="2250"/>
            </a:lvl1pPr>
          </a:lstStyle>
          <a:p>
            <a:r>
              <a:rPr lang="tr-TR"/>
              <a:t>Asıl başlık stilini düzenlemek için tıklayın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5E0295-FF62-4D5B-B807-216A0FB0B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6A761C50-AD8E-4BAF-A91F-53C8D2ABE47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551" y="1808165"/>
            <a:ext cx="5058505" cy="4429125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  <p:sp>
        <p:nvSpPr>
          <p:cNvPr id="12" name="Объект 9">
            <a:extLst>
              <a:ext uri="{FF2B5EF4-FFF2-40B4-BE49-F238E27FC236}">
                <a16:creationId xmlns:a16="http://schemas.microsoft.com/office/drawing/2014/main" id="{E24BDF8C-FF3C-4CF9-A683-CE285F7D67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4194" y="1808165"/>
            <a:ext cx="5058505" cy="4429125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/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id="{FDDCCEF1-6B2C-420D-9B8C-FF90DA345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398679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Два объекта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01432-1E7A-457C-8BE0-307D49C30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995364"/>
            <a:ext cx="11145839" cy="812800"/>
          </a:xfrm>
        </p:spPr>
        <p:txBody>
          <a:bodyPr anchor="t" anchorCtr="0"/>
          <a:lstStyle>
            <a:lvl1pPr>
              <a:defRPr sz="2250"/>
            </a:lvl1pPr>
          </a:lstStyle>
          <a:p>
            <a:r>
              <a:rPr lang="tr-TR"/>
              <a:t>Asıl başlık stilini düzenlemek için tıklayın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5E0295-FF62-4D5B-B807-216A0FB0B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6A761C50-AD8E-4BAF-A91F-53C8D2ABE47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551" y="1808165"/>
            <a:ext cx="5058505" cy="4429125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  <p:sp>
        <p:nvSpPr>
          <p:cNvPr id="12" name="Объект 9">
            <a:extLst>
              <a:ext uri="{FF2B5EF4-FFF2-40B4-BE49-F238E27FC236}">
                <a16:creationId xmlns:a16="http://schemas.microsoft.com/office/drawing/2014/main" id="{E24BDF8C-FF3C-4CF9-A683-CE285F7D67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4194" y="1808165"/>
            <a:ext cx="5058505" cy="4429125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BF2FF4DA-CB47-42D6-B027-CDD4983A63B5}"/>
              </a:ext>
            </a:extLst>
          </p:cNvPr>
          <p:cNvGrpSpPr/>
          <p:nvPr/>
        </p:nvGrpSpPr>
        <p:grpSpPr>
          <a:xfrm>
            <a:off x="329489" y="313961"/>
            <a:ext cx="958331" cy="332937"/>
            <a:chOff x="474003" y="470616"/>
            <a:chExt cx="2204002" cy="765700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93421A5D-38C4-4041-8F12-7D689DCB82D3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20FE527-41A4-41C9-84DA-672EE2155070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9B1CBBFC-8B78-4E74-BA1A-C34C18D3B25C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14" name="Рисунок 25">
              <a:extLst>
                <a:ext uri="{FF2B5EF4-FFF2-40B4-BE49-F238E27FC236}">
                  <a16:creationId xmlns:a16="http://schemas.microsoft.com/office/drawing/2014/main" id="{12213724-D415-4F58-9293-69A49E797D0A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15" name="Полилиния: фигура 14">
                <a:extLst>
                  <a:ext uri="{FF2B5EF4-FFF2-40B4-BE49-F238E27FC236}">
                    <a16:creationId xmlns:a16="http://schemas.microsoft.com/office/drawing/2014/main" id="{3815AA2E-4CFB-4755-8409-C1302EE2BD67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16" name="Полилиния: фигура 15">
                <a:extLst>
                  <a:ext uri="{FF2B5EF4-FFF2-40B4-BE49-F238E27FC236}">
                    <a16:creationId xmlns:a16="http://schemas.microsoft.com/office/drawing/2014/main" id="{41B7A3C0-812A-417B-B29D-E42BDA716C65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17" name="Полилиния: фигура 16">
                <a:extLst>
                  <a:ext uri="{FF2B5EF4-FFF2-40B4-BE49-F238E27FC236}">
                    <a16:creationId xmlns:a16="http://schemas.microsoft.com/office/drawing/2014/main" id="{152C293A-CD3F-4580-96CF-C9D43810C88C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18" name="Рисунок 25">
                <a:extLst>
                  <a:ext uri="{FF2B5EF4-FFF2-40B4-BE49-F238E27FC236}">
                    <a16:creationId xmlns:a16="http://schemas.microsoft.com/office/drawing/2014/main" id="{5E9736D2-50F7-4AE4-AE2B-1B63F65C1ACD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19" name="Полилиния: фигура 18">
                  <a:extLst>
                    <a:ext uri="{FF2B5EF4-FFF2-40B4-BE49-F238E27FC236}">
                      <a16:creationId xmlns:a16="http://schemas.microsoft.com/office/drawing/2014/main" id="{D6C3452E-5226-41EF-8E35-C943FAB7483B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0" name="Полилиния: фигура 19">
                  <a:extLst>
                    <a:ext uri="{FF2B5EF4-FFF2-40B4-BE49-F238E27FC236}">
                      <a16:creationId xmlns:a16="http://schemas.microsoft.com/office/drawing/2014/main" id="{F93952A3-4292-4EF3-B132-B2E7BEB26E2C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1" name="Полилиния: фигура 20">
                  <a:extLst>
                    <a:ext uri="{FF2B5EF4-FFF2-40B4-BE49-F238E27FC236}">
                      <a16:creationId xmlns:a16="http://schemas.microsoft.com/office/drawing/2014/main" id="{183FC186-09AD-46FC-9FDC-55C4328F4B50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2" name="Полилиния: фигура 21">
                  <a:extLst>
                    <a:ext uri="{FF2B5EF4-FFF2-40B4-BE49-F238E27FC236}">
                      <a16:creationId xmlns:a16="http://schemas.microsoft.com/office/drawing/2014/main" id="{4266F885-E85D-4796-AB96-60FF57072A68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3" name="Полилиния: фигура 22">
                  <a:extLst>
                    <a:ext uri="{FF2B5EF4-FFF2-40B4-BE49-F238E27FC236}">
                      <a16:creationId xmlns:a16="http://schemas.microsoft.com/office/drawing/2014/main" id="{8B396F08-CBA8-4CB2-B223-DA41FAD49DCB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4" name="Полилиния: фигура 23">
                  <a:extLst>
                    <a:ext uri="{FF2B5EF4-FFF2-40B4-BE49-F238E27FC236}">
                      <a16:creationId xmlns:a16="http://schemas.microsoft.com/office/drawing/2014/main" id="{81A95977-6300-4314-A88E-D5F3E3F62757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  <p:sp>
        <p:nvSpPr>
          <p:cNvPr id="25" name="Нижний колонтитул 4">
            <a:extLst>
              <a:ext uri="{FF2B5EF4-FFF2-40B4-BE49-F238E27FC236}">
                <a16:creationId xmlns:a16="http://schemas.microsoft.com/office/drawing/2014/main" id="{D7B2EC83-F517-4FBF-BD51-07AF8197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019003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оследний слайд">
    <p:bg>
      <p:bgPr>
        <a:solidFill>
          <a:srgbClr val="4B58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олилиния: фигура 61">
            <a:extLst>
              <a:ext uri="{FF2B5EF4-FFF2-40B4-BE49-F238E27FC236}">
                <a16:creationId xmlns:a16="http://schemas.microsoft.com/office/drawing/2014/main" id="{CF1A7A8E-B71A-469E-B8F7-EE6AAE428115}"/>
              </a:ext>
            </a:extLst>
          </p:cNvPr>
          <p:cNvSpPr/>
          <p:nvPr/>
        </p:nvSpPr>
        <p:spPr>
          <a:xfrm>
            <a:off x="1313084" y="-2766"/>
            <a:ext cx="10718853" cy="6860767"/>
          </a:xfrm>
          <a:custGeom>
            <a:avLst/>
            <a:gdLst>
              <a:gd name="connsiteX0" fmla="*/ 4811415 w 10718853"/>
              <a:gd name="connsiteY0" fmla="*/ 1058629 h 6860767"/>
              <a:gd name="connsiteX1" fmla="*/ 4811415 w 10718853"/>
              <a:gd name="connsiteY1" fmla="*/ 3281694 h 6860767"/>
              <a:gd name="connsiteX2" fmla="*/ 2223065 w 10718853"/>
              <a:gd name="connsiteY2" fmla="*/ 5870045 h 6860767"/>
              <a:gd name="connsiteX3" fmla="*/ 2420254 w 10718853"/>
              <a:gd name="connsiteY3" fmla="*/ 6860766 h 6860767"/>
              <a:gd name="connsiteX4" fmla="*/ 102619 w 10718853"/>
              <a:gd name="connsiteY4" fmla="*/ 6860766 h 6860767"/>
              <a:gd name="connsiteX5" fmla="*/ 0 w 10718853"/>
              <a:gd name="connsiteY5" fmla="*/ 5870045 h 6860767"/>
              <a:gd name="connsiteX6" fmla="*/ 4811415 w 10718853"/>
              <a:gd name="connsiteY6" fmla="*/ 1058629 h 6860767"/>
              <a:gd name="connsiteX7" fmla="*/ 4811499 w 10718853"/>
              <a:gd name="connsiteY7" fmla="*/ 0 h 6860767"/>
              <a:gd name="connsiteX8" fmla="*/ 8287197 w 10718853"/>
              <a:gd name="connsiteY8" fmla="*/ 0 h 6860767"/>
              <a:gd name="connsiteX9" fmla="*/ 10718853 w 10718853"/>
              <a:gd name="connsiteY9" fmla="*/ 4774107 h 6860767"/>
              <a:gd name="connsiteX10" fmla="*/ 10338309 w 10718853"/>
              <a:gd name="connsiteY10" fmla="*/ 6860767 h 6860767"/>
              <a:gd name="connsiteX11" fmla="*/ 7846541 w 10718853"/>
              <a:gd name="connsiteY11" fmla="*/ 6860767 h 6860767"/>
              <a:gd name="connsiteX12" fmla="*/ 7849159 w 10718853"/>
              <a:gd name="connsiteY12" fmla="*/ 6856657 h 6860767"/>
              <a:gd name="connsiteX13" fmla="*/ 6284712 w 10718853"/>
              <a:gd name="connsiteY13" fmla="*/ 6856657 h 6860767"/>
              <a:gd name="connsiteX14" fmla="*/ 4811499 w 10718853"/>
              <a:gd name="connsiteY14" fmla="*/ 5501658 h 6860767"/>
              <a:gd name="connsiteX15" fmla="*/ 4811499 w 10718853"/>
              <a:gd name="connsiteY15" fmla="*/ 3278592 h 6860767"/>
              <a:gd name="connsiteX16" fmla="*/ 8316522 w 10718853"/>
              <a:gd name="connsiteY16" fmla="*/ 5789674 h 6860767"/>
              <a:gd name="connsiteX17" fmla="*/ 8334120 w 10718853"/>
              <a:gd name="connsiteY17" fmla="*/ 5850984 h 6860767"/>
              <a:gd name="connsiteX18" fmla="*/ 8398362 w 10718853"/>
              <a:gd name="connsiteY18" fmla="*/ 5617944 h 6860767"/>
              <a:gd name="connsiteX19" fmla="*/ 8495871 w 10718853"/>
              <a:gd name="connsiteY19" fmla="*/ 4774107 h 6860767"/>
              <a:gd name="connsiteX20" fmla="*/ 4811499 w 10718853"/>
              <a:gd name="connsiteY20" fmla="*/ 1089735 h 68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718853" h="6860767">
                <a:moveTo>
                  <a:pt x="4811415" y="1058629"/>
                </a:moveTo>
                <a:lnTo>
                  <a:pt x="4811415" y="3281694"/>
                </a:lnTo>
                <a:cubicBezTo>
                  <a:pt x="3384230" y="3281694"/>
                  <a:pt x="2223065" y="4442775"/>
                  <a:pt x="2223065" y="5870045"/>
                </a:cubicBezTo>
                <a:cubicBezTo>
                  <a:pt x="2223065" y="6220825"/>
                  <a:pt x="2293322" y="6555425"/>
                  <a:pt x="2420254" y="6860766"/>
                </a:cubicBezTo>
                <a:lnTo>
                  <a:pt x="102619" y="6860766"/>
                </a:lnTo>
                <a:cubicBezTo>
                  <a:pt x="35464" y="6540921"/>
                  <a:pt x="0" y="6209591"/>
                  <a:pt x="0" y="5870045"/>
                </a:cubicBezTo>
                <a:cubicBezTo>
                  <a:pt x="0" y="3217055"/>
                  <a:pt x="2158427" y="1058629"/>
                  <a:pt x="4811415" y="1058629"/>
                </a:cubicBezTo>
                <a:close/>
                <a:moveTo>
                  <a:pt x="4811499" y="0"/>
                </a:moveTo>
                <a:lnTo>
                  <a:pt x="8287197" y="0"/>
                </a:lnTo>
                <a:cubicBezTo>
                  <a:pt x="9760074" y="1075398"/>
                  <a:pt x="10718853" y="2814882"/>
                  <a:pt x="10718853" y="4774107"/>
                </a:cubicBezTo>
                <a:cubicBezTo>
                  <a:pt x="10718853" y="5508366"/>
                  <a:pt x="10584208" y="6211688"/>
                  <a:pt x="10338309" y="6860767"/>
                </a:cubicBezTo>
                <a:lnTo>
                  <a:pt x="7846541" y="6860767"/>
                </a:lnTo>
                <a:lnTo>
                  <a:pt x="7849159" y="6856657"/>
                </a:lnTo>
                <a:lnTo>
                  <a:pt x="6284712" y="6856657"/>
                </a:lnTo>
                <a:cubicBezTo>
                  <a:pt x="6221749" y="6099008"/>
                  <a:pt x="5585162" y="5501658"/>
                  <a:pt x="4811499" y="5501658"/>
                </a:cubicBezTo>
                <a:lnTo>
                  <a:pt x="4811499" y="3278592"/>
                </a:lnTo>
                <a:cubicBezTo>
                  <a:pt x="6436203" y="3278592"/>
                  <a:pt x="7819706" y="4330842"/>
                  <a:pt x="8316522" y="5789674"/>
                </a:cubicBezTo>
                <a:lnTo>
                  <a:pt x="8334120" y="5850984"/>
                </a:lnTo>
                <a:lnTo>
                  <a:pt x="8398362" y="5617944"/>
                </a:lnTo>
                <a:cubicBezTo>
                  <a:pt x="8462129" y="5346872"/>
                  <a:pt x="8495871" y="5064356"/>
                  <a:pt x="8495871" y="4774107"/>
                </a:cubicBezTo>
                <a:cubicBezTo>
                  <a:pt x="8495871" y="2742529"/>
                  <a:pt x="6843077" y="1089735"/>
                  <a:pt x="4811499" y="108973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0"/>
                  <a:lumOff val="100000"/>
                  <a:alpha val="5000"/>
                </a:schemeClr>
              </a:gs>
              <a:gs pos="89000">
                <a:schemeClr val="bg1">
                  <a:lumMod val="50000"/>
                  <a:alpha val="3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8384" cap="flat">
            <a:noFill/>
            <a:prstDash val="solid"/>
            <a:miter/>
          </a:ln>
          <a:scene3d>
            <a:camera prst="orthographicFront"/>
            <a:lightRig rig="balanced" dir="t"/>
          </a:scene3d>
          <a:sp3d prstMaterial="powder"/>
        </p:spPr>
        <p:txBody>
          <a:bodyPr wrap="square" rtlCol="0" anchor="ctr">
            <a:noAutofit/>
          </a:bodyPr>
          <a:lstStyle/>
          <a:p>
            <a:endParaRPr lang="ru-RU" sz="1350"/>
          </a:p>
        </p:txBody>
      </p: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CEE949E4-F13E-420D-B3A5-2E32FD3E29B7}"/>
              </a:ext>
            </a:extLst>
          </p:cNvPr>
          <p:cNvCxnSpPr>
            <a:cxnSpLocks/>
          </p:cNvCxnSpPr>
          <p:nvPr/>
        </p:nvCxnSpPr>
        <p:spPr>
          <a:xfrm flipV="1">
            <a:off x="1165331" y="5446643"/>
            <a:ext cx="6421" cy="78779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Текст 25">
            <a:extLst>
              <a:ext uri="{FF2B5EF4-FFF2-40B4-BE49-F238E27FC236}">
                <a16:creationId xmlns:a16="http://schemas.microsoft.com/office/drawing/2014/main" id="{C69E78E0-27F6-454D-B16A-3B42D6ABBA6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59089" y="5446643"/>
            <a:ext cx="2668027" cy="787792"/>
          </a:xfrm>
        </p:spPr>
        <p:txBody>
          <a:bodyPr/>
          <a:lstStyle>
            <a:lvl1pPr>
              <a:spcBef>
                <a:spcPts val="0"/>
              </a:spcBef>
              <a:defRPr sz="1050">
                <a:solidFill>
                  <a:schemeClr val="bg1"/>
                </a:solidFill>
              </a:defRPr>
            </a:lvl1pPr>
            <a:lvl2pPr>
              <a:spcBef>
                <a:spcPts val="450"/>
              </a:spcBef>
              <a:defRPr sz="1050">
                <a:solidFill>
                  <a:schemeClr val="bg1"/>
                </a:solidFill>
              </a:defRPr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5" name="Текст 25">
            <a:extLst>
              <a:ext uri="{FF2B5EF4-FFF2-40B4-BE49-F238E27FC236}">
                <a16:creationId xmlns:a16="http://schemas.microsoft.com/office/drawing/2014/main" id="{9864F62C-11B3-48B7-B2B9-ABD2C4EEF51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385727" y="5446643"/>
            <a:ext cx="3045324" cy="787792"/>
          </a:xfrm>
        </p:spPr>
        <p:txBody>
          <a:bodyPr/>
          <a:lstStyle>
            <a:lvl1pPr>
              <a:spcBef>
                <a:spcPts val="0"/>
              </a:spcBef>
              <a:defRPr sz="1050">
                <a:solidFill>
                  <a:schemeClr val="bg1"/>
                </a:solidFill>
              </a:defRPr>
            </a:lvl1pPr>
            <a:lvl2pPr>
              <a:spcBef>
                <a:spcPts val="450"/>
              </a:spcBef>
              <a:defRPr sz="1050">
                <a:solidFill>
                  <a:schemeClr val="bg1"/>
                </a:solidFill>
              </a:defRPr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69" name="Прямая соединительная линия 68">
            <a:extLst>
              <a:ext uri="{FF2B5EF4-FFF2-40B4-BE49-F238E27FC236}">
                <a16:creationId xmlns:a16="http://schemas.microsoft.com/office/drawing/2014/main" id="{2E43AA17-0C03-4100-AB42-E851F8016D22}"/>
              </a:ext>
            </a:extLst>
          </p:cNvPr>
          <p:cNvCxnSpPr>
            <a:cxnSpLocks/>
          </p:cNvCxnSpPr>
          <p:nvPr/>
        </p:nvCxnSpPr>
        <p:spPr>
          <a:xfrm flipV="1">
            <a:off x="4183420" y="5446643"/>
            <a:ext cx="6421" cy="78779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937C7057-22B3-4720-A2CA-387FF41DA30A}"/>
              </a:ext>
            </a:extLst>
          </p:cNvPr>
          <p:cNvGrpSpPr/>
          <p:nvPr/>
        </p:nvGrpSpPr>
        <p:grpSpPr>
          <a:xfrm>
            <a:off x="474003" y="470616"/>
            <a:ext cx="2204003" cy="765700"/>
            <a:chOff x="474003" y="470616"/>
            <a:chExt cx="2204002" cy="765700"/>
          </a:xfrm>
        </p:grpSpPr>
        <p:sp>
          <p:nvSpPr>
            <p:cNvPr id="58" name="Полилиния: фигура 57">
              <a:extLst>
                <a:ext uri="{FF2B5EF4-FFF2-40B4-BE49-F238E27FC236}">
                  <a16:creationId xmlns:a16="http://schemas.microsoft.com/office/drawing/2014/main" id="{5FD7C8D5-911E-43D9-883A-5366028DBDA2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49C33EB6-371F-43A6-B6DE-844DE7A8CD2A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id="{9589064C-E493-453A-AA0B-220B9B159E3A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61" name="Рисунок 25">
              <a:extLst>
                <a:ext uri="{FF2B5EF4-FFF2-40B4-BE49-F238E27FC236}">
                  <a16:creationId xmlns:a16="http://schemas.microsoft.com/office/drawing/2014/main" id="{224E3337-AF80-4C2C-BF69-A3A4FAEDC530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chemeClr val="bg1"/>
            </a:solidFill>
          </p:grpSpPr>
          <p:sp>
            <p:nvSpPr>
              <p:cNvPr id="66" name="Полилиния: фигура 65">
                <a:extLst>
                  <a:ext uri="{FF2B5EF4-FFF2-40B4-BE49-F238E27FC236}">
                    <a16:creationId xmlns:a16="http://schemas.microsoft.com/office/drawing/2014/main" id="{614BE534-8AA2-4A7A-945A-FDEEB89E531E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67" name="Полилиния: фигура 66">
                <a:extLst>
                  <a:ext uri="{FF2B5EF4-FFF2-40B4-BE49-F238E27FC236}">
                    <a16:creationId xmlns:a16="http://schemas.microsoft.com/office/drawing/2014/main" id="{93EFC23C-02B3-4699-B43B-5229FD6C93A1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 dirty="0"/>
              </a:p>
            </p:txBody>
          </p:sp>
          <p:sp>
            <p:nvSpPr>
              <p:cNvPr id="68" name="Полилиния: фигура 67">
                <a:extLst>
                  <a:ext uri="{FF2B5EF4-FFF2-40B4-BE49-F238E27FC236}">
                    <a16:creationId xmlns:a16="http://schemas.microsoft.com/office/drawing/2014/main" id="{D6F7C608-5016-4FCC-96B5-3C15AE0B749D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70" name="Рисунок 25">
                <a:extLst>
                  <a:ext uri="{FF2B5EF4-FFF2-40B4-BE49-F238E27FC236}">
                    <a16:creationId xmlns:a16="http://schemas.microsoft.com/office/drawing/2014/main" id="{455E63C7-5836-4C79-A5A7-322D40371549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71" name="Полилиния: фигура 70">
                  <a:extLst>
                    <a:ext uri="{FF2B5EF4-FFF2-40B4-BE49-F238E27FC236}">
                      <a16:creationId xmlns:a16="http://schemas.microsoft.com/office/drawing/2014/main" id="{6A621DE6-EC30-43FD-BB13-2F95AD4D56BD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2" name="Полилиния: фигура 71">
                  <a:extLst>
                    <a:ext uri="{FF2B5EF4-FFF2-40B4-BE49-F238E27FC236}">
                      <a16:creationId xmlns:a16="http://schemas.microsoft.com/office/drawing/2014/main" id="{84F277D6-F83C-4F77-AC53-483434B84EF9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3" name="Полилиния: фигура 72">
                  <a:extLst>
                    <a:ext uri="{FF2B5EF4-FFF2-40B4-BE49-F238E27FC236}">
                      <a16:creationId xmlns:a16="http://schemas.microsoft.com/office/drawing/2014/main" id="{F535B1B2-7B63-4499-964C-02DDE00155B9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4" name="Полилиния: фигура 73">
                  <a:extLst>
                    <a:ext uri="{FF2B5EF4-FFF2-40B4-BE49-F238E27FC236}">
                      <a16:creationId xmlns:a16="http://schemas.microsoft.com/office/drawing/2014/main" id="{FACFFEB4-0C02-4D80-A21B-E17458C80F2A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5" name="Полилиния: фигура 74">
                  <a:extLst>
                    <a:ext uri="{FF2B5EF4-FFF2-40B4-BE49-F238E27FC236}">
                      <a16:creationId xmlns:a16="http://schemas.microsoft.com/office/drawing/2014/main" id="{367E3741-1236-4EBC-84A0-99A711813FB7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6" name="Полилиния: фигура 75">
                  <a:extLst>
                    <a:ext uri="{FF2B5EF4-FFF2-40B4-BE49-F238E27FC236}">
                      <a16:creationId xmlns:a16="http://schemas.microsoft.com/office/drawing/2014/main" id="{8F5E60A9-7008-4C95-99A9-6DAEED220673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1322370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0" y="4437115"/>
            <a:ext cx="12192000" cy="821953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>
              <a:defRPr sz="5400" b="0" spc="-150">
                <a:solidFill>
                  <a:schemeClr val="tx2"/>
                </a:solidFill>
                <a:effectLst>
                  <a:outerShdw dist="12700" dir="16200000" algn="t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</a:defRPr>
            </a:lvl1pPr>
          </a:lstStyle>
          <a:p>
            <a:r>
              <a:rPr lang="de-DE" dirty="0"/>
              <a:t>The </a:t>
            </a:r>
            <a:r>
              <a:rPr lang="de-DE" dirty="0" err="1"/>
              <a:t>Presentation</a:t>
            </a:r>
            <a:r>
              <a:rPr lang="de-DE" dirty="0"/>
              <a:t> Title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0" y="5187057"/>
            <a:ext cx="12192000" cy="5760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i="1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" panose="020B050204020402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Speakers Name, Date</a:t>
            </a:r>
            <a:endParaRPr lang="de-DE" dirty="0"/>
          </a:p>
        </p:txBody>
      </p:sp>
      <p:pic>
        <p:nvPicPr>
          <p:cNvPr id="11" name="Grafik 10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228255" y="6308623"/>
            <a:ext cx="469900" cy="352425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0" hasCustomPrompt="1"/>
          </p:nvPr>
        </p:nvSpPr>
        <p:spPr>
          <a:xfrm>
            <a:off x="719404" y="620688"/>
            <a:ext cx="10753195" cy="2304256"/>
          </a:xfrm>
          <a:prstGeom prst="rect">
            <a:avLst/>
          </a:prstGeom>
        </p:spPr>
        <p:txBody>
          <a:bodyPr wrap="square" lIns="0" tIns="0" rIns="0" bIns="0" numCol="1" anchor="ctr" anchorCtr="0">
            <a:noAutofit/>
          </a:bodyPr>
          <a:lstStyle>
            <a:lvl1pPr marL="0" indent="-180000" algn="ctr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4000" b="1" dirty="0">
                <a:solidFill>
                  <a:schemeClr val="accent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de-DE" dirty="0" err="1"/>
              <a:t>Your</a:t>
            </a:r>
            <a:r>
              <a:rPr lang="de-DE" dirty="0"/>
              <a:t> Logo </a:t>
            </a:r>
            <a:r>
              <a:rPr lang="de-DE" dirty="0" err="1"/>
              <a:t>or</a:t>
            </a:r>
            <a:r>
              <a:rPr lang="de-DE" dirty="0"/>
              <a:t> Company Name</a:t>
            </a:r>
          </a:p>
        </p:txBody>
      </p:sp>
    </p:spTree>
    <p:extLst>
      <p:ext uri="{BB962C8B-B14F-4D97-AF65-F5344CB8AC3E}">
        <p14:creationId xmlns:p14="http://schemas.microsoft.com/office/powerpoint/2010/main" val="1771003716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5" name="Grafik 14" descr="trenner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620688"/>
            <a:ext cx="12192000" cy="178594"/>
          </a:xfrm>
          <a:prstGeom prst="rect">
            <a:avLst/>
          </a:prstGeom>
        </p:spPr>
      </p:pic>
      <p:sp>
        <p:nvSpPr>
          <p:cNvPr id="16" name="Titel 1"/>
          <p:cNvSpPr>
            <a:spLocks noGrp="1"/>
          </p:cNvSpPr>
          <p:nvPr>
            <p:ph type="ctrTitle" hasCustomPrompt="1"/>
          </p:nvPr>
        </p:nvSpPr>
        <p:spPr>
          <a:xfrm>
            <a:off x="815415" y="128250"/>
            <a:ext cx="10412840" cy="564446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>
            <a:lvl1pPr algn="l">
              <a:defRPr sz="2700" b="1">
                <a:solidFill>
                  <a:schemeClr val="accent1"/>
                </a:solidFill>
                <a:effectLst/>
                <a:latin typeface="Segoe UI" panose="020B0502040204020203" pitchFamily="34" charset="0"/>
              </a:defRPr>
            </a:lvl1pPr>
          </a:lstStyle>
          <a:p>
            <a:r>
              <a:rPr lang="de-DE" dirty="0" err="1"/>
              <a:t>Your</a:t>
            </a:r>
            <a:r>
              <a:rPr lang="de-DE" dirty="0"/>
              <a:t> Headline</a:t>
            </a:r>
          </a:p>
        </p:txBody>
      </p:sp>
      <p:sp>
        <p:nvSpPr>
          <p:cNvPr id="17" name="Inhaltsplatzhalter 2"/>
          <p:cNvSpPr>
            <a:spLocks noGrp="1"/>
          </p:cNvSpPr>
          <p:nvPr>
            <p:ph idx="1" hasCustomPrompt="1"/>
          </p:nvPr>
        </p:nvSpPr>
        <p:spPr>
          <a:xfrm>
            <a:off x="815413" y="1556792"/>
            <a:ext cx="4704523" cy="3960440"/>
          </a:xfrm>
          <a:prstGeom prst="rect">
            <a:avLst/>
          </a:prstGeom>
        </p:spPr>
        <p:txBody>
          <a:bodyPr wrap="square" lIns="0" tIns="0" rIns="0" bIns="0" numCol="1" anchor="t" anchorCtr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de-DE" dirty="0"/>
              <a:t>Your Text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Bullets</a:t>
            </a:r>
            <a:r>
              <a:rPr lang="de-DE" dirty="0"/>
              <a:t> </a:t>
            </a:r>
            <a:r>
              <a:rPr lang="de-DE" dirty="0" err="1"/>
              <a:t>goes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lang="de-DE" dirty="0"/>
              <a:t>!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idx="13" hasCustomPrompt="1"/>
          </p:nvPr>
        </p:nvSpPr>
        <p:spPr>
          <a:xfrm>
            <a:off x="6672065" y="1556792"/>
            <a:ext cx="4704523" cy="3960440"/>
          </a:xfrm>
          <a:prstGeom prst="rect">
            <a:avLst/>
          </a:prstGeom>
        </p:spPr>
        <p:txBody>
          <a:bodyPr wrap="square" lIns="0" tIns="0" rIns="0" bIns="0" numCol="1" anchor="t" anchorCtr="0">
            <a:noAutofit/>
          </a:bodyPr>
          <a:lstStyle>
            <a:lvl1pPr marL="0" indent="-180000" algn="just">
              <a:lnSpc>
                <a:spcPct val="100000"/>
              </a:lnSpc>
              <a:spcBef>
                <a:spcPts val="100"/>
              </a:spcBef>
              <a:buFont typeface="Arial" pitchFamily="34" charset="0"/>
              <a:buNone/>
              <a:defRPr lang="de-DE" sz="1600" dirty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de-DE" dirty="0"/>
              <a:t>Your Text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Bullets</a:t>
            </a:r>
            <a:r>
              <a:rPr lang="de-DE" dirty="0"/>
              <a:t> </a:t>
            </a:r>
            <a:r>
              <a:rPr lang="de-DE" dirty="0" err="1"/>
              <a:t>goes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lang="de-DE" dirty="0"/>
              <a:t>!</a:t>
            </a:r>
          </a:p>
        </p:txBody>
      </p:sp>
      <p:pic>
        <p:nvPicPr>
          <p:cNvPr id="24" name="Grafik 23" descr="arrow_back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326827" y="6316936"/>
            <a:ext cx="469900" cy="352425"/>
          </a:xfrm>
          <a:prstGeom prst="rect">
            <a:avLst/>
          </a:prstGeom>
        </p:spPr>
      </p:pic>
      <p:pic>
        <p:nvPicPr>
          <p:cNvPr id="25" name="Grafik 24" descr="arrow_nex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1228255" y="6316936"/>
            <a:ext cx="469900" cy="352425"/>
          </a:xfrm>
          <a:prstGeom prst="rect">
            <a:avLst/>
          </a:prstGeom>
        </p:spPr>
      </p:pic>
      <p:sp>
        <p:nvSpPr>
          <p:cNvPr id="12" name="Fußzeilenplatzhalter 4"/>
          <p:cNvSpPr txBox="1">
            <a:spLocks/>
          </p:cNvSpPr>
          <p:nvPr userDrawn="1"/>
        </p:nvSpPr>
        <p:spPr>
          <a:xfrm>
            <a:off x="5796315" y="6390854"/>
            <a:ext cx="2708672" cy="42252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2"/>
                </a:solidFill>
              </a:rPr>
              <a:t>Phone : +90 (212) 376 10 00 (</a:t>
            </a:r>
            <a:r>
              <a:rPr lang="en-US" sz="800" dirty="0" err="1">
                <a:solidFill>
                  <a:schemeClr val="tx2"/>
                </a:solidFill>
              </a:rPr>
              <a:t>pbx</a:t>
            </a:r>
            <a:r>
              <a:rPr lang="en-US" sz="800" dirty="0">
                <a:solidFill>
                  <a:schemeClr val="tx2"/>
                </a:solidFill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dirty="0">
                <a:solidFill>
                  <a:schemeClr val="tx2"/>
                </a:solidFill>
              </a:rPr>
              <a:t>Fax</a:t>
            </a:r>
            <a:r>
              <a:rPr lang="fr-FR" sz="800" baseline="0" dirty="0">
                <a:solidFill>
                  <a:schemeClr val="tx2"/>
                </a:solidFill>
              </a:rPr>
              <a:t> :       </a:t>
            </a:r>
            <a:r>
              <a:rPr lang="fr-FR" sz="800" dirty="0">
                <a:solidFill>
                  <a:schemeClr val="tx2"/>
                </a:solidFill>
              </a:rPr>
              <a:t>+90 (212) 272 88 69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Web: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www.enka.com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E-mail: </a:t>
            </a:r>
            <a:r>
              <a:rPr kumimoji="0" lang="en-US" sz="800" b="0" i="0" u="sng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enka@enka.com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Fußzeilenplatzhalter 4"/>
          <p:cNvSpPr txBox="1">
            <a:spLocks/>
          </p:cNvSpPr>
          <p:nvPr userDrawn="1"/>
        </p:nvSpPr>
        <p:spPr>
          <a:xfrm>
            <a:off x="2795645" y="6381328"/>
            <a:ext cx="2724292" cy="43204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z="800" dirty="0">
                <a:solidFill>
                  <a:schemeClr val="tx2"/>
                </a:solidFill>
              </a:rPr>
              <a:t>Address:</a:t>
            </a:r>
          </a:p>
          <a:p>
            <a:r>
              <a:rPr lang="en-US" sz="800" dirty="0" err="1">
                <a:solidFill>
                  <a:schemeClr val="tx2"/>
                </a:solidFill>
              </a:rPr>
              <a:t>Balmumcu</a:t>
            </a:r>
            <a:r>
              <a:rPr lang="en-US" sz="800" dirty="0">
                <a:solidFill>
                  <a:schemeClr val="tx2"/>
                </a:solidFill>
              </a:rPr>
              <a:t> Mah., Zincirlikuyu </a:t>
            </a:r>
            <a:r>
              <a:rPr lang="en-US" sz="800" dirty="0" err="1">
                <a:solidFill>
                  <a:schemeClr val="tx2"/>
                </a:solidFill>
              </a:rPr>
              <a:t>Yolu</a:t>
            </a:r>
            <a:r>
              <a:rPr lang="en-US" sz="800" dirty="0">
                <a:solidFill>
                  <a:schemeClr val="tx2"/>
                </a:solidFill>
              </a:rPr>
              <a:t> No: 10</a:t>
            </a:r>
          </a:p>
          <a:p>
            <a:r>
              <a:rPr lang="en-US" sz="800" dirty="0" err="1">
                <a:solidFill>
                  <a:schemeClr val="tx2"/>
                </a:solidFill>
              </a:rPr>
              <a:t>Besiktas</a:t>
            </a:r>
            <a:r>
              <a:rPr lang="en-US" sz="800" dirty="0">
                <a:solidFill>
                  <a:schemeClr val="tx2"/>
                </a:solidFill>
              </a:rPr>
              <a:t>,</a:t>
            </a:r>
            <a:r>
              <a:rPr lang="en-US" sz="800" baseline="0" dirty="0">
                <a:solidFill>
                  <a:schemeClr val="tx2"/>
                </a:solidFill>
              </a:rPr>
              <a:t> </a:t>
            </a:r>
            <a:r>
              <a:rPr lang="en-US" sz="800" dirty="0">
                <a:solidFill>
                  <a:schemeClr val="tx2"/>
                </a:solidFill>
              </a:rPr>
              <a:t>Istanbul, Turkey 34349</a:t>
            </a:r>
          </a:p>
          <a:p>
            <a:endParaRPr lang="de-DE" sz="800" dirty="0">
              <a:solidFill>
                <a:schemeClr val="accent2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92" y="6405289"/>
            <a:ext cx="1823397" cy="276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0890" y="33884"/>
            <a:ext cx="145838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42271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Облож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6C4CB886-1F62-4419-9A50-68A1A0278501}"/>
              </a:ext>
            </a:extLst>
          </p:cNvPr>
          <p:cNvGrpSpPr/>
          <p:nvPr userDrawn="1"/>
        </p:nvGrpSpPr>
        <p:grpSpPr>
          <a:xfrm>
            <a:off x="1313084" y="-2766"/>
            <a:ext cx="10718852" cy="6860766"/>
            <a:chOff x="1270834" y="-83"/>
            <a:chExt cx="10718852" cy="6860766"/>
          </a:xfrm>
          <a:gradFill>
            <a:gsLst>
              <a:gs pos="0">
                <a:schemeClr val="accent1">
                  <a:alpha val="50000"/>
                  <a:lumMod val="0"/>
                  <a:lumOff val="100000"/>
                </a:schemeClr>
              </a:gs>
              <a:gs pos="100000">
                <a:schemeClr val="bg1">
                  <a:lumMod val="50000"/>
                  <a:alpha val="10000"/>
                </a:schemeClr>
              </a:gs>
            </a:gsLst>
            <a:lin ang="5400000" scaled="1"/>
          </a:gradFill>
          <a:scene3d>
            <a:camera prst="orthographicFront"/>
            <a:lightRig rig="balanced" dir="t"/>
          </a:scene3d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3B23E8B5-E777-4CC2-8D71-1428673ADB65}"/>
                </a:ext>
              </a:extLst>
            </p:cNvPr>
            <p:cNvSpPr/>
            <p:nvPr/>
          </p:nvSpPr>
          <p:spPr>
            <a:xfrm>
              <a:off x="1270834" y="1058546"/>
              <a:ext cx="4811414" cy="5802136"/>
            </a:xfrm>
            <a:custGeom>
              <a:avLst/>
              <a:gdLst>
                <a:gd name="connsiteX0" fmla="*/ 0 w 4811414"/>
                <a:gd name="connsiteY0" fmla="*/ 4811416 h 5802136"/>
                <a:gd name="connsiteX1" fmla="*/ 102619 w 4811414"/>
                <a:gd name="connsiteY1" fmla="*/ 5802137 h 5802136"/>
                <a:gd name="connsiteX2" fmla="*/ 2420254 w 4811414"/>
                <a:gd name="connsiteY2" fmla="*/ 5802137 h 5802136"/>
                <a:gd name="connsiteX3" fmla="*/ 2223065 w 4811414"/>
                <a:gd name="connsiteY3" fmla="*/ 4811416 h 5802136"/>
                <a:gd name="connsiteX4" fmla="*/ 4811415 w 4811414"/>
                <a:gd name="connsiteY4" fmla="*/ 2223065 h 5802136"/>
                <a:gd name="connsiteX5" fmla="*/ 4811415 w 4811414"/>
                <a:gd name="connsiteY5" fmla="*/ 0 h 5802136"/>
                <a:gd name="connsiteX6" fmla="*/ 0 w 4811414"/>
                <a:gd name="connsiteY6" fmla="*/ 4811416 h 580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1414" h="5802136">
                  <a:moveTo>
                    <a:pt x="0" y="4811416"/>
                  </a:moveTo>
                  <a:cubicBezTo>
                    <a:pt x="0" y="5150962"/>
                    <a:pt x="35464" y="5482292"/>
                    <a:pt x="102619" y="5802137"/>
                  </a:cubicBezTo>
                  <a:lnTo>
                    <a:pt x="2420254" y="5802137"/>
                  </a:lnTo>
                  <a:cubicBezTo>
                    <a:pt x="2293322" y="5496796"/>
                    <a:pt x="2223065" y="5162196"/>
                    <a:pt x="2223065" y="4811416"/>
                  </a:cubicBezTo>
                  <a:cubicBezTo>
                    <a:pt x="2223065" y="3384146"/>
                    <a:pt x="3384230" y="2223065"/>
                    <a:pt x="4811415" y="2223065"/>
                  </a:cubicBezTo>
                  <a:lnTo>
                    <a:pt x="4811415" y="0"/>
                  </a:lnTo>
                  <a:cubicBezTo>
                    <a:pt x="2158426" y="0"/>
                    <a:pt x="0" y="2158426"/>
                    <a:pt x="0" y="4811416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0BF8546E-AD0C-44CB-95BF-AE6E4B880B77}"/>
                </a:ext>
              </a:extLst>
            </p:cNvPr>
            <p:cNvSpPr/>
            <p:nvPr/>
          </p:nvSpPr>
          <p:spPr>
            <a:xfrm>
              <a:off x="6082333" y="-83"/>
              <a:ext cx="5907353" cy="6860766"/>
            </a:xfrm>
            <a:custGeom>
              <a:avLst/>
              <a:gdLst>
                <a:gd name="connsiteX0" fmla="*/ 0 w 5907353"/>
                <a:gd name="connsiteY0" fmla="*/ 1089735 h 6860766"/>
                <a:gd name="connsiteX1" fmla="*/ 3684372 w 5907353"/>
                <a:gd name="connsiteY1" fmla="*/ 4774107 h 6860766"/>
                <a:gd name="connsiteX2" fmla="*/ 3035042 w 5907353"/>
                <a:gd name="connsiteY2" fmla="*/ 6860767 h 6860766"/>
                <a:gd name="connsiteX3" fmla="*/ 5526810 w 5907353"/>
                <a:gd name="connsiteY3" fmla="*/ 6860767 h 6860766"/>
                <a:gd name="connsiteX4" fmla="*/ 5907354 w 5907353"/>
                <a:gd name="connsiteY4" fmla="*/ 4774107 h 6860766"/>
                <a:gd name="connsiteX5" fmla="*/ 3475698 w 5907353"/>
                <a:gd name="connsiteY5" fmla="*/ 0 h 6860766"/>
                <a:gd name="connsiteX6" fmla="*/ 0 w 5907353"/>
                <a:gd name="connsiteY6" fmla="*/ 0 h 6860766"/>
                <a:gd name="connsiteX7" fmla="*/ 0 w 5907353"/>
                <a:gd name="connsiteY7" fmla="*/ 1089735 h 686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53" h="6860766">
                  <a:moveTo>
                    <a:pt x="0" y="1089735"/>
                  </a:moveTo>
                  <a:cubicBezTo>
                    <a:pt x="2031578" y="1089735"/>
                    <a:pt x="3684372" y="2742529"/>
                    <a:pt x="3684372" y="4774107"/>
                  </a:cubicBezTo>
                  <a:cubicBezTo>
                    <a:pt x="3684372" y="5548105"/>
                    <a:pt x="3444426" y="6267106"/>
                    <a:pt x="3035042" y="6860767"/>
                  </a:cubicBezTo>
                  <a:lnTo>
                    <a:pt x="5526810" y="6860767"/>
                  </a:lnTo>
                  <a:cubicBezTo>
                    <a:pt x="5772709" y="6211688"/>
                    <a:pt x="5907354" y="5508366"/>
                    <a:pt x="5907354" y="4774107"/>
                  </a:cubicBezTo>
                  <a:cubicBezTo>
                    <a:pt x="5907354" y="2814882"/>
                    <a:pt x="4948575" y="1075398"/>
                    <a:pt x="3475698" y="0"/>
                  </a:cubicBezTo>
                  <a:lnTo>
                    <a:pt x="0" y="0"/>
                  </a:lnTo>
                  <a:lnTo>
                    <a:pt x="0" y="1089735"/>
                  </a:ln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465861CD-8573-4E4F-981D-7773AC7AE002}"/>
                </a:ext>
              </a:extLst>
            </p:cNvPr>
            <p:cNvSpPr/>
            <p:nvPr/>
          </p:nvSpPr>
          <p:spPr>
            <a:xfrm>
              <a:off x="6082333" y="3278509"/>
              <a:ext cx="3699379" cy="3578065"/>
            </a:xfrm>
            <a:custGeom>
              <a:avLst/>
              <a:gdLst>
                <a:gd name="connsiteX0" fmla="*/ 0 w 3699379"/>
                <a:gd name="connsiteY0" fmla="*/ 0 h 3578065"/>
                <a:gd name="connsiteX1" fmla="*/ 0 w 3699379"/>
                <a:gd name="connsiteY1" fmla="*/ 2223066 h 3578065"/>
                <a:gd name="connsiteX2" fmla="*/ 1473213 w 3699379"/>
                <a:gd name="connsiteY2" fmla="*/ 3578065 h 3578065"/>
                <a:gd name="connsiteX3" fmla="*/ 3699380 w 3699379"/>
                <a:gd name="connsiteY3" fmla="*/ 3578065 h 3578065"/>
                <a:gd name="connsiteX4" fmla="*/ 0 w 3699379"/>
                <a:gd name="connsiteY4" fmla="*/ 0 h 357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9379" h="3578065">
                  <a:moveTo>
                    <a:pt x="0" y="0"/>
                  </a:moveTo>
                  <a:lnTo>
                    <a:pt x="0" y="2223066"/>
                  </a:lnTo>
                  <a:cubicBezTo>
                    <a:pt x="773663" y="2223066"/>
                    <a:pt x="1410250" y="2820416"/>
                    <a:pt x="1473213" y="3578065"/>
                  </a:cubicBezTo>
                  <a:lnTo>
                    <a:pt x="3699380" y="3578065"/>
                  </a:lnTo>
                  <a:cubicBezTo>
                    <a:pt x="3633902" y="1593940"/>
                    <a:pt x="1999635" y="0"/>
                    <a:pt x="0" y="0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084" y="4043236"/>
            <a:ext cx="9144000" cy="1491384"/>
          </a:xfrm>
        </p:spPr>
        <p:txBody>
          <a:bodyPr anchor="b"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3084" y="5553200"/>
            <a:ext cx="9144000" cy="19488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grpSp>
        <p:nvGrpSpPr>
          <p:cNvPr id="89" name="Рисунок 65">
            <a:extLst>
              <a:ext uri="{FF2B5EF4-FFF2-40B4-BE49-F238E27FC236}">
                <a16:creationId xmlns:a16="http://schemas.microsoft.com/office/drawing/2014/main" id="{33D275CD-DCE7-451A-A692-08E906917A28}"/>
              </a:ext>
            </a:extLst>
          </p:cNvPr>
          <p:cNvGrpSpPr/>
          <p:nvPr userDrawn="1"/>
        </p:nvGrpSpPr>
        <p:grpSpPr>
          <a:xfrm>
            <a:off x="10072232" y="568186"/>
            <a:ext cx="1582158" cy="160557"/>
            <a:chOff x="9781712" y="633710"/>
            <a:chExt cx="1802129" cy="182879"/>
          </a:xfrm>
          <a:solidFill>
            <a:srgbClr val="343D42"/>
          </a:solidFill>
        </p:grpSpPr>
        <p:sp>
          <p:nvSpPr>
            <p:cNvPr id="90" name="Полилиния: фигура 89">
              <a:extLst>
                <a:ext uri="{FF2B5EF4-FFF2-40B4-BE49-F238E27FC236}">
                  <a16:creationId xmlns:a16="http://schemas.microsoft.com/office/drawing/2014/main" id="{C3EE4980-3326-45A4-92D7-664DBB4F5720}"/>
                </a:ext>
              </a:extLst>
            </p:cNvPr>
            <p:cNvSpPr/>
            <p:nvPr/>
          </p:nvSpPr>
          <p:spPr>
            <a:xfrm>
              <a:off x="9781712" y="684002"/>
              <a:ext cx="143160" cy="91058"/>
            </a:xfrm>
            <a:custGeom>
              <a:avLst/>
              <a:gdLst>
                <a:gd name="connsiteX0" fmla="*/ 114491 w 143160"/>
                <a:gd name="connsiteY0" fmla="*/ 91059 h 91058"/>
                <a:gd name="connsiteX1" fmla="*/ 93821 w 143160"/>
                <a:gd name="connsiteY1" fmla="*/ 91059 h 91058"/>
                <a:gd name="connsiteX2" fmla="*/ 74486 w 143160"/>
                <a:gd name="connsiteY2" fmla="*/ 40767 h 91058"/>
                <a:gd name="connsiteX3" fmla="*/ 71438 w 143160"/>
                <a:gd name="connsiteY3" fmla="*/ 30099 h 91058"/>
                <a:gd name="connsiteX4" fmla="*/ 68199 w 143160"/>
                <a:gd name="connsiteY4" fmla="*/ 41148 h 91058"/>
                <a:gd name="connsiteX5" fmla="*/ 49054 w 143160"/>
                <a:gd name="connsiteY5" fmla="*/ 91059 h 91058"/>
                <a:gd name="connsiteX6" fmla="*/ 29337 w 143160"/>
                <a:gd name="connsiteY6" fmla="*/ 91059 h 91058"/>
                <a:gd name="connsiteX7" fmla="*/ 0 w 143160"/>
                <a:gd name="connsiteY7" fmla="*/ 95 h 91058"/>
                <a:gd name="connsiteX8" fmla="*/ 24765 w 143160"/>
                <a:gd name="connsiteY8" fmla="*/ 95 h 91058"/>
                <a:gd name="connsiteX9" fmla="*/ 39243 w 143160"/>
                <a:gd name="connsiteY9" fmla="*/ 49340 h 91058"/>
                <a:gd name="connsiteX10" fmla="*/ 41815 w 143160"/>
                <a:gd name="connsiteY10" fmla="*/ 61436 h 91058"/>
                <a:gd name="connsiteX11" fmla="*/ 45244 w 143160"/>
                <a:gd name="connsiteY11" fmla="*/ 49340 h 91058"/>
                <a:gd name="connsiteX12" fmla="*/ 62198 w 143160"/>
                <a:gd name="connsiteY12" fmla="*/ 0 h 91058"/>
                <a:gd name="connsiteX13" fmla="*/ 82772 w 143160"/>
                <a:gd name="connsiteY13" fmla="*/ 0 h 91058"/>
                <a:gd name="connsiteX14" fmla="*/ 100298 w 143160"/>
                <a:gd name="connsiteY14" fmla="*/ 49149 h 91058"/>
                <a:gd name="connsiteX15" fmla="*/ 103727 w 143160"/>
                <a:gd name="connsiteY15" fmla="*/ 61627 h 91058"/>
                <a:gd name="connsiteX16" fmla="*/ 106585 w 143160"/>
                <a:gd name="connsiteY16" fmla="*/ 48577 h 91058"/>
                <a:gd name="connsiteX17" fmla="*/ 119825 w 143160"/>
                <a:gd name="connsiteY17" fmla="*/ 95 h 91058"/>
                <a:gd name="connsiteX18" fmla="*/ 143161 w 143160"/>
                <a:gd name="connsiteY18" fmla="*/ 95 h 91058"/>
                <a:gd name="connsiteX19" fmla="*/ 114491 w 143160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160" h="91058">
                  <a:moveTo>
                    <a:pt x="114491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6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243" y="49340"/>
                  </a:lnTo>
                  <a:cubicBezTo>
                    <a:pt x="40672" y="53816"/>
                    <a:pt x="41053" y="57150"/>
                    <a:pt x="41815" y="61436"/>
                  </a:cubicBezTo>
                  <a:cubicBezTo>
                    <a:pt x="42863" y="57626"/>
                    <a:pt x="43434" y="54388"/>
                    <a:pt x="45244" y="49340"/>
                  </a:cubicBezTo>
                  <a:lnTo>
                    <a:pt x="62198" y="0"/>
                  </a:lnTo>
                  <a:lnTo>
                    <a:pt x="82772" y="0"/>
                  </a:lnTo>
                  <a:lnTo>
                    <a:pt x="100298" y="49149"/>
                  </a:lnTo>
                  <a:cubicBezTo>
                    <a:pt x="101727" y="53150"/>
                    <a:pt x="102680" y="57436"/>
                    <a:pt x="103727" y="61627"/>
                  </a:cubicBezTo>
                  <a:cubicBezTo>
                    <a:pt x="104489" y="57436"/>
                    <a:pt x="105537" y="52959"/>
                    <a:pt x="106585" y="48577"/>
                  </a:cubicBezTo>
                  <a:lnTo>
                    <a:pt x="119825" y="95"/>
                  </a:lnTo>
                  <a:lnTo>
                    <a:pt x="143161" y="95"/>
                  </a:lnTo>
                  <a:lnTo>
                    <a:pt x="114491" y="91059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1" name="Полилиния: фигура 90">
              <a:extLst>
                <a:ext uri="{FF2B5EF4-FFF2-40B4-BE49-F238E27FC236}">
                  <a16:creationId xmlns:a16="http://schemas.microsoft.com/office/drawing/2014/main" id="{9CD17A6A-7AB9-4609-83D8-3A93D83529C8}"/>
                </a:ext>
              </a:extLst>
            </p:cNvPr>
            <p:cNvSpPr/>
            <p:nvPr/>
          </p:nvSpPr>
          <p:spPr>
            <a:xfrm>
              <a:off x="9934302" y="684002"/>
              <a:ext cx="143160" cy="91058"/>
            </a:xfrm>
            <a:custGeom>
              <a:avLst/>
              <a:gdLst>
                <a:gd name="connsiteX0" fmla="*/ 114586 w 143160"/>
                <a:gd name="connsiteY0" fmla="*/ 91059 h 91058"/>
                <a:gd name="connsiteX1" fmla="*/ 93821 w 143160"/>
                <a:gd name="connsiteY1" fmla="*/ 91059 h 91058"/>
                <a:gd name="connsiteX2" fmla="*/ 74486 w 143160"/>
                <a:gd name="connsiteY2" fmla="*/ 40767 h 91058"/>
                <a:gd name="connsiteX3" fmla="*/ 71438 w 143160"/>
                <a:gd name="connsiteY3" fmla="*/ 30099 h 91058"/>
                <a:gd name="connsiteX4" fmla="*/ 68199 w 143160"/>
                <a:gd name="connsiteY4" fmla="*/ 41148 h 91058"/>
                <a:gd name="connsiteX5" fmla="*/ 49054 w 143160"/>
                <a:gd name="connsiteY5" fmla="*/ 91059 h 91058"/>
                <a:gd name="connsiteX6" fmla="*/ 29337 w 143160"/>
                <a:gd name="connsiteY6" fmla="*/ 91059 h 91058"/>
                <a:gd name="connsiteX7" fmla="*/ 0 w 143160"/>
                <a:gd name="connsiteY7" fmla="*/ 95 h 91058"/>
                <a:gd name="connsiteX8" fmla="*/ 24765 w 143160"/>
                <a:gd name="connsiteY8" fmla="*/ 95 h 91058"/>
                <a:gd name="connsiteX9" fmla="*/ 39243 w 143160"/>
                <a:gd name="connsiteY9" fmla="*/ 49340 h 91058"/>
                <a:gd name="connsiteX10" fmla="*/ 41815 w 143160"/>
                <a:gd name="connsiteY10" fmla="*/ 61436 h 91058"/>
                <a:gd name="connsiteX11" fmla="*/ 45244 w 143160"/>
                <a:gd name="connsiteY11" fmla="*/ 49340 h 91058"/>
                <a:gd name="connsiteX12" fmla="*/ 62198 w 143160"/>
                <a:gd name="connsiteY12" fmla="*/ 0 h 91058"/>
                <a:gd name="connsiteX13" fmla="*/ 82772 w 143160"/>
                <a:gd name="connsiteY13" fmla="*/ 0 h 91058"/>
                <a:gd name="connsiteX14" fmla="*/ 100298 w 143160"/>
                <a:gd name="connsiteY14" fmla="*/ 49149 h 91058"/>
                <a:gd name="connsiteX15" fmla="*/ 103727 w 143160"/>
                <a:gd name="connsiteY15" fmla="*/ 61627 h 91058"/>
                <a:gd name="connsiteX16" fmla="*/ 106585 w 143160"/>
                <a:gd name="connsiteY16" fmla="*/ 48577 h 91058"/>
                <a:gd name="connsiteX17" fmla="*/ 119825 w 143160"/>
                <a:gd name="connsiteY17" fmla="*/ 95 h 91058"/>
                <a:gd name="connsiteX18" fmla="*/ 143161 w 143160"/>
                <a:gd name="connsiteY18" fmla="*/ 95 h 91058"/>
                <a:gd name="connsiteX19" fmla="*/ 114586 w 143160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160" h="91058">
                  <a:moveTo>
                    <a:pt x="114586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6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243" y="49340"/>
                  </a:lnTo>
                  <a:cubicBezTo>
                    <a:pt x="40672" y="53816"/>
                    <a:pt x="41053" y="57150"/>
                    <a:pt x="41815" y="61436"/>
                  </a:cubicBezTo>
                  <a:cubicBezTo>
                    <a:pt x="42863" y="57626"/>
                    <a:pt x="43434" y="54388"/>
                    <a:pt x="45244" y="49340"/>
                  </a:cubicBezTo>
                  <a:lnTo>
                    <a:pt x="62198" y="0"/>
                  </a:lnTo>
                  <a:lnTo>
                    <a:pt x="82772" y="0"/>
                  </a:lnTo>
                  <a:lnTo>
                    <a:pt x="100298" y="49149"/>
                  </a:lnTo>
                  <a:cubicBezTo>
                    <a:pt x="101727" y="53150"/>
                    <a:pt x="102679" y="57436"/>
                    <a:pt x="103727" y="61627"/>
                  </a:cubicBezTo>
                  <a:cubicBezTo>
                    <a:pt x="104489" y="57436"/>
                    <a:pt x="105537" y="52959"/>
                    <a:pt x="106585" y="48577"/>
                  </a:cubicBezTo>
                  <a:lnTo>
                    <a:pt x="119825" y="95"/>
                  </a:lnTo>
                  <a:lnTo>
                    <a:pt x="143161" y="95"/>
                  </a:lnTo>
                  <a:lnTo>
                    <a:pt x="114586" y="91059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2" name="Полилиния: фигура 91">
              <a:extLst>
                <a:ext uri="{FF2B5EF4-FFF2-40B4-BE49-F238E27FC236}">
                  <a16:creationId xmlns:a16="http://schemas.microsoft.com/office/drawing/2014/main" id="{40E722DA-6B59-4B01-BF53-A6EC501D1550}"/>
                </a:ext>
              </a:extLst>
            </p:cNvPr>
            <p:cNvSpPr/>
            <p:nvPr/>
          </p:nvSpPr>
          <p:spPr>
            <a:xfrm>
              <a:off x="10086893" y="684002"/>
              <a:ext cx="143256" cy="91058"/>
            </a:xfrm>
            <a:custGeom>
              <a:avLst/>
              <a:gdLst>
                <a:gd name="connsiteX0" fmla="*/ 114586 w 143256"/>
                <a:gd name="connsiteY0" fmla="*/ 91059 h 91058"/>
                <a:gd name="connsiteX1" fmla="*/ 93821 w 143256"/>
                <a:gd name="connsiteY1" fmla="*/ 91059 h 91058"/>
                <a:gd name="connsiteX2" fmla="*/ 74486 w 143256"/>
                <a:gd name="connsiteY2" fmla="*/ 40767 h 91058"/>
                <a:gd name="connsiteX3" fmla="*/ 71438 w 143256"/>
                <a:gd name="connsiteY3" fmla="*/ 30099 h 91058"/>
                <a:gd name="connsiteX4" fmla="*/ 68199 w 143256"/>
                <a:gd name="connsiteY4" fmla="*/ 41148 h 91058"/>
                <a:gd name="connsiteX5" fmla="*/ 49054 w 143256"/>
                <a:gd name="connsiteY5" fmla="*/ 91059 h 91058"/>
                <a:gd name="connsiteX6" fmla="*/ 29337 w 143256"/>
                <a:gd name="connsiteY6" fmla="*/ 91059 h 91058"/>
                <a:gd name="connsiteX7" fmla="*/ 0 w 143256"/>
                <a:gd name="connsiteY7" fmla="*/ 95 h 91058"/>
                <a:gd name="connsiteX8" fmla="*/ 24765 w 143256"/>
                <a:gd name="connsiteY8" fmla="*/ 95 h 91058"/>
                <a:gd name="connsiteX9" fmla="*/ 39338 w 143256"/>
                <a:gd name="connsiteY9" fmla="*/ 49340 h 91058"/>
                <a:gd name="connsiteX10" fmla="*/ 41910 w 143256"/>
                <a:gd name="connsiteY10" fmla="*/ 61436 h 91058"/>
                <a:gd name="connsiteX11" fmla="*/ 45339 w 143256"/>
                <a:gd name="connsiteY11" fmla="*/ 49340 h 91058"/>
                <a:gd name="connsiteX12" fmla="*/ 62294 w 143256"/>
                <a:gd name="connsiteY12" fmla="*/ 0 h 91058"/>
                <a:gd name="connsiteX13" fmla="*/ 82868 w 143256"/>
                <a:gd name="connsiteY13" fmla="*/ 0 h 91058"/>
                <a:gd name="connsiteX14" fmla="*/ 100394 w 143256"/>
                <a:gd name="connsiteY14" fmla="*/ 49149 h 91058"/>
                <a:gd name="connsiteX15" fmla="*/ 103822 w 143256"/>
                <a:gd name="connsiteY15" fmla="*/ 61627 h 91058"/>
                <a:gd name="connsiteX16" fmla="*/ 106680 w 143256"/>
                <a:gd name="connsiteY16" fmla="*/ 48577 h 91058"/>
                <a:gd name="connsiteX17" fmla="*/ 119920 w 143256"/>
                <a:gd name="connsiteY17" fmla="*/ 95 h 91058"/>
                <a:gd name="connsiteX18" fmla="*/ 143256 w 143256"/>
                <a:gd name="connsiteY18" fmla="*/ 95 h 91058"/>
                <a:gd name="connsiteX19" fmla="*/ 114586 w 143256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256" h="91058">
                  <a:moveTo>
                    <a:pt x="114586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5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338" y="49340"/>
                  </a:lnTo>
                  <a:cubicBezTo>
                    <a:pt x="40767" y="53816"/>
                    <a:pt x="41148" y="57150"/>
                    <a:pt x="41910" y="61436"/>
                  </a:cubicBezTo>
                  <a:cubicBezTo>
                    <a:pt x="42958" y="57626"/>
                    <a:pt x="43529" y="54388"/>
                    <a:pt x="45339" y="49340"/>
                  </a:cubicBezTo>
                  <a:lnTo>
                    <a:pt x="62294" y="0"/>
                  </a:lnTo>
                  <a:lnTo>
                    <a:pt x="82868" y="0"/>
                  </a:lnTo>
                  <a:lnTo>
                    <a:pt x="100394" y="49149"/>
                  </a:lnTo>
                  <a:cubicBezTo>
                    <a:pt x="101822" y="53150"/>
                    <a:pt x="102775" y="57436"/>
                    <a:pt x="103822" y="61627"/>
                  </a:cubicBezTo>
                  <a:cubicBezTo>
                    <a:pt x="104584" y="57436"/>
                    <a:pt x="105632" y="52959"/>
                    <a:pt x="106680" y="48577"/>
                  </a:cubicBezTo>
                  <a:lnTo>
                    <a:pt x="119920" y="95"/>
                  </a:lnTo>
                  <a:lnTo>
                    <a:pt x="143256" y="95"/>
                  </a:lnTo>
                  <a:lnTo>
                    <a:pt x="114586" y="91059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3" name="Полилиния: фигура 92">
              <a:extLst>
                <a:ext uri="{FF2B5EF4-FFF2-40B4-BE49-F238E27FC236}">
                  <a16:creationId xmlns:a16="http://schemas.microsoft.com/office/drawing/2014/main" id="{A11BB78C-56A7-4433-AAC0-95EC05E4CD80}"/>
                </a:ext>
              </a:extLst>
            </p:cNvPr>
            <p:cNvSpPr/>
            <p:nvPr/>
          </p:nvSpPr>
          <p:spPr>
            <a:xfrm>
              <a:off x="10236530" y="744676"/>
              <a:ext cx="30765" cy="30956"/>
            </a:xfrm>
            <a:custGeom>
              <a:avLst/>
              <a:gdLst>
                <a:gd name="connsiteX0" fmla="*/ 16097 w 30765"/>
                <a:gd name="connsiteY0" fmla="*/ 0 h 30956"/>
                <a:gd name="connsiteX1" fmla="*/ 30766 w 30765"/>
                <a:gd name="connsiteY1" fmla="*/ 14859 h 30956"/>
                <a:gd name="connsiteX2" fmla="*/ 16097 w 30765"/>
                <a:gd name="connsiteY2" fmla="*/ 30956 h 30956"/>
                <a:gd name="connsiteX3" fmla="*/ 0 w 30765"/>
                <a:gd name="connsiteY3" fmla="*/ 14859 h 30956"/>
                <a:gd name="connsiteX4" fmla="*/ 16097 w 30765"/>
                <a:gd name="connsiteY4" fmla="*/ 0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65" h="30956">
                  <a:moveTo>
                    <a:pt x="16097" y="0"/>
                  </a:moveTo>
                  <a:cubicBezTo>
                    <a:pt x="24765" y="0"/>
                    <a:pt x="30766" y="7810"/>
                    <a:pt x="30766" y="14859"/>
                  </a:cubicBezTo>
                  <a:cubicBezTo>
                    <a:pt x="30766" y="23146"/>
                    <a:pt x="24765" y="30956"/>
                    <a:pt x="16097" y="30956"/>
                  </a:cubicBezTo>
                  <a:cubicBezTo>
                    <a:pt x="6001" y="30956"/>
                    <a:pt x="0" y="23146"/>
                    <a:pt x="0" y="14859"/>
                  </a:cubicBezTo>
                  <a:cubicBezTo>
                    <a:pt x="0" y="7810"/>
                    <a:pt x="6096" y="0"/>
                    <a:pt x="16097" y="0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4" name="Полилиния: фигура 93">
              <a:extLst>
                <a:ext uri="{FF2B5EF4-FFF2-40B4-BE49-F238E27FC236}">
                  <a16:creationId xmlns:a16="http://schemas.microsoft.com/office/drawing/2014/main" id="{0A132BE6-BE6A-4A06-A36B-C0CA1EDA0E2B}"/>
                </a:ext>
              </a:extLst>
            </p:cNvPr>
            <p:cNvSpPr/>
            <p:nvPr/>
          </p:nvSpPr>
          <p:spPr>
            <a:xfrm>
              <a:off x="10291108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8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5" name="Полилиния: фигура 94">
              <a:extLst>
                <a:ext uri="{FF2B5EF4-FFF2-40B4-BE49-F238E27FC236}">
                  <a16:creationId xmlns:a16="http://schemas.microsoft.com/office/drawing/2014/main" id="{CDC10245-35E6-4F7D-9187-18FD5B42EF38}"/>
                </a:ext>
              </a:extLst>
            </p:cNvPr>
            <p:cNvSpPr/>
            <p:nvPr/>
          </p:nvSpPr>
          <p:spPr>
            <a:xfrm>
              <a:off x="10363022" y="684002"/>
              <a:ext cx="83915" cy="92773"/>
            </a:xfrm>
            <a:custGeom>
              <a:avLst/>
              <a:gdLst>
                <a:gd name="connsiteX0" fmla="*/ 83915 w 83915"/>
                <a:gd name="connsiteY0" fmla="*/ 90583 h 92773"/>
                <a:gd name="connsiteX1" fmla="*/ 60770 w 83915"/>
                <a:gd name="connsiteY1" fmla="*/ 90583 h 92773"/>
                <a:gd name="connsiteX2" fmla="*/ 60770 w 83915"/>
                <a:gd name="connsiteY2" fmla="*/ 79534 h 92773"/>
                <a:gd name="connsiteX3" fmla="*/ 31814 w 83915"/>
                <a:gd name="connsiteY3" fmla="*/ 92773 h 92773"/>
                <a:gd name="connsiteX4" fmla="*/ 0 w 83915"/>
                <a:gd name="connsiteY4" fmla="*/ 55340 h 92773"/>
                <a:gd name="connsiteX5" fmla="*/ 0 w 83915"/>
                <a:gd name="connsiteY5" fmla="*/ 0 h 92773"/>
                <a:gd name="connsiteX6" fmla="*/ 23146 w 83915"/>
                <a:gd name="connsiteY6" fmla="*/ 0 h 92773"/>
                <a:gd name="connsiteX7" fmla="*/ 23146 w 83915"/>
                <a:gd name="connsiteY7" fmla="*/ 50578 h 92773"/>
                <a:gd name="connsiteX8" fmla="*/ 40481 w 83915"/>
                <a:gd name="connsiteY8" fmla="*/ 71342 h 92773"/>
                <a:gd name="connsiteX9" fmla="*/ 60770 w 83915"/>
                <a:gd name="connsiteY9" fmla="*/ 60293 h 92773"/>
                <a:gd name="connsiteX10" fmla="*/ 60770 w 83915"/>
                <a:gd name="connsiteY10" fmla="*/ 95 h 92773"/>
                <a:gd name="connsiteX11" fmla="*/ 83915 w 83915"/>
                <a:gd name="connsiteY11" fmla="*/ 95 h 92773"/>
                <a:gd name="connsiteX12" fmla="*/ 83915 w 83915"/>
                <a:gd name="connsiteY12" fmla="*/ 90583 h 9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915" h="92773">
                  <a:moveTo>
                    <a:pt x="83915" y="90583"/>
                  </a:moveTo>
                  <a:lnTo>
                    <a:pt x="60770" y="90583"/>
                  </a:lnTo>
                  <a:lnTo>
                    <a:pt x="60770" y="79534"/>
                  </a:lnTo>
                  <a:cubicBezTo>
                    <a:pt x="55340" y="86201"/>
                    <a:pt x="45910" y="92773"/>
                    <a:pt x="31814" y="92773"/>
                  </a:cubicBezTo>
                  <a:cubicBezTo>
                    <a:pt x="14097" y="92773"/>
                    <a:pt x="0" y="81344"/>
                    <a:pt x="0" y="55340"/>
                  </a:cubicBezTo>
                  <a:lnTo>
                    <a:pt x="0" y="0"/>
                  </a:lnTo>
                  <a:lnTo>
                    <a:pt x="23146" y="0"/>
                  </a:lnTo>
                  <a:lnTo>
                    <a:pt x="23146" y="50578"/>
                  </a:lnTo>
                  <a:cubicBezTo>
                    <a:pt x="23146" y="62675"/>
                    <a:pt x="27813" y="71342"/>
                    <a:pt x="40481" y="71342"/>
                  </a:cubicBezTo>
                  <a:cubicBezTo>
                    <a:pt x="48101" y="71342"/>
                    <a:pt x="55531" y="67056"/>
                    <a:pt x="60770" y="60293"/>
                  </a:cubicBezTo>
                  <a:lnTo>
                    <a:pt x="60770" y="95"/>
                  </a:lnTo>
                  <a:lnTo>
                    <a:pt x="83915" y="95"/>
                  </a:lnTo>
                  <a:lnTo>
                    <a:pt x="83915" y="90583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6" name="Полилиния: фигура 95">
              <a:extLst>
                <a:ext uri="{FF2B5EF4-FFF2-40B4-BE49-F238E27FC236}">
                  <a16:creationId xmlns:a16="http://schemas.microsoft.com/office/drawing/2014/main" id="{1642B073-4A45-4F29-8BD9-282D19484438}"/>
                </a:ext>
              </a:extLst>
            </p:cNvPr>
            <p:cNvSpPr/>
            <p:nvPr/>
          </p:nvSpPr>
          <p:spPr>
            <a:xfrm>
              <a:off x="10467607" y="681811"/>
              <a:ext cx="74390" cy="94964"/>
            </a:xfrm>
            <a:custGeom>
              <a:avLst/>
              <a:gdLst>
                <a:gd name="connsiteX0" fmla="*/ 2381 w 74390"/>
                <a:gd name="connsiteY0" fmla="*/ 27623 h 94964"/>
                <a:gd name="connsiteX1" fmla="*/ 35623 w 74390"/>
                <a:gd name="connsiteY1" fmla="*/ 0 h 94964"/>
                <a:gd name="connsiteX2" fmla="*/ 70009 w 74390"/>
                <a:gd name="connsiteY2" fmla="*/ 11525 h 94964"/>
                <a:gd name="connsiteX3" fmla="*/ 61341 w 74390"/>
                <a:gd name="connsiteY3" fmla="*/ 28004 h 94964"/>
                <a:gd name="connsiteX4" fmla="*/ 36767 w 74390"/>
                <a:gd name="connsiteY4" fmla="*/ 19336 h 94964"/>
                <a:gd name="connsiteX5" fmla="*/ 25527 w 74390"/>
                <a:gd name="connsiteY5" fmla="*/ 27146 h 94964"/>
                <a:gd name="connsiteX6" fmla="*/ 74390 w 74390"/>
                <a:gd name="connsiteY6" fmla="*/ 66008 h 94964"/>
                <a:gd name="connsiteX7" fmla="*/ 37814 w 74390"/>
                <a:gd name="connsiteY7" fmla="*/ 94964 h 94964"/>
                <a:gd name="connsiteX8" fmla="*/ 0 w 74390"/>
                <a:gd name="connsiteY8" fmla="*/ 79439 h 94964"/>
                <a:gd name="connsiteX9" fmla="*/ 11240 w 74390"/>
                <a:gd name="connsiteY9" fmla="*/ 64389 h 94964"/>
                <a:gd name="connsiteX10" fmla="*/ 39433 w 74390"/>
                <a:gd name="connsiteY10" fmla="*/ 75629 h 94964"/>
                <a:gd name="connsiteX11" fmla="*/ 51340 w 74390"/>
                <a:gd name="connsiteY11" fmla="*/ 67151 h 94964"/>
                <a:gd name="connsiteX12" fmla="*/ 2381 w 74390"/>
                <a:gd name="connsiteY12" fmla="*/ 27623 h 9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90" h="94964">
                  <a:moveTo>
                    <a:pt x="2381" y="27623"/>
                  </a:moveTo>
                  <a:cubicBezTo>
                    <a:pt x="2381" y="9906"/>
                    <a:pt x="16859" y="0"/>
                    <a:pt x="35623" y="0"/>
                  </a:cubicBezTo>
                  <a:cubicBezTo>
                    <a:pt x="53149" y="0"/>
                    <a:pt x="64389" y="6287"/>
                    <a:pt x="70009" y="11525"/>
                  </a:cubicBezTo>
                  <a:lnTo>
                    <a:pt x="61341" y="28004"/>
                  </a:lnTo>
                  <a:cubicBezTo>
                    <a:pt x="55912" y="23813"/>
                    <a:pt x="46482" y="19336"/>
                    <a:pt x="36767" y="19336"/>
                  </a:cubicBezTo>
                  <a:cubicBezTo>
                    <a:pt x="29718" y="19336"/>
                    <a:pt x="25527" y="23146"/>
                    <a:pt x="25527" y="27146"/>
                  </a:cubicBezTo>
                  <a:cubicBezTo>
                    <a:pt x="25527" y="42291"/>
                    <a:pt x="74390" y="34004"/>
                    <a:pt x="74390" y="66008"/>
                  </a:cubicBezTo>
                  <a:cubicBezTo>
                    <a:pt x="74390" y="83915"/>
                    <a:pt x="59912" y="94964"/>
                    <a:pt x="37814" y="94964"/>
                  </a:cubicBezTo>
                  <a:cubicBezTo>
                    <a:pt x="21146" y="94964"/>
                    <a:pt x="4191" y="85916"/>
                    <a:pt x="0" y="79439"/>
                  </a:cubicBezTo>
                  <a:lnTo>
                    <a:pt x="11240" y="64389"/>
                  </a:lnTo>
                  <a:cubicBezTo>
                    <a:pt x="16669" y="70199"/>
                    <a:pt x="30385" y="75629"/>
                    <a:pt x="39433" y="75629"/>
                  </a:cubicBezTo>
                  <a:cubicBezTo>
                    <a:pt x="46101" y="75629"/>
                    <a:pt x="51340" y="72771"/>
                    <a:pt x="51340" y="67151"/>
                  </a:cubicBezTo>
                  <a:cubicBezTo>
                    <a:pt x="51244" y="52578"/>
                    <a:pt x="2381" y="60579"/>
                    <a:pt x="2381" y="27623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7" name="Полилиния: фигура 96">
              <a:extLst>
                <a:ext uri="{FF2B5EF4-FFF2-40B4-BE49-F238E27FC236}">
                  <a16:creationId xmlns:a16="http://schemas.microsoft.com/office/drawing/2014/main" id="{95E4530D-343C-48CB-ACEA-182BE18BDE8C}"/>
                </a:ext>
              </a:extLst>
            </p:cNvPr>
            <p:cNvSpPr/>
            <p:nvPr/>
          </p:nvSpPr>
          <p:spPr>
            <a:xfrm>
              <a:off x="10557047" y="681811"/>
              <a:ext cx="74390" cy="94964"/>
            </a:xfrm>
            <a:custGeom>
              <a:avLst/>
              <a:gdLst>
                <a:gd name="connsiteX0" fmla="*/ 2381 w 74390"/>
                <a:gd name="connsiteY0" fmla="*/ 27623 h 94964"/>
                <a:gd name="connsiteX1" fmla="*/ 35623 w 74390"/>
                <a:gd name="connsiteY1" fmla="*/ 0 h 94964"/>
                <a:gd name="connsiteX2" fmla="*/ 70009 w 74390"/>
                <a:gd name="connsiteY2" fmla="*/ 11525 h 94964"/>
                <a:gd name="connsiteX3" fmla="*/ 61341 w 74390"/>
                <a:gd name="connsiteY3" fmla="*/ 28004 h 94964"/>
                <a:gd name="connsiteX4" fmla="*/ 36767 w 74390"/>
                <a:gd name="connsiteY4" fmla="*/ 19336 h 94964"/>
                <a:gd name="connsiteX5" fmla="*/ 25527 w 74390"/>
                <a:gd name="connsiteY5" fmla="*/ 27146 h 94964"/>
                <a:gd name="connsiteX6" fmla="*/ 74390 w 74390"/>
                <a:gd name="connsiteY6" fmla="*/ 66008 h 94964"/>
                <a:gd name="connsiteX7" fmla="*/ 37814 w 74390"/>
                <a:gd name="connsiteY7" fmla="*/ 94964 h 94964"/>
                <a:gd name="connsiteX8" fmla="*/ 0 w 74390"/>
                <a:gd name="connsiteY8" fmla="*/ 79439 h 94964"/>
                <a:gd name="connsiteX9" fmla="*/ 11240 w 74390"/>
                <a:gd name="connsiteY9" fmla="*/ 64389 h 94964"/>
                <a:gd name="connsiteX10" fmla="*/ 39433 w 74390"/>
                <a:gd name="connsiteY10" fmla="*/ 75629 h 94964"/>
                <a:gd name="connsiteX11" fmla="*/ 51340 w 74390"/>
                <a:gd name="connsiteY11" fmla="*/ 67151 h 94964"/>
                <a:gd name="connsiteX12" fmla="*/ 2381 w 74390"/>
                <a:gd name="connsiteY12" fmla="*/ 27623 h 9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90" h="94964">
                  <a:moveTo>
                    <a:pt x="2381" y="27623"/>
                  </a:moveTo>
                  <a:cubicBezTo>
                    <a:pt x="2381" y="9906"/>
                    <a:pt x="16859" y="0"/>
                    <a:pt x="35623" y="0"/>
                  </a:cubicBezTo>
                  <a:cubicBezTo>
                    <a:pt x="53150" y="0"/>
                    <a:pt x="64389" y="6287"/>
                    <a:pt x="70009" y="11525"/>
                  </a:cubicBezTo>
                  <a:lnTo>
                    <a:pt x="61341" y="28004"/>
                  </a:lnTo>
                  <a:cubicBezTo>
                    <a:pt x="55912" y="23813"/>
                    <a:pt x="46482" y="19336"/>
                    <a:pt x="36767" y="19336"/>
                  </a:cubicBezTo>
                  <a:cubicBezTo>
                    <a:pt x="29718" y="19336"/>
                    <a:pt x="25527" y="23146"/>
                    <a:pt x="25527" y="27146"/>
                  </a:cubicBezTo>
                  <a:cubicBezTo>
                    <a:pt x="25527" y="42291"/>
                    <a:pt x="74390" y="34004"/>
                    <a:pt x="74390" y="66008"/>
                  </a:cubicBezTo>
                  <a:cubicBezTo>
                    <a:pt x="74390" y="83915"/>
                    <a:pt x="59912" y="94964"/>
                    <a:pt x="37814" y="94964"/>
                  </a:cubicBezTo>
                  <a:cubicBezTo>
                    <a:pt x="21146" y="94964"/>
                    <a:pt x="4191" y="85916"/>
                    <a:pt x="0" y="79439"/>
                  </a:cubicBezTo>
                  <a:lnTo>
                    <a:pt x="11240" y="64389"/>
                  </a:lnTo>
                  <a:cubicBezTo>
                    <a:pt x="16669" y="70199"/>
                    <a:pt x="30385" y="75629"/>
                    <a:pt x="39433" y="75629"/>
                  </a:cubicBezTo>
                  <a:cubicBezTo>
                    <a:pt x="46101" y="75629"/>
                    <a:pt x="51340" y="72771"/>
                    <a:pt x="51340" y="67151"/>
                  </a:cubicBezTo>
                  <a:cubicBezTo>
                    <a:pt x="51340" y="52578"/>
                    <a:pt x="2381" y="60579"/>
                    <a:pt x="2381" y="27623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8" name="Полилиния: фигура 97">
              <a:extLst>
                <a:ext uri="{FF2B5EF4-FFF2-40B4-BE49-F238E27FC236}">
                  <a16:creationId xmlns:a16="http://schemas.microsoft.com/office/drawing/2014/main" id="{950C3BF2-0749-41C5-A69F-9D8404D18383}"/>
                </a:ext>
              </a:extLst>
            </p:cNvPr>
            <p:cNvSpPr/>
            <p:nvPr/>
          </p:nvSpPr>
          <p:spPr>
            <a:xfrm>
              <a:off x="10646772" y="633710"/>
              <a:ext cx="91820" cy="142493"/>
            </a:xfrm>
            <a:custGeom>
              <a:avLst/>
              <a:gdLst>
                <a:gd name="connsiteX0" fmla="*/ 68675 w 91820"/>
                <a:gd name="connsiteY0" fmla="*/ 131445 h 142493"/>
                <a:gd name="connsiteX1" fmla="*/ 42672 w 91820"/>
                <a:gd name="connsiteY1" fmla="*/ 142494 h 142493"/>
                <a:gd name="connsiteX2" fmla="*/ 0 w 91820"/>
                <a:gd name="connsiteY2" fmla="*/ 96583 h 142493"/>
                <a:gd name="connsiteX3" fmla="*/ 49721 w 91820"/>
                <a:gd name="connsiteY3" fmla="*/ 48101 h 142493"/>
                <a:gd name="connsiteX4" fmla="*/ 68675 w 91820"/>
                <a:gd name="connsiteY4" fmla="*/ 52578 h 142493"/>
                <a:gd name="connsiteX5" fmla="*/ 68675 w 91820"/>
                <a:gd name="connsiteY5" fmla="*/ 0 h 142493"/>
                <a:gd name="connsiteX6" fmla="*/ 91821 w 91820"/>
                <a:gd name="connsiteY6" fmla="*/ 0 h 142493"/>
                <a:gd name="connsiteX7" fmla="*/ 91821 w 91820"/>
                <a:gd name="connsiteY7" fmla="*/ 140875 h 142493"/>
                <a:gd name="connsiteX8" fmla="*/ 68675 w 91820"/>
                <a:gd name="connsiteY8" fmla="*/ 140875 h 142493"/>
                <a:gd name="connsiteX9" fmla="*/ 68675 w 91820"/>
                <a:gd name="connsiteY9" fmla="*/ 131445 h 142493"/>
                <a:gd name="connsiteX10" fmla="*/ 68675 w 91820"/>
                <a:gd name="connsiteY10" fmla="*/ 111728 h 142493"/>
                <a:gd name="connsiteX11" fmla="*/ 68675 w 91820"/>
                <a:gd name="connsiteY11" fmla="*/ 75248 h 142493"/>
                <a:gd name="connsiteX12" fmla="*/ 50768 w 91820"/>
                <a:gd name="connsiteY12" fmla="*/ 69818 h 142493"/>
                <a:gd name="connsiteX13" fmla="*/ 24765 w 91820"/>
                <a:gd name="connsiteY13" fmla="*/ 95821 h 142493"/>
                <a:gd name="connsiteX14" fmla="*/ 47530 w 91820"/>
                <a:gd name="connsiteY14" fmla="*/ 120967 h 142493"/>
                <a:gd name="connsiteX15" fmla="*/ 68675 w 91820"/>
                <a:gd name="connsiteY15" fmla="*/ 111728 h 14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820" h="142493">
                  <a:moveTo>
                    <a:pt x="68675" y="131445"/>
                  </a:moveTo>
                  <a:cubicBezTo>
                    <a:pt x="62675" y="137922"/>
                    <a:pt x="54388" y="142494"/>
                    <a:pt x="42672" y="142494"/>
                  </a:cubicBezTo>
                  <a:cubicBezTo>
                    <a:pt x="16669" y="142494"/>
                    <a:pt x="0" y="124206"/>
                    <a:pt x="0" y="96583"/>
                  </a:cubicBezTo>
                  <a:cubicBezTo>
                    <a:pt x="0" y="68008"/>
                    <a:pt x="20574" y="48101"/>
                    <a:pt x="49721" y="48101"/>
                  </a:cubicBezTo>
                  <a:cubicBezTo>
                    <a:pt x="57817" y="48101"/>
                    <a:pt x="63627" y="49530"/>
                    <a:pt x="68675" y="52578"/>
                  </a:cubicBezTo>
                  <a:lnTo>
                    <a:pt x="68675" y="0"/>
                  </a:lnTo>
                  <a:lnTo>
                    <a:pt x="91821" y="0"/>
                  </a:lnTo>
                  <a:lnTo>
                    <a:pt x="91821" y="140875"/>
                  </a:lnTo>
                  <a:lnTo>
                    <a:pt x="68675" y="140875"/>
                  </a:lnTo>
                  <a:lnTo>
                    <a:pt x="68675" y="131445"/>
                  </a:lnTo>
                  <a:close/>
                  <a:moveTo>
                    <a:pt x="68675" y="111728"/>
                  </a:moveTo>
                  <a:lnTo>
                    <a:pt x="68675" y="75248"/>
                  </a:lnTo>
                  <a:cubicBezTo>
                    <a:pt x="62865" y="71628"/>
                    <a:pt x="56960" y="69818"/>
                    <a:pt x="50768" y="69818"/>
                  </a:cubicBezTo>
                  <a:cubicBezTo>
                    <a:pt x="37052" y="69818"/>
                    <a:pt x="24765" y="79057"/>
                    <a:pt x="24765" y="95821"/>
                  </a:cubicBezTo>
                  <a:cubicBezTo>
                    <a:pt x="24765" y="111919"/>
                    <a:pt x="35242" y="120967"/>
                    <a:pt x="47530" y="120967"/>
                  </a:cubicBezTo>
                  <a:cubicBezTo>
                    <a:pt x="56007" y="120967"/>
                    <a:pt x="63437" y="116967"/>
                    <a:pt x="68675" y="111728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9" name="Полилиния: фигура 98">
              <a:extLst>
                <a:ext uri="{FF2B5EF4-FFF2-40B4-BE49-F238E27FC236}">
                  <a16:creationId xmlns:a16="http://schemas.microsoft.com/office/drawing/2014/main" id="{505D9C86-0891-44F6-B4FB-B882A0F07808}"/>
                </a:ext>
              </a:extLst>
            </p:cNvPr>
            <p:cNvSpPr/>
            <p:nvPr/>
          </p:nvSpPr>
          <p:spPr>
            <a:xfrm>
              <a:off x="10764882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7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0" name="Полилиния: фигура 99">
              <a:extLst>
                <a:ext uri="{FF2B5EF4-FFF2-40B4-BE49-F238E27FC236}">
                  <a16:creationId xmlns:a16="http://schemas.microsoft.com/office/drawing/2014/main" id="{4FB01406-6EDA-4F57-874B-4F45B9D044EE}"/>
                </a:ext>
              </a:extLst>
            </p:cNvPr>
            <p:cNvSpPr/>
            <p:nvPr/>
          </p:nvSpPr>
          <p:spPr>
            <a:xfrm>
              <a:off x="10831176" y="681811"/>
              <a:ext cx="75247" cy="94011"/>
            </a:xfrm>
            <a:custGeom>
              <a:avLst/>
              <a:gdLst>
                <a:gd name="connsiteX0" fmla="*/ 7048 w 75247"/>
                <a:gd name="connsiteY0" fmla="*/ 8668 h 94011"/>
                <a:gd name="connsiteX1" fmla="*/ 39052 w 75247"/>
                <a:gd name="connsiteY1" fmla="*/ 0 h 94011"/>
                <a:gd name="connsiteX2" fmla="*/ 75248 w 75247"/>
                <a:gd name="connsiteY2" fmla="*/ 37624 h 94011"/>
                <a:gd name="connsiteX3" fmla="*/ 75248 w 75247"/>
                <a:gd name="connsiteY3" fmla="*/ 92774 h 94011"/>
                <a:gd name="connsiteX4" fmla="*/ 55150 w 75247"/>
                <a:gd name="connsiteY4" fmla="*/ 92774 h 94011"/>
                <a:gd name="connsiteX5" fmla="*/ 55150 w 75247"/>
                <a:gd name="connsiteY5" fmla="*/ 82296 h 94011"/>
                <a:gd name="connsiteX6" fmla="*/ 28385 w 75247"/>
                <a:gd name="connsiteY6" fmla="*/ 94012 h 94011"/>
                <a:gd name="connsiteX7" fmla="*/ 0 w 75247"/>
                <a:gd name="connsiteY7" fmla="*/ 66199 h 94011"/>
                <a:gd name="connsiteX8" fmla="*/ 33052 w 75247"/>
                <a:gd name="connsiteY8" fmla="*/ 36767 h 94011"/>
                <a:gd name="connsiteX9" fmla="*/ 53626 w 75247"/>
                <a:gd name="connsiteY9" fmla="*/ 42577 h 94011"/>
                <a:gd name="connsiteX10" fmla="*/ 36671 w 75247"/>
                <a:gd name="connsiteY10" fmla="*/ 19241 h 94011"/>
                <a:gd name="connsiteX11" fmla="*/ 12954 w 75247"/>
                <a:gd name="connsiteY11" fmla="*/ 25432 h 94011"/>
                <a:gd name="connsiteX12" fmla="*/ 7048 w 75247"/>
                <a:gd name="connsiteY12" fmla="*/ 8668 h 94011"/>
                <a:gd name="connsiteX13" fmla="*/ 53531 w 75247"/>
                <a:gd name="connsiteY13" fmla="*/ 66294 h 94011"/>
                <a:gd name="connsiteX14" fmla="*/ 53531 w 75247"/>
                <a:gd name="connsiteY14" fmla="*/ 57055 h 94011"/>
                <a:gd name="connsiteX15" fmla="*/ 37624 w 75247"/>
                <a:gd name="connsiteY15" fmla="*/ 52578 h 94011"/>
                <a:gd name="connsiteX16" fmla="*/ 23146 w 75247"/>
                <a:gd name="connsiteY16" fmla="*/ 63818 h 94011"/>
                <a:gd name="connsiteX17" fmla="*/ 36004 w 75247"/>
                <a:gd name="connsiteY17" fmla="*/ 74486 h 94011"/>
                <a:gd name="connsiteX18" fmla="*/ 53531 w 75247"/>
                <a:gd name="connsiteY18" fmla="*/ 66294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247" h="94011">
                  <a:moveTo>
                    <a:pt x="7048" y="8668"/>
                  </a:moveTo>
                  <a:cubicBezTo>
                    <a:pt x="14859" y="4001"/>
                    <a:pt x="27146" y="0"/>
                    <a:pt x="39052" y="0"/>
                  </a:cubicBezTo>
                  <a:cubicBezTo>
                    <a:pt x="65818" y="0"/>
                    <a:pt x="75248" y="13716"/>
                    <a:pt x="75248" y="37624"/>
                  </a:cubicBezTo>
                  <a:lnTo>
                    <a:pt x="75248" y="92774"/>
                  </a:lnTo>
                  <a:lnTo>
                    <a:pt x="55150" y="92774"/>
                  </a:lnTo>
                  <a:lnTo>
                    <a:pt x="55150" y="82296"/>
                  </a:lnTo>
                  <a:cubicBezTo>
                    <a:pt x="50292" y="89154"/>
                    <a:pt x="40672" y="94012"/>
                    <a:pt x="28385" y="94012"/>
                  </a:cubicBezTo>
                  <a:cubicBezTo>
                    <a:pt x="11906" y="94012"/>
                    <a:pt x="0" y="83725"/>
                    <a:pt x="0" y="66199"/>
                  </a:cubicBezTo>
                  <a:cubicBezTo>
                    <a:pt x="0" y="46292"/>
                    <a:pt x="14669" y="36767"/>
                    <a:pt x="33052" y="36767"/>
                  </a:cubicBezTo>
                  <a:cubicBezTo>
                    <a:pt x="41053" y="36767"/>
                    <a:pt x="49149" y="39338"/>
                    <a:pt x="53626" y="42577"/>
                  </a:cubicBezTo>
                  <a:cubicBezTo>
                    <a:pt x="54197" y="27527"/>
                    <a:pt x="50197" y="19241"/>
                    <a:pt x="36671" y="19241"/>
                  </a:cubicBezTo>
                  <a:cubicBezTo>
                    <a:pt x="26194" y="19241"/>
                    <a:pt x="19526" y="22479"/>
                    <a:pt x="12954" y="25432"/>
                  </a:cubicBezTo>
                  <a:lnTo>
                    <a:pt x="7048" y="8668"/>
                  </a:lnTo>
                  <a:close/>
                  <a:moveTo>
                    <a:pt x="53531" y="66294"/>
                  </a:moveTo>
                  <a:lnTo>
                    <a:pt x="53531" y="57055"/>
                  </a:lnTo>
                  <a:cubicBezTo>
                    <a:pt x="49530" y="54007"/>
                    <a:pt x="44291" y="52578"/>
                    <a:pt x="37624" y="52578"/>
                  </a:cubicBezTo>
                  <a:cubicBezTo>
                    <a:pt x="30004" y="52578"/>
                    <a:pt x="23146" y="56198"/>
                    <a:pt x="23146" y="63818"/>
                  </a:cubicBezTo>
                  <a:cubicBezTo>
                    <a:pt x="23146" y="70676"/>
                    <a:pt x="28765" y="74486"/>
                    <a:pt x="36004" y="74486"/>
                  </a:cubicBezTo>
                  <a:cubicBezTo>
                    <a:pt x="45720" y="74486"/>
                    <a:pt x="50768" y="70295"/>
                    <a:pt x="53531" y="66294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1" name="Полилиния: фигура 100">
              <a:extLst>
                <a:ext uri="{FF2B5EF4-FFF2-40B4-BE49-F238E27FC236}">
                  <a16:creationId xmlns:a16="http://schemas.microsoft.com/office/drawing/2014/main" id="{FDEC945E-558D-4093-BFC3-559EFE960B1F}"/>
                </a:ext>
              </a:extLst>
            </p:cNvPr>
            <p:cNvSpPr/>
            <p:nvPr/>
          </p:nvSpPr>
          <p:spPr>
            <a:xfrm>
              <a:off x="10919759" y="681906"/>
              <a:ext cx="98107" cy="134683"/>
            </a:xfrm>
            <a:custGeom>
              <a:avLst/>
              <a:gdLst>
                <a:gd name="connsiteX0" fmla="*/ 29337 w 98107"/>
                <a:gd name="connsiteY0" fmla="*/ 77057 h 134683"/>
                <a:gd name="connsiteX1" fmla="*/ 27718 w 98107"/>
                <a:gd name="connsiteY1" fmla="*/ 70866 h 134683"/>
                <a:gd name="connsiteX2" fmla="*/ 29718 w 98107"/>
                <a:gd name="connsiteY2" fmla="*/ 64389 h 134683"/>
                <a:gd name="connsiteX3" fmla="*/ 8191 w 98107"/>
                <a:gd name="connsiteY3" fmla="*/ 34004 h 134683"/>
                <a:gd name="connsiteX4" fmla="*/ 46863 w 98107"/>
                <a:gd name="connsiteY4" fmla="*/ 0 h 134683"/>
                <a:gd name="connsiteX5" fmla="*/ 70009 w 98107"/>
                <a:gd name="connsiteY5" fmla="*/ 6477 h 134683"/>
                <a:gd name="connsiteX6" fmla="*/ 97345 w 98107"/>
                <a:gd name="connsiteY6" fmla="*/ 476 h 134683"/>
                <a:gd name="connsiteX7" fmla="*/ 98107 w 98107"/>
                <a:gd name="connsiteY7" fmla="*/ 18955 h 134683"/>
                <a:gd name="connsiteX8" fmla="*/ 83058 w 98107"/>
                <a:gd name="connsiteY8" fmla="*/ 22384 h 134683"/>
                <a:gd name="connsiteX9" fmla="*/ 85249 w 98107"/>
                <a:gd name="connsiteY9" fmla="*/ 34004 h 134683"/>
                <a:gd name="connsiteX10" fmla="*/ 46768 w 98107"/>
                <a:gd name="connsiteY10" fmla="*/ 67437 h 134683"/>
                <a:gd name="connsiteX11" fmla="*/ 45148 w 98107"/>
                <a:gd name="connsiteY11" fmla="*/ 67437 h 134683"/>
                <a:gd name="connsiteX12" fmla="*/ 44767 w 98107"/>
                <a:gd name="connsiteY12" fmla="*/ 70866 h 134683"/>
                <a:gd name="connsiteX13" fmla="*/ 46006 w 98107"/>
                <a:gd name="connsiteY13" fmla="*/ 75438 h 134683"/>
                <a:gd name="connsiteX14" fmla="*/ 47053 w 98107"/>
                <a:gd name="connsiteY14" fmla="*/ 75438 h 134683"/>
                <a:gd name="connsiteX15" fmla="*/ 94107 w 98107"/>
                <a:gd name="connsiteY15" fmla="*/ 105061 h 134683"/>
                <a:gd name="connsiteX16" fmla="*/ 47053 w 98107"/>
                <a:gd name="connsiteY16" fmla="*/ 134684 h 134683"/>
                <a:gd name="connsiteX17" fmla="*/ 0 w 98107"/>
                <a:gd name="connsiteY17" fmla="*/ 105061 h 134683"/>
                <a:gd name="connsiteX18" fmla="*/ 29337 w 98107"/>
                <a:gd name="connsiteY18" fmla="*/ 77057 h 134683"/>
                <a:gd name="connsiteX19" fmla="*/ 47053 w 98107"/>
                <a:gd name="connsiteY19" fmla="*/ 116110 h 134683"/>
                <a:gd name="connsiteX20" fmla="*/ 72390 w 98107"/>
                <a:gd name="connsiteY20" fmla="*/ 105061 h 134683"/>
                <a:gd name="connsiteX21" fmla="*/ 47053 w 98107"/>
                <a:gd name="connsiteY21" fmla="*/ 94012 h 134683"/>
                <a:gd name="connsiteX22" fmla="*/ 21526 w 98107"/>
                <a:gd name="connsiteY22" fmla="*/ 105061 h 134683"/>
                <a:gd name="connsiteX23" fmla="*/ 47053 w 98107"/>
                <a:gd name="connsiteY23" fmla="*/ 116110 h 134683"/>
                <a:gd name="connsiteX24" fmla="*/ 46863 w 98107"/>
                <a:gd name="connsiteY24" fmla="*/ 48673 h 134683"/>
                <a:gd name="connsiteX25" fmla="*/ 63817 w 98107"/>
                <a:gd name="connsiteY25" fmla="*/ 34004 h 134683"/>
                <a:gd name="connsiteX26" fmla="*/ 46863 w 98107"/>
                <a:gd name="connsiteY26" fmla="*/ 18669 h 134683"/>
                <a:gd name="connsiteX27" fmla="*/ 30004 w 98107"/>
                <a:gd name="connsiteY27" fmla="*/ 34004 h 134683"/>
                <a:gd name="connsiteX28" fmla="*/ 46863 w 98107"/>
                <a:gd name="connsiteY28" fmla="*/ 48673 h 13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8107" h="134683">
                  <a:moveTo>
                    <a:pt x="29337" y="77057"/>
                  </a:moveTo>
                  <a:cubicBezTo>
                    <a:pt x="28289" y="75248"/>
                    <a:pt x="27718" y="72866"/>
                    <a:pt x="27718" y="70866"/>
                  </a:cubicBezTo>
                  <a:cubicBezTo>
                    <a:pt x="27718" y="68675"/>
                    <a:pt x="28289" y="66199"/>
                    <a:pt x="29718" y="64389"/>
                  </a:cubicBezTo>
                  <a:cubicBezTo>
                    <a:pt x="16002" y="58960"/>
                    <a:pt x="8191" y="47244"/>
                    <a:pt x="8191" y="34004"/>
                  </a:cubicBezTo>
                  <a:cubicBezTo>
                    <a:pt x="8191" y="15907"/>
                    <a:pt x="22860" y="0"/>
                    <a:pt x="46863" y="0"/>
                  </a:cubicBezTo>
                  <a:cubicBezTo>
                    <a:pt x="55912" y="0"/>
                    <a:pt x="63817" y="2381"/>
                    <a:pt x="70009" y="6477"/>
                  </a:cubicBezTo>
                  <a:lnTo>
                    <a:pt x="97345" y="476"/>
                  </a:lnTo>
                  <a:lnTo>
                    <a:pt x="98107" y="18955"/>
                  </a:lnTo>
                  <a:lnTo>
                    <a:pt x="83058" y="22384"/>
                  </a:lnTo>
                  <a:cubicBezTo>
                    <a:pt x="84487" y="26003"/>
                    <a:pt x="85249" y="30004"/>
                    <a:pt x="85249" y="34004"/>
                  </a:cubicBezTo>
                  <a:cubicBezTo>
                    <a:pt x="85249" y="52102"/>
                    <a:pt x="70199" y="67437"/>
                    <a:pt x="46768" y="67437"/>
                  </a:cubicBezTo>
                  <a:lnTo>
                    <a:pt x="45148" y="67437"/>
                  </a:lnTo>
                  <a:cubicBezTo>
                    <a:pt x="44767" y="68675"/>
                    <a:pt x="44767" y="69818"/>
                    <a:pt x="44767" y="70866"/>
                  </a:cubicBezTo>
                  <a:cubicBezTo>
                    <a:pt x="44767" y="72485"/>
                    <a:pt x="45148" y="74104"/>
                    <a:pt x="46006" y="75438"/>
                  </a:cubicBezTo>
                  <a:lnTo>
                    <a:pt x="47053" y="75438"/>
                  </a:lnTo>
                  <a:cubicBezTo>
                    <a:pt x="73438" y="75438"/>
                    <a:pt x="94107" y="84677"/>
                    <a:pt x="94107" y="105061"/>
                  </a:cubicBezTo>
                  <a:cubicBezTo>
                    <a:pt x="94107" y="125349"/>
                    <a:pt x="73342" y="134684"/>
                    <a:pt x="47053" y="134684"/>
                  </a:cubicBezTo>
                  <a:cubicBezTo>
                    <a:pt x="20669" y="134684"/>
                    <a:pt x="0" y="125825"/>
                    <a:pt x="0" y="105061"/>
                  </a:cubicBezTo>
                  <a:cubicBezTo>
                    <a:pt x="0" y="89916"/>
                    <a:pt x="12097" y="80677"/>
                    <a:pt x="29337" y="77057"/>
                  </a:cubicBezTo>
                  <a:close/>
                  <a:moveTo>
                    <a:pt x="47053" y="116110"/>
                  </a:moveTo>
                  <a:cubicBezTo>
                    <a:pt x="62770" y="116110"/>
                    <a:pt x="72390" y="112300"/>
                    <a:pt x="72390" y="105061"/>
                  </a:cubicBezTo>
                  <a:cubicBezTo>
                    <a:pt x="72390" y="98393"/>
                    <a:pt x="63722" y="94012"/>
                    <a:pt x="47053" y="94012"/>
                  </a:cubicBezTo>
                  <a:cubicBezTo>
                    <a:pt x="30575" y="94012"/>
                    <a:pt x="21526" y="98393"/>
                    <a:pt x="21526" y="105061"/>
                  </a:cubicBezTo>
                  <a:cubicBezTo>
                    <a:pt x="21526" y="112014"/>
                    <a:pt x="31432" y="116110"/>
                    <a:pt x="47053" y="116110"/>
                  </a:cubicBezTo>
                  <a:close/>
                  <a:moveTo>
                    <a:pt x="46863" y="48673"/>
                  </a:moveTo>
                  <a:cubicBezTo>
                    <a:pt x="56769" y="48673"/>
                    <a:pt x="63817" y="43053"/>
                    <a:pt x="63817" y="34004"/>
                  </a:cubicBezTo>
                  <a:cubicBezTo>
                    <a:pt x="63817" y="25527"/>
                    <a:pt x="57817" y="18669"/>
                    <a:pt x="46863" y="18669"/>
                  </a:cubicBezTo>
                  <a:cubicBezTo>
                    <a:pt x="36385" y="18669"/>
                    <a:pt x="30004" y="25718"/>
                    <a:pt x="30004" y="34004"/>
                  </a:cubicBezTo>
                  <a:cubicBezTo>
                    <a:pt x="30004" y="42386"/>
                    <a:pt x="36385" y="48673"/>
                    <a:pt x="46863" y="48673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2" name="Полилиния: фигура 101">
              <a:extLst>
                <a:ext uri="{FF2B5EF4-FFF2-40B4-BE49-F238E27FC236}">
                  <a16:creationId xmlns:a16="http://schemas.microsoft.com/office/drawing/2014/main" id="{122EB176-1445-4519-9EA6-269D12CC69B2}"/>
                </a:ext>
              </a:extLst>
            </p:cNvPr>
            <p:cNvSpPr/>
            <p:nvPr/>
          </p:nvSpPr>
          <p:spPr>
            <a:xfrm>
              <a:off x="11033392" y="682287"/>
              <a:ext cx="137541" cy="92297"/>
            </a:xfrm>
            <a:custGeom>
              <a:avLst/>
              <a:gdLst>
                <a:gd name="connsiteX0" fmla="*/ 137541 w 137541"/>
                <a:gd name="connsiteY0" fmla="*/ 92297 h 92297"/>
                <a:gd name="connsiteX1" fmla="*/ 114395 w 137541"/>
                <a:gd name="connsiteY1" fmla="*/ 92297 h 92297"/>
                <a:gd name="connsiteX2" fmla="*/ 114395 w 137541"/>
                <a:gd name="connsiteY2" fmla="*/ 39148 h 92297"/>
                <a:gd name="connsiteX3" fmla="*/ 98869 w 137541"/>
                <a:gd name="connsiteY3" fmla="*/ 21812 h 92297"/>
                <a:gd name="connsiteX4" fmla="*/ 80105 w 137541"/>
                <a:gd name="connsiteY4" fmla="*/ 32290 h 92297"/>
                <a:gd name="connsiteX5" fmla="*/ 80296 w 137541"/>
                <a:gd name="connsiteY5" fmla="*/ 38957 h 92297"/>
                <a:gd name="connsiteX6" fmla="*/ 80296 w 137541"/>
                <a:gd name="connsiteY6" fmla="*/ 92297 h 92297"/>
                <a:gd name="connsiteX7" fmla="*/ 57150 w 137541"/>
                <a:gd name="connsiteY7" fmla="*/ 92297 h 92297"/>
                <a:gd name="connsiteX8" fmla="*/ 57150 w 137541"/>
                <a:gd name="connsiteY8" fmla="*/ 37529 h 92297"/>
                <a:gd name="connsiteX9" fmla="*/ 42100 w 137541"/>
                <a:gd name="connsiteY9" fmla="*/ 21812 h 92297"/>
                <a:gd name="connsiteX10" fmla="*/ 23146 w 137541"/>
                <a:gd name="connsiteY10" fmla="*/ 31433 h 92297"/>
                <a:gd name="connsiteX11" fmla="*/ 23146 w 137541"/>
                <a:gd name="connsiteY11" fmla="*/ 92202 h 92297"/>
                <a:gd name="connsiteX12" fmla="*/ 0 w 137541"/>
                <a:gd name="connsiteY12" fmla="*/ 92202 h 92297"/>
                <a:gd name="connsiteX13" fmla="*/ 0 w 137541"/>
                <a:gd name="connsiteY13" fmla="*/ 1619 h 92297"/>
                <a:gd name="connsiteX14" fmla="*/ 23146 w 137541"/>
                <a:gd name="connsiteY14" fmla="*/ 1619 h 92297"/>
                <a:gd name="connsiteX15" fmla="*/ 23146 w 137541"/>
                <a:gd name="connsiteY15" fmla="*/ 11716 h 92297"/>
                <a:gd name="connsiteX16" fmla="*/ 51530 w 137541"/>
                <a:gd name="connsiteY16" fmla="*/ 0 h 92297"/>
                <a:gd name="connsiteX17" fmla="*/ 77914 w 137541"/>
                <a:gd name="connsiteY17" fmla="*/ 14478 h 92297"/>
                <a:gd name="connsiteX18" fmla="*/ 108490 w 137541"/>
                <a:gd name="connsiteY18" fmla="*/ 0 h 92297"/>
                <a:gd name="connsiteX19" fmla="*/ 137446 w 137541"/>
                <a:gd name="connsiteY19" fmla="*/ 33052 h 92297"/>
                <a:gd name="connsiteX20" fmla="*/ 137446 w 137541"/>
                <a:gd name="connsiteY20" fmla="*/ 92297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7541" h="92297">
                  <a:moveTo>
                    <a:pt x="137541" y="92297"/>
                  </a:moveTo>
                  <a:lnTo>
                    <a:pt x="114395" y="92297"/>
                  </a:lnTo>
                  <a:lnTo>
                    <a:pt x="114395" y="39148"/>
                  </a:lnTo>
                  <a:cubicBezTo>
                    <a:pt x="114395" y="27908"/>
                    <a:pt x="109728" y="21812"/>
                    <a:pt x="98869" y="21812"/>
                  </a:cubicBezTo>
                  <a:cubicBezTo>
                    <a:pt x="90202" y="21812"/>
                    <a:pt x="83344" y="26003"/>
                    <a:pt x="80105" y="32290"/>
                  </a:cubicBezTo>
                  <a:cubicBezTo>
                    <a:pt x="80105" y="33719"/>
                    <a:pt x="80296" y="36862"/>
                    <a:pt x="80296" y="38957"/>
                  </a:cubicBezTo>
                  <a:lnTo>
                    <a:pt x="80296" y="92297"/>
                  </a:lnTo>
                  <a:lnTo>
                    <a:pt x="57150" y="92297"/>
                  </a:lnTo>
                  <a:lnTo>
                    <a:pt x="57150" y="37529"/>
                  </a:lnTo>
                  <a:cubicBezTo>
                    <a:pt x="57150" y="28099"/>
                    <a:pt x="51911" y="21812"/>
                    <a:pt x="42100" y="21812"/>
                  </a:cubicBezTo>
                  <a:cubicBezTo>
                    <a:pt x="33814" y="21812"/>
                    <a:pt x="27242" y="25432"/>
                    <a:pt x="23146" y="31433"/>
                  </a:cubicBezTo>
                  <a:lnTo>
                    <a:pt x="23146" y="92202"/>
                  </a:lnTo>
                  <a:lnTo>
                    <a:pt x="0" y="92202"/>
                  </a:lnTo>
                  <a:lnTo>
                    <a:pt x="0" y="1619"/>
                  </a:lnTo>
                  <a:lnTo>
                    <a:pt x="23146" y="1619"/>
                  </a:lnTo>
                  <a:lnTo>
                    <a:pt x="23146" y="11716"/>
                  </a:lnTo>
                  <a:cubicBezTo>
                    <a:pt x="29623" y="4477"/>
                    <a:pt x="40291" y="0"/>
                    <a:pt x="51530" y="0"/>
                  </a:cubicBezTo>
                  <a:cubicBezTo>
                    <a:pt x="65437" y="0"/>
                    <a:pt x="74676" y="6287"/>
                    <a:pt x="77914" y="14478"/>
                  </a:cubicBezTo>
                  <a:cubicBezTo>
                    <a:pt x="84392" y="6001"/>
                    <a:pt x="94393" y="0"/>
                    <a:pt x="108490" y="0"/>
                  </a:cubicBezTo>
                  <a:cubicBezTo>
                    <a:pt x="124968" y="0"/>
                    <a:pt x="137446" y="8287"/>
                    <a:pt x="137446" y="33052"/>
                  </a:cubicBezTo>
                  <a:lnTo>
                    <a:pt x="137446" y="92297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3" name="Полилиния: фигура 102">
              <a:extLst>
                <a:ext uri="{FF2B5EF4-FFF2-40B4-BE49-F238E27FC236}">
                  <a16:creationId xmlns:a16="http://schemas.microsoft.com/office/drawing/2014/main" id="{ADBCB473-1DBD-4A5D-BC88-E9789B780726}"/>
                </a:ext>
              </a:extLst>
            </p:cNvPr>
            <p:cNvSpPr/>
            <p:nvPr/>
          </p:nvSpPr>
          <p:spPr>
            <a:xfrm>
              <a:off x="11190935" y="681716"/>
              <a:ext cx="90773" cy="95059"/>
            </a:xfrm>
            <a:custGeom>
              <a:avLst/>
              <a:gdLst>
                <a:gd name="connsiteX0" fmla="*/ 83249 w 90773"/>
                <a:gd name="connsiteY0" fmla="*/ 83820 h 95059"/>
                <a:gd name="connsiteX1" fmla="*/ 48673 w 90773"/>
                <a:gd name="connsiteY1" fmla="*/ 95059 h 95059"/>
                <a:gd name="connsiteX2" fmla="*/ 0 w 90773"/>
                <a:gd name="connsiteY2" fmla="*/ 47530 h 95059"/>
                <a:gd name="connsiteX3" fmla="*/ 47911 w 90773"/>
                <a:gd name="connsiteY3" fmla="*/ 0 h 95059"/>
                <a:gd name="connsiteX4" fmla="*/ 90773 w 90773"/>
                <a:gd name="connsiteY4" fmla="*/ 42100 h 95059"/>
                <a:gd name="connsiteX5" fmla="*/ 89345 w 90773"/>
                <a:gd name="connsiteY5" fmla="*/ 54578 h 95059"/>
                <a:gd name="connsiteX6" fmla="*/ 23908 w 90773"/>
                <a:gd name="connsiteY6" fmla="*/ 54578 h 95059"/>
                <a:gd name="connsiteX7" fmla="*/ 51054 w 90773"/>
                <a:gd name="connsiteY7" fmla="*/ 75724 h 95059"/>
                <a:gd name="connsiteX8" fmla="*/ 76581 w 90773"/>
                <a:gd name="connsiteY8" fmla="*/ 67437 h 95059"/>
                <a:gd name="connsiteX9" fmla="*/ 83249 w 90773"/>
                <a:gd name="connsiteY9" fmla="*/ 83820 h 95059"/>
                <a:gd name="connsiteX10" fmla="*/ 23050 w 90773"/>
                <a:gd name="connsiteY10" fmla="*/ 39148 h 95059"/>
                <a:gd name="connsiteX11" fmla="*/ 67532 w 90773"/>
                <a:gd name="connsiteY11" fmla="*/ 39148 h 95059"/>
                <a:gd name="connsiteX12" fmla="*/ 46768 w 90773"/>
                <a:gd name="connsiteY12" fmla="*/ 19431 h 95059"/>
                <a:gd name="connsiteX13" fmla="*/ 23050 w 90773"/>
                <a:gd name="connsiteY13" fmla="*/ 39148 h 9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73" h="95059">
                  <a:moveTo>
                    <a:pt x="83249" y="83820"/>
                  </a:moveTo>
                  <a:cubicBezTo>
                    <a:pt x="74200" y="91440"/>
                    <a:pt x="61341" y="95059"/>
                    <a:pt x="48673" y="95059"/>
                  </a:cubicBezTo>
                  <a:cubicBezTo>
                    <a:pt x="19526" y="95059"/>
                    <a:pt x="0" y="76105"/>
                    <a:pt x="0" y="47530"/>
                  </a:cubicBezTo>
                  <a:cubicBezTo>
                    <a:pt x="0" y="21146"/>
                    <a:pt x="18098" y="0"/>
                    <a:pt x="47911" y="0"/>
                  </a:cubicBezTo>
                  <a:cubicBezTo>
                    <a:pt x="71247" y="0"/>
                    <a:pt x="90773" y="16669"/>
                    <a:pt x="90773" y="42100"/>
                  </a:cubicBezTo>
                  <a:cubicBezTo>
                    <a:pt x="90773" y="47720"/>
                    <a:pt x="90392" y="51149"/>
                    <a:pt x="89345" y="54578"/>
                  </a:cubicBezTo>
                  <a:lnTo>
                    <a:pt x="23908" y="54578"/>
                  </a:lnTo>
                  <a:cubicBezTo>
                    <a:pt x="25908" y="68294"/>
                    <a:pt x="36767" y="75724"/>
                    <a:pt x="51054" y="75724"/>
                  </a:cubicBezTo>
                  <a:cubicBezTo>
                    <a:pt x="62103" y="75724"/>
                    <a:pt x="71342" y="71723"/>
                    <a:pt x="76581" y="67437"/>
                  </a:cubicBezTo>
                  <a:lnTo>
                    <a:pt x="83249" y="83820"/>
                  </a:lnTo>
                  <a:close/>
                  <a:moveTo>
                    <a:pt x="23050" y="39148"/>
                  </a:moveTo>
                  <a:lnTo>
                    <a:pt x="67532" y="39148"/>
                  </a:lnTo>
                  <a:cubicBezTo>
                    <a:pt x="67723" y="28099"/>
                    <a:pt x="60103" y="19431"/>
                    <a:pt x="46768" y="19431"/>
                  </a:cubicBezTo>
                  <a:cubicBezTo>
                    <a:pt x="32957" y="19431"/>
                    <a:pt x="25432" y="27337"/>
                    <a:pt x="23050" y="39148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4" name="Полилиния: фигура 103">
              <a:extLst>
                <a:ext uri="{FF2B5EF4-FFF2-40B4-BE49-F238E27FC236}">
                  <a16:creationId xmlns:a16="http://schemas.microsoft.com/office/drawing/2014/main" id="{992D3707-5188-4A24-A010-C64EF6F07F7B}"/>
                </a:ext>
              </a:extLst>
            </p:cNvPr>
            <p:cNvSpPr/>
            <p:nvPr/>
          </p:nvSpPr>
          <p:spPr>
            <a:xfrm>
              <a:off x="11300282" y="658951"/>
              <a:ext cx="54959" cy="117729"/>
            </a:xfrm>
            <a:custGeom>
              <a:avLst/>
              <a:gdLst>
                <a:gd name="connsiteX0" fmla="*/ 0 w 54959"/>
                <a:gd name="connsiteY0" fmla="*/ 0 h 117729"/>
                <a:gd name="connsiteX1" fmla="*/ 23146 w 54959"/>
                <a:gd name="connsiteY1" fmla="*/ 0 h 117729"/>
                <a:gd name="connsiteX2" fmla="*/ 23146 w 54959"/>
                <a:gd name="connsiteY2" fmla="*/ 25146 h 117729"/>
                <a:gd name="connsiteX3" fmla="*/ 52292 w 54959"/>
                <a:gd name="connsiteY3" fmla="*/ 25146 h 117729"/>
                <a:gd name="connsiteX4" fmla="*/ 52292 w 54959"/>
                <a:gd name="connsiteY4" fmla="*/ 46863 h 117729"/>
                <a:gd name="connsiteX5" fmla="*/ 23146 w 54959"/>
                <a:gd name="connsiteY5" fmla="*/ 46863 h 117729"/>
                <a:gd name="connsiteX6" fmla="*/ 23146 w 54959"/>
                <a:gd name="connsiteY6" fmla="*/ 79915 h 117729"/>
                <a:gd name="connsiteX7" fmla="*/ 34004 w 54959"/>
                <a:gd name="connsiteY7" fmla="*/ 96202 h 117729"/>
                <a:gd name="connsiteX8" fmla="*/ 47911 w 54959"/>
                <a:gd name="connsiteY8" fmla="*/ 90964 h 117729"/>
                <a:gd name="connsiteX9" fmla="*/ 54959 w 54959"/>
                <a:gd name="connsiteY9" fmla="*/ 108871 h 117729"/>
                <a:gd name="connsiteX10" fmla="*/ 28194 w 54959"/>
                <a:gd name="connsiteY10" fmla="*/ 117729 h 117729"/>
                <a:gd name="connsiteX11" fmla="*/ 0 w 54959"/>
                <a:gd name="connsiteY11" fmla="*/ 81248 h 117729"/>
                <a:gd name="connsiteX12" fmla="*/ 0 w 54959"/>
                <a:gd name="connsiteY12" fmla="*/ 0 h 11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959" h="117729">
                  <a:moveTo>
                    <a:pt x="0" y="0"/>
                  </a:moveTo>
                  <a:lnTo>
                    <a:pt x="23146" y="0"/>
                  </a:lnTo>
                  <a:lnTo>
                    <a:pt x="23146" y="25146"/>
                  </a:lnTo>
                  <a:lnTo>
                    <a:pt x="52292" y="25146"/>
                  </a:lnTo>
                  <a:lnTo>
                    <a:pt x="52292" y="46863"/>
                  </a:lnTo>
                  <a:lnTo>
                    <a:pt x="23146" y="46863"/>
                  </a:lnTo>
                  <a:lnTo>
                    <a:pt x="23146" y="79915"/>
                  </a:lnTo>
                  <a:cubicBezTo>
                    <a:pt x="23146" y="89725"/>
                    <a:pt x="26384" y="96202"/>
                    <a:pt x="34004" y="96202"/>
                  </a:cubicBezTo>
                  <a:cubicBezTo>
                    <a:pt x="40291" y="96202"/>
                    <a:pt x="44672" y="93345"/>
                    <a:pt x="47911" y="90964"/>
                  </a:cubicBezTo>
                  <a:lnTo>
                    <a:pt x="54959" y="108871"/>
                  </a:lnTo>
                  <a:cubicBezTo>
                    <a:pt x="49530" y="113347"/>
                    <a:pt x="39910" y="117729"/>
                    <a:pt x="28194" y="117729"/>
                  </a:cubicBezTo>
                  <a:cubicBezTo>
                    <a:pt x="7620" y="117729"/>
                    <a:pt x="0" y="104394"/>
                    <a:pt x="0" y="812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5" name="Полилиния: фигура 104">
              <a:extLst>
                <a:ext uri="{FF2B5EF4-FFF2-40B4-BE49-F238E27FC236}">
                  <a16:creationId xmlns:a16="http://schemas.microsoft.com/office/drawing/2014/main" id="{9DB467ED-498F-49D3-8287-EEB61F7822E9}"/>
                </a:ext>
              </a:extLst>
            </p:cNvPr>
            <p:cNvSpPr/>
            <p:nvPr/>
          </p:nvSpPr>
          <p:spPr>
            <a:xfrm>
              <a:off x="11373529" y="744676"/>
              <a:ext cx="30765" cy="30956"/>
            </a:xfrm>
            <a:custGeom>
              <a:avLst/>
              <a:gdLst>
                <a:gd name="connsiteX0" fmla="*/ 16097 w 30765"/>
                <a:gd name="connsiteY0" fmla="*/ 0 h 30956"/>
                <a:gd name="connsiteX1" fmla="*/ 30766 w 30765"/>
                <a:gd name="connsiteY1" fmla="*/ 14859 h 30956"/>
                <a:gd name="connsiteX2" fmla="*/ 16097 w 30765"/>
                <a:gd name="connsiteY2" fmla="*/ 30956 h 30956"/>
                <a:gd name="connsiteX3" fmla="*/ 0 w 30765"/>
                <a:gd name="connsiteY3" fmla="*/ 14859 h 30956"/>
                <a:gd name="connsiteX4" fmla="*/ 16097 w 30765"/>
                <a:gd name="connsiteY4" fmla="*/ 0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65" h="30956">
                  <a:moveTo>
                    <a:pt x="16097" y="0"/>
                  </a:moveTo>
                  <a:cubicBezTo>
                    <a:pt x="24765" y="0"/>
                    <a:pt x="30766" y="7810"/>
                    <a:pt x="30766" y="14859"/>
                  </a:cubicBezTo>
                  <a:cubicBezTo>
                    <a:pt x="30766" y="23146"/>
                    <a:pt x="24765" y="30956"/>
                    <a:pt x="16097" y="30956"/>
                  </a:cubicBezTo>
                  <a:cubicBezTo>
                    <a:pt x="6001" y="30956"/>
                    <a:pt x="0" y="23146"/>
                    <a:pt x="0" y="14859"/>
                  </a:cubicBezTo>
                  <a:cubicBezTo>
                    <a:pt x="0" y="7810"/>
                    <a:pt x="6001" y="0"/>
                    <a:pt x="16097" y="0"/>
                  </a:cubicBez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6" name="Полилиния: фигура 105">
              <a:extLst>
                <a:ext uri="{FF2B5EF4-FFF2-40B4-BE49-F238E27FC236}">
                  <a16:creationId xmlns:a16="http://schemas.microsoft.com/office/drawing/2014/main" id="{49297C08-F244-4676-98F8-0C432CFCC096}"/>
                </a:ext>
              </a:extLst>
            </p:cNvPr>
            <p:cNvSpPr/>
            <p:nvPr/>
          </p:nvSpPr>
          <p:spPr>
            <a:xfrm>
              <a:off x="11428012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7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7" name="Полилиния: фигура 106">
              <a:extLst>
                <a:ext uri="{FF2B5EF4-FFF2-40B4-BE49-F238E27FC236}">
                  <a16:creationId xmlns:a16="http://schemas.microsoft.com/office/drawing/2014/main" id="{B477C0F6-C3CE-40E7-831A-9732B2BC57EE}"/>
                </a:ext>
              </a:extLst>
            </p:cNvPr>
            <p:cNvSpPr/>
            <p:nvPr/>
          </p:nvSpPr>
          <p:spPr>
            <a:xfrm>
              <a:off x="11499926" y="684002"/>
              <a:ext cx="83915" cy="92773"/>
            </a:xfrm>
            <a:custGeom>
              <a:avLst/>
              <a:gdLst>
                <a:gd name="connsiteX0" fmla="*/ 83915 w 83915"/>
                <a:gd name="connsiteY0" fmla="*/ 90583 h 92773"/>
                <a:gd name="connsiteX1" fmla="*/ 60770 w 83915"/>
                <a:gd name="connsiteY1" fmla="*/ 90583 h 92773"/>
                <a:gd name="connsiteX2" fmla="*/ 60770 w 83915"/>
                <a:gd name="connsiteY2" fmla="*/ 79534 h 92773"/>
                <a:gd name="connsiteX3" fmla="*/ 31813 w 83915"/>
                <a:gd name="connsiteY3" fmla="*/ 92773 h 92773"/>
                <a:gd name="connsiteX4" fmla="*/ 0 w 83915"/>
                <a:gd name="connsiteY4" fmla="*/ 55340 h 92773"/>
                <a:gd name="connsiteX5" fmla="*/ 0 w 83915"/>
                <a:gd name="connsiteY5" fmla="*/ 0 h 92773"/>
                <a:gd name="connsiteX6" fmla="*/ 23146 w 83915"/>
                <a:gd name="connsiteY6" fmla="*/ 0 h 92773"/>
                <a:gd name="connsiteX7" fmla="*/ 23146 w 83915"/>
                <a:gd name="connsiteY7" fmla="*/ 50578 h 92773"/>
                <a:gd name="connsiteX8" fmla="*/ 40481 w 83915"/>
                <a:gd name="connsiteY8" fmla="*/ 71342 h 92773"/>
                <a:gd name="connsiteX9" fmla="*/ 60770 w 83915"/>
                <a:gd name="connsiteY9" fmla="*/ 60293 h 92773"/>
                <a:gd name="connsiteX10" fmla="*/ 60770 w 83915"/>
                <a:gd name="connsiteY10" fmla="*/ 95 h 92773"/>
                <a:gd name="connsiteX11" fmla="*/ 83915 w 83915"/>
                <a:gd name="connsiteY11" fmla="*/ 95 h 92773"/>
                <a:gd name="connsiteX12" fmla="*/ 83915 w 83915"/>
                <a:gd name="connsiteY12" fmla="*/ 90583 h 9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915" h="92773">
                  <a:moveTo>
                    <a:pt x="83915" y="90583"/>
                  </a:moveTo>
                  <a:lnTo>
                    <a:pt x="60770" y="90583"/>
                  </a:lnTo>
                  <a:lnTo>
                    <a:pt x="60770" y="79534"/>
                  </a:lnTo>
                  <a:cubicBezTo>
                    <a:pt x="55340" y="86201"/>
                    <a:pt x="45911" y="92773"/>
                    <a:pt x="31813" y="92773"/>
                  </a:cubicBezTo>
                  <a:cubicBezTo>
                    <a:pt x="14097" y="92773"/>
                    <a:pt x="0" y="81344"/>
                    <a:pt x="0" y="55340"/>
                  </a:cubicBezTo>
                  <a:lnTo>
                    <a:pt x="0" y="0"/>
                  </a:lnTo>
                  <a:lnTo>
                    <a:pt x="23146" y="0"/>
                  </a:lnTo>
                  <a:lnTo>
                    <a:pt x="23146" y="50578"/>
                  </a:lnTo>
                  <a:cubicBezTo>
                    <a:pt x="23146" y="62675"/>
                    <a:pt x="27813" y="71342"/>
                    <a:pt x="40481" y="71342"/>
                  </a:cubicBezTo>
                  <a:cubicBezTo>
                    <a:pt x="48101" y="71342"/>
                    <a:pt x="55531" y="67056"/>
                    <a:pt x="60770" y="60293"/>
                  </a:cubicBezTo>
                  <a:lnTo>
                    <a:pt x="60770" y="95"/>
                  </a:lnTo>
                  <a:lnTo>
                    <a:pt x="83915" y="95"/>
                  </a:lnTo>
                  <a:lnTo>
                    <a:pt x="83915" y="90583"/>
                  </a:lnTo>
                  <a:close/>
                </a:path>
              </a:pathLst>
            </a:custGeom>
            <a:solidFill>
              <a:srgbClr val="343D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</p:grpSp>
      <p:sp>
        <p:nvSpPr>
          <p:cNvPr id="4" name="Дата 3">
            <a:extLst>
              <a:ext uri="{FF2B5EF4-FFF2-40B4-BE49-F238E27FC236}">
                <a16:creationId xmlns:a16="http://schemas.microsoft.com/office/drawing/2014/main" id="{659A8928-4696-4452-9A06-8F028C42F4E6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1313084" y="6045561"/>
            <a:ext cx="2743200" cy="226329"/>
          </a:xfrm>
        </p:spPr>
        <p:txBody>
          <a:bodyPr/>
          <a:lstStyle>
            <a:lvl1pPr>
              <a:defRPr sz="2000" b="0" i="0" strike="noStrike" normalizeH="0" baseline="0">
                <a:solidFill>
                  <a:schemeClr val="bg1"/>
                </a:solidFill>
                <a:latin typeface="Circe" panose="020B0502020203020203" pitchFamily="34" charset="-5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934DBE-ABB3-4E7B-8033-9F1766FE38F7}" type="datetime1"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18.03.2025</a:t>
            </a:fld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 panose="020B0502020203020203" pitchFamily="34" charset="-52"/>
              <a:ea typeface="+mn-ea"/>
              <a:cs typeface="+mn-cs"/>
            </a:endParaRPr>
          </a:p>
        </p:txBody>
      </p: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4D423E8D-C241-4676-A6F6-5617B2DAE5F0}"/>
              </a:ext>
            </a:extLst>
          </p:cNvPr>
          <p:cNvGrpSpPr/>
          <p:nvPr userDrawn="1"/>
        </p:nvGrpSpPr>
        <p:grpSpPr>
          <a:xfrm>
            <a:off x="474003" y="470616"/>
            <a:ext cx="2204002" cy="765700"/>
            <a:chOff x="474003" y="470616"/>
            <a:chExt cx="2204002" cy="765700"/>
          </a:xfrm>
        </p:grpSpPr>
        <p:sp>
          <p:nvSpPr>
            <p:cNvPr id="54" name="Полилиния: фигура 53">
              <a:extLst>
                <a:ext uri="{FF2B5EF4-FFF2-40B4-BE49-F238E27FC236}">
                  <a16:creationId xmlns:a16="http://schemas.microsoft.com/office/drawing/2014/main" id="{E3468664-7930-4CAD-A0D2-3153BD61E49F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55" name="Полилиния: фигура 54">
              <a:extLst>
                <a:ext uri="{FF2B5EF4-FFF2-40B4-BE49-F238E27FC236}">
                  <a16:creationId xmlns:a16="http://schemas.microsoft.com/office/drawing/2014/main" id="{407DE594-61C9-422D-A384-7C5519F1407A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:a16="http://schemas.microsoft.com/office/drawing/2014/main" id="{56BAFBFD-459F-448D-A9FF-1DE3D3F3D5ED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32" name="Рисунок 25">
              <a:extLst>
                <a:ext uri="{FF2B5EF4-FFF2-40B4-BE49-F238E27FC236}">
                  <a16:creationId xmlns:a16="http://schemas.microsoft.com/office/drawing/2014/main" id="{D27E6712-550F-4BCE-9FEB-84A377F4E3C7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33" name="Полилиния: фигура 32">
                <a:extLst>
                  <a:ext uri="{FF2B5EF4-FFF2-40B4-BE49-F238E27FC236}">
                    <a16:creationId xmlns:a16="http://schemas.microsoft.com/office/drawing/2014/main" id="{4D311F34-21F3-4A79-9324-EAAD0BC22E60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34" name="Полилиния: фигура 33">
                <a:extLst>
                  <a:ext uri="{FF2B5EF4-FFF2-40B4-BE49-F238E27FC236}">
                    <a16:creationId xmlns:a16="http://schemas.microsoft.com/office/drawing/2014/main" id="{319BC270-4A5C-46CE-B2AA-967C6A5F1BCA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35" name="Полилиния: фигура 34">
                <a:extLst>
                  <a:ext uri="{FF2B5EF4-FFF2-40B4-BE49-F238E27FC236}">
                    <a16:creationId xmlns:a16="http://schemas.microsoft.com/office/drawing/2014/main" id="{091D316B-2CE3-44FE-848B-CBBF442FB95D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36" name="Рисунок 25">
                <a:extLst>
                  <a:ext uri="{FF2B5EF4-FFF2-40B4-BE49-F238E27FC236}">
                    <a16:creationId xmlns:a16="http://schemas.microsoft.com/office/drawing/2014/main" id="{D27E6712-550F-4BCE-9FEB-84A377F4E3C7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37" name="Полилиния: фигура 36">
                  <a:extLst>
                    <a:ext uri="{FF2B5EF4-FFF2-40B4-BE49-F238E27FC236}">
                      <a16:creationId xmlns:a16="http://schemas.microsoft.com/office/drawing/2014/main" id="{8EE63B57-FE38-461F-86BB-9B0B0F1EE4EF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Полилиния: фигура 37">
                  <a:extLst>
                    <a:ext uri="{FF2B5EF4-FFF2-40B4-BE49-F238E27FC236}">
                      <a16:creationId xmlns:a16="http://schemas.microsoft.com/office/drawing/2014/main" id="{014F77AA-37F7-4C5F-B0B3-C1477594FE58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Полилиния: фигура 57">
                  <a:extLst>
                    <a:ext uri="{FF2B5EF4-FFF2-40B4-BE49-F238E27FC236}">
                      <a16:creationId xmlns:a16="http://schemas.microsoft.com/office/drawing/2014/main" id="{792C6FB3-2E74-4560-9A05-0D05D13C9FC0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Полилиния: фигура 58">
                  <a:extLst>
                    <a:ext uri="{FF2B5EF4-FFF2-40B4-BE49-F238E27FC236}">
                      <a16:creationId xmlns:a16="http://schemas.microsoft.com/office/drawing/2014/main" id="{2AF5057A-D404-404E-8C7C-AA18408C12FE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Полилиния: фигура 59">
                  <a:extLst>
                    <a:ext uri="{FF2B5EF4-FFF2-40B4-BE49-F238E27FC236}">
                      <a16:creationId xmlns:a16="http://schemas.microsoft.com/office/drawing/2014/main" id="{CBB8DAA1-ACC5-438D-A4E3-116CE75ABA97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Полилиния: фигура 60">
                  <a:extLst>
                    <a:ext uri="{FF2B5EF4-FFF2-40B4-BE49-F238E27FC236}">
                      <a16:creationId xmlns:a16="http://schemas.microsoft.com/office/drawing/2014/main" id="{69AB323C-61F3-4FC8-BCD6-477700FF920F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91807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Обложка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3756CD4F-08DC-41D7-AE59-5B76E622ED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347542BB-4520-46CD-8D5B-78E6DDDE4F97}"/>
              </a:ext>
            </a:extLst>
          </p:cNvPr>
          <p:cNvGrpSpPr/>
          <p:nvPr userDrawn="1"/>
        </p:nvGrpSpPr>
        <p:grpSpPr>
          <a:xfrm>
            <a:off x="1313084" y="-2766"/>
            <a:ext cx="10718852" cy="6860766"/>
            <a:chOff x="1270834" y="-83"/>
            <a:chExt cx="10718852" cy="6860766"/>
          </a:xfrm>
          <a:gradFill flip="none" rotWithShape="1">
            <a:gsLst>
              <a:gs pos="0">
                <a:schemeClr val="accent1">
                  <a:lumMod val="0"/>
                  <a:lumOff val="100000"/>
                  <a:alpha val="25000"/>
                </a:schemeClr>
              </a:gs>
              <a:gs pos="89000">
                <a:schemeClr val="bg1">
                  <a:lumMod val="50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scene3d>
            <a:camera prst="orthographicFront"/>
            <a:lightRig rig="balanced" dir="t"/>
          </a:scene3d>
        </p:grpSpPr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76E05046-6053-401C-B742-C5830A5E965D}"/>
                </a:ext>
              </a:extLst>
            </p:cNvPr>
            <p:cNvSpPr/>
            <p:nvPr/>
          </p:nvSpPr>
          <p:spPr>
            <a:xfrm>
              <a:off x="1270834" y="1058546"/>
              <a:ext cx="4811414" cy="5802136"/>
            </a:xfrm>
            <a:custGeom>
              <a:avLst/>
              <a:gdLst>
                <a:gd name="connsiteX0" fmla="*/ 0 w 4811414"/>
                <a:gd name="connsiteY0" fmla="*/ 4811416 h 5802136"/>
                <a:gd name="connsiteX1" fmla="*/ 102619 w 4811414"/>
                <a:gd name="connsiteY1" fmla="*/ 5802137 h 5802136"/>
                <a:gd name="connsiteX2" fmla="*/ 2420254 w 4811414"/>
                <a:gd name="connsiteY2" fmla="*/ 5802137 h 5802136"/>
                <a:gd name="connsiteX3" fmla="*/ 2223065 w 4811414"/>
                <a:gd name="connsiteY3" fmla="*/ 4811416 h 5802136"/>
                <a:gd name="connsiteX4" fmla="*/ 4811415 w 4811414"/>
                <a:gd name="connsiteY4" fmla="*/ 2223065 h 5802136"/>
                <a:gd name="connsiteX5" fmla="*/ 4811415 w 4811414"/>
                <a:gd name="connsiteY5" fmla="*/ 0 h 5802136"/>
                <a:gd name="connsiteX6" fmla="*/ 0 w 4811414"/>
                <a:gd name="connsiteY6" fmla="*/ 4811416 h 580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1414" h="5802136">
                  <a:moveTo>
                    <a:pt x="0" y="4811416"/>
                  </a:moveTo>
                  <a:cubicBezTo>
                    <a:pt x="0" y="5150962"/>
                    <a:pt x="35464" y="5482292"/>
                    <a:pt x="102619" y="5802137"/>
                  </a:cubicBezTo>
                  <a:lnTo>
                    <a:pt x="2420254" y="5802137"/>
                  </a:lnTo>
                  <a:cubicBezTo>
                    <a:pt x="2293322" y="5496796"/>
                    <a:pt x="2223065" y="5162196"/>
                    <a:pt x="2223065" y="4811416"/>
                  </a:cubicBezTo>
                  <a:cubicBezTo>
                    <a:pt x="2223065" y="3384146"/>
                    <a:pt x="3384230" y="2223065"/>
                    <a:pt x="4811415" y="2223065"/>
                  </a:cubicBezTo>
                  <a:lnTo>
                    <a:pt x="4811415" y="0"/>
                  </a:lnTo>
                  <a:cubicBezTo>
                    <a:pt x="2158426" y="0"/>
                    <a:pt x="0" y="2158426"/>
                    <a:pt x="0" y="4811416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id="{93ABB239-0A74-4569-980D-C2FC04A15595}"/>
                </a:ext>
              </a:extLst>
            </p:cNvPr>
            <p:cNvSpPr/>
            <p:nvPr/>
          </p:nvSpPr>
          <p:spPr>
            <a:xfrm>
              <a:off x="6082333" y="-83"/>
              <a:ext cx="5907353" cy="6860766"/>
            </a:xfrm>
            <a:custGeom>
              <a:avLst/>
              <a:gdLst>
                <a:gd name="connsiteX0" fmla="*/ 0 w 5907353"/>
                <a:gd name="connsiteY0" fmla="*/ 1089735 h 6860766"/>
                <a:gd name="connsiteX1" fmla="*/ 3684372 w 5907353"/>
                <a:gd name="connsiteY1" fmla="*/ 4774107 h 6860766"/>
                <a:gd name="connsiteX2" fmla="*/ 3035042 w 5907353"/>
                <a:gd name="connsiteY2" fmla="*/ 6860767 h 6860766"/>
                <a:gd name="connsiteX3" fmla="*/ 5526810 w 5907353"/>
                <a:gd name="connsiteY3" fmla="*/ 6860767 h 6860766"/>
                <a:gd name="connsiteX4" fmla="*/ 5907354 w 5907353"/>
                <a:gd name="connsiteY4" fmla="*/ 4774107 h 6860766"/>
                <a:gd name="connsiteX5" fmla="*/ 3475698 w 5907353"/>
                <a:gd name="connsiteY5" fmla="*/ 0 h 6860766"/>
                <a:gd name="connsiteX6" fmla="*/ 0 w 5907353"/>
                <a:gd name="connsiteY6" fmla="*/ 0 h 6860766"/>
                <a:gd name="connsiteX7" fmla="*/ 0 w 5907353"/>
                <a:gd name="connsiteY7" fmla="*/ 1089735 h 686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53" h="6860766">
                  <a:moveTo>
                    <a:pt x="0" y="1089735"/>
                  </a:moveTo>
                  <a:cubicBezTo>
                    <a:pt x="2031578" y="1089735"/>
                    <a:pt x="3684372" y="2742529"/>
                    <a:pt x="3684372" y="4774107"/>
                  </a:cubicBezTo>
                  <a:cubicBezTo>
                    <a:pt x="3684372" y="5548105"/>
                    <a:pt x="3444426" y="6267106"/>
                    <a:pt x="3035042" y="6860767"/>
                  </a:cubicBezTo>
                  <a:lnTo>
                    <a:pt x="5526810" y="6860767"/>
                  </a:lnTo>
                  <a:cubicBezTo>
                    <a:pt x="5772709" y="6211688"/>
                    <a:pt x="5907354" y="5508366"/>
                    <a:pt x="5907354" y="4774107"/>
                  </a:cubicBezTo>
                  <a:cubicBezTo>
                    <a:pt x="5907354" y="2814882"/>
                    <a:pt x="4948575" y="1075398"/>
                    <a:pt x="3475698" y="0"/>
                  </a:cubicBezTo>
                  <a:lnTo>
                    <a:pt x="0" y="0"/>
                  </a:lnTo>
                  <a:lnTo>
                    <a:pt x="0" y="1089735"/>
                  </a:ln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61" name="Полилиния: фигура 60">
              <a:extLst>
                <a:ext uri="{FF2B5EF4-FFF2-40B4-BE49-F238E27FC236}">
                  <a16:creationId xmlns:a16="http://schemas.microsoft.com/office/drawing/2014/main" id="{99B936B4-8725-4452-8605-8BFFC120F2E9}"/>
                </a:ext>
              </a:extLst>
            </p:cNvPr>
            <p:cNvSpPr/>
            <p:nvPr/>
          </p:nvSpPr>
          <p:spPr>
            <a:xfrm>
              <a:off x="6082333" y="3278509"/>
              <a:ext cx="3699379" cy="3578065"/>
            </a:xfrm>
            <a:custGeom>
              <a:avLst/>
              <a:gdLst>
                <a:gd name="connsiteX0" fmla="*/ 0 w 3699379"/>
                <a:gd name="connsiteY0" fmla="*/ 0 h 3578065"/>
                <a:gd name="connsiteX1" fmla="*/ 0 w 3699379"/>
                <a:gd name="connsiteY1" fmla="*/ 2223066 h 3578065"/>
                <a:gd name="connsiteX2" fmla="*/ 1473213 w 3699379"/>
                <a:gd name="connsiteY2" fmla="*/ 3578065 h 3578065"/>
                <a:gd name="connsiteX3" fmla="*/ 3699380 w 3699379"/>
                <a:gd name="connsiteY3" fmla="*/ 3578065 h 3578065"/>
                <a:gd name="connsiteX4" fmla="*/ 0 w 3699379"/>
                <a:gd name="connsiteY4" fmla="*/ 0 h 357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9379" h="3578065">
                  <a:moveTo>
                    <a:pt x="0" y="0"/>
                  </a:moveTo>
                  <a:lnTo>
                    <a:pt x="0" y="2223066"/>
                  </a:lnTo>
                  <a:cubicBezTo>
                    <a:pt x="773663" y="2223066"/>
                    <a:pt x="1410250" y="2820416"/>
                    <a:pt x="1473213" y="3578065"/>
                  </a:cubicBezTo>
                  <a:lnTo>
                    <a:pt x="3699380" y="3578065"/>
                  </a:lnTo>
                  <a:cubicBezTo>
                    <a:pt x="3633902" y="1593940"/>
                    <a:pt x="1999635" y="0"/>
                    <a:pt x="0" y="0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084" y="1630523"/>
            <a:ext cx="9144000" cy="1115762"/>
          </a:xfrm>
        </p:spPr>
        <p:txBody>
          <a:bodyPr anchor="b"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3084" y="2764865"/>
            <a:ext cx="9144000" cy="194889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9A8928-4696-4452-9A06-8F028C42F4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13084" y="6045561"/>
            <a:ext cx="2743200" cy="226329"/>
          </a:xfrm>
        </p:spPr>
        <p:txBody>
          <a:bodyPr/>
          <a:lstStyle>
            <a:lvl1pPr>
              <a:defRPr sz="2000" b="0" i="0" strike="noStrike" normalizeH="0" baseline="0">
                <a:solidFill>
                  <a:schemeClr val="bg1"/>
                </a:solidFill>
                <a:latin typeface="Circe" panose="020B0502020203020203" pitchFamily="34" charset="-5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41E2EE-3232-48C6-AF2B-08FB10179EB4}" type="datetime1"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" panose="020B0502020203020203" pitchFamily="34" charset="-52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18.03.2025</a:t>
            </a:fld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 panose="020B0502020203020203" pitchFamily="34" charset="-52"/>
              <a:ea typeface="+mn-ea"/>
              <a:cs typeface="+mn-cs"/>
            </a:endParaRPr>
          </a:p>
        </p:txBody>
      </p:sp>
      <p:grpSp>
        <p:nvGrpSpPr>
          <p:cNvPr id="89" name="Рисунок 65">
            <a:extLst>
              <a:ext uri="{FF2B5EF4-FFF2-40B4-BE49-F238E27FC236}">
                <a16:creationId xmlns:a16="http://schemas.microsoft.com/office/drawing/2014/main" id="{33D275CD-DCE7-451A-A692-08E906917A28}"/>
              </a:ext>
            </a:extLst>
          </p:cNvPr>
          <p:cNvGrpSpPr/>
          <p:nvPr userDrawn="1"/>
        </p:nvGrpSpPr>
        <p:grpSpPr>
          <a:xfrm>
            <a:off x="10072232" y="568186"/>
            <a:ext cx="1582158" cy="160557"/>
            <a:chOff x="9781712" y="633710"/>
            <a:chExt cx="1802129" cy="182879"/>
          </a:xfrm>
          <a:solidFill>
            <a:schemeClr val="accent2"/>
          </a:solidFill>
        </p:grpSpPr>
        <p:sp>
          <p:nvSpPr>
            <p:cNvPr id="90" name="Полилиния: фигура 89">
              <a:extLst>
                <a:ext uri="{FF2B5EF4-FFF2-40B4-BE49-F238E27FC236}">
                  <a16:creationId xmlns:a16="http://schemas.microsoft.com/office/drawing/2014/main" id="{C3EE4980-3326-45A4-92D7-664DBB4F5720}"/>
                </a:ext>
              </a:extLst>
            </p:cNvPr>
            <p:cNvSpPr/>
            <p:nvPr/>
          </p:nvSpPr>
          <p:spPr>
            <a:xfrm>
              <a:off x="9781712" y="684002"/>
              <a:ext cx="143160" cy="91058"/>
            </a:xfrm>
            <a:custGeom>
              <a:avLst/>
              <a:gdLst>
                <a:gd name="connsiteX0" fmla="*/ 114491 w 143160"/>
                <a:gd name="connsiteY0" fmla="*/ 91059 h 91058"/>
                <a:gd name="connsiteX1" fmla="*/ 93821 w 143160"/>
                <a:gd name="connsiteY1" fmla="*/ 91059 h 91058"/>
                <a:gd name="connsiteX2" fmla="*/ 74486 w 143160"/>
                <a:gd name="connsiteY2" fmla="*/ 40767 h 91058"/>
                <a:gd name="connsiteX3" fmla="*/ 71438 w 143160"/>
                <a:gd name="connsiteY3" fmla="*/ 30099 h 91058"/>
                <a:gd name="connsiteX4" fmla="*/ 68199 w 143160"/>
                <a:gd name="connsiteY4" fmla="*/ 41148 h 91058"/>
                <a:gd name="connsiteX5" fmla="*/ 49054 w 143160"/>
                <a:gd name="connsiteY5" fmla="*/ 91059 h 91058"/>
                <a:gd name="connsiteX6" fmla="*/ 29337 w 143160"/>
                <a:gd name="connsiteY6" fmla="*/ 91059 h 91058"/>
                <a:gd name="connsiteX7" fmla="*/ 0 w 143160"/>
                <a:gd name="connsiteY7" fmla="*/ 95 h 91058"/>
                <a:gd name="connsiteX8" fmla="*/ 24765 w 143160"/>
                <a:gd name="connsiteY8" fmla="*/ 95 h 91058"/>
                <a:gd name="connsiteX9" fmla="*/ 39243 w 143160"/>
                <a:gd name="connsiteY9" fmla="*/ 49340 h 91058"/>
                <a:gd name="connsiteX10" fmla="*/ 41815 w 143160"/>
                <a:gd name="connsiteY10" fmla="*/ 61436 h 91058"/>
                <a:gd name="connsiteX11" fmla="*/ 45244 w 143160"/>
                <a:gd name="connsiteY11" fmla="*/ 49340 h 91058"/>
                <a:gd name="connsiteX12" fmla="*/ 62198 w 143160"/>
                <a:gd name="connsiteY12" fmla="*/ 0 h 91058"/>
                <a:gd name="connsiteX13" fmla="*/ 82772 w 143160"/>
                <a:gd name="connsiteY13" fmla="*/ 0 h 91058"/>
                <a:gd name="connsiteX14" fmla="*/ 100298 w 143160"/>
                <a:gd name="connsiteY14" fmla="*/ 49149 h 91058"/>
                <a:gd name="connsiteX15" fmla="*/ 103727 w 143160"/>
                <a:gd name="connsiteY15" fmla="*/ 61627 h 91058"/>
                <a:gd name="connsiteX16" fmla="*/ 106585 w 143160"/>
                <a:gd name="connsiteY16" fmla="*/ 48577 h 91058"/>
                <a:gd name="connsiteX17" fmla="*/ 119825 w 143160"/>
                <a:gd name="connsiteY17" fmla="*/ 95 h 91058"/>
                <a:gd name="connsiteX18" fmla="*/ 143161 w 143160"/>
                <a:gd name="connsiteY18" fmla="*/ 95 h 91058"/>
                <a:gd name="connsiteX19" fmla="*/ 114491 w 143160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160" h="91058">
                  <a:moveTo>
                    <a:pt x="114491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6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243" y="49340"/>
                  </a:lnTo>
                  <a:cubicBezTo>
                    <a:pt x="40672" y="53816"/>
                    <a:pt x="41053" y="57150"/>
                    <a:pt x="41815" y="61436"/>
                  </a:cubicBezTo>
                  <a:cubicBezTo>
                    <a:pt x="42863" y="57626"/>
                    <a:pt x="43434" y="54388"/>
                    <a:pt x="45244" y="49340"/>
                  </a:cubicBezTo>
                  <a:lnTo>
                    <a:pt x="62198" y="0"/>
                  </a:lnTo>
                  <a:lnTo>
                    <a:pt x="82772" y="0"/>
                  </a:lnTo>
                  <a:lnTo>
                    <a:pt x="100298" y="49149"/>
                  </a:lnTo>
                  <a:cubicBezTo>
                    <a:pt x="101727" y="53150"/>
                    <a:pt x="102680" y="57436"/>
                    <a:pt x="103727" y="61627"/>
                  </a:cubicBezTo>
                  <a:cubicBezTo>
                    <a:pt x="104489" y="57436"/>
                    <a:pt x="105537" y="52959"/>
                    <a:pt x="106585" y="48577"/>
                  </a:cubicBezTo>
                  <a:lnTo>
                    <a:pt x="119825" y="95"/>
                  </a:lnTo>
                  <a:lnTo>
                    <a:pt x="143161" y="95"/>
                  </a:lnTo>
                  <a:lnTo>
                    <a:pt x="114491" y="91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1" name="Полилиния: фигура 90">
              <a:extLst>
                <a:ext uri="{FF2B5EF4-FFF2-40B4-BE49-F238E27FC236}">
                  <a16:creationId xmlns:a16="http://schemas.microsoft.com/office/drawing/2014/main" id="{9CD17A6A-7AB9-4609-83D8-3A93D83529C8}"/>
                </a:ext>
              </a:extLst>
            </p:cNvPr>
            <p:cNvSpPr/>
            <p:nvPr/>
          </p:nvSpPr>
          <p:spPr>
            <a:xfrm>
              <a:off x="9934302" y="684002"/>
              <a:ext cx="143160" cy="91058"/>
            </a:xfrm>
            <a:custGeom>
              <a:avLst/>
              <a:gdLst>
                <a:gd name="connsiteX0" fmla="*/ 114586 w 143160"/>
                <a:gd name="connsiteY0" fmla="*/ 91059 h 91058"/>
                <a:gd name="connsiteX1" fmla="*/ 93821 w 143160"/>
                <a:gd name="connsiteY1" fmla="*/ 91059 h 91058"/>
                <a:gd name="connsiteX2" fmla="*/ 74486 w 143160"/>
                <a:gd name="connsiteY2" fmla="*/ 40767 h 91058"/>
                <a:gd name="connsiteX3" fmla="*/ 71438 w 143160"/>
                <a:gd name="connsiteY3" fmla="*/ 30099 h 91058"/>
                <a:gd name="connsiteX4" fmla="*/ 68199 w 143160"/>
                <a:gd name="connsiteY4" fmla="*/ 41148 h 91058"/>
                <a:gd name="connsiteX5" fmla="*/ 49054 w 143160"/>
                <a:gd name="connsiteY5" fmla="*/ 91059 h 91058"/>
                <a:gd name="connsiteX6" fmla="*/ 29337 w 143160"/>
                <a:gd name="connsiteY6" fmla="*/ 91059 h 91058"/>
                <a:gd name="connsiteX7" fmla="*/ 0 w 143160"/>
                <a:gd name="connsiteY7" fmla="*/ 95 h 91058"/>
                <a:gd name="connsiteX8" fmla="*/ 24765 w 143160"/>
                <a:gd name="connsiteY8" fmla="*/ 95 h 91058"/>
                <a:gd name="connsiteX9" fmla="*/ 39243 w 143160"/>
                <a:gd name="connsiteY9" fmla="*/ 49340 h 91058"/>
                <a:gd name="connsiteX10" fmla="*/ 41815 w 143160"/>
                <a:gd name="connsiteY10" fmla="*/ 61436 h 91058"/>
                <a:gd name="connsiteX11" fmla="*/ 45244 w 143160"/>
                <a:gd name="connsiteY11" fmla="*/ 49340 h 91058"/>
                <a:gd name="connsiteX12" fmla="*/ 62198 w 143160"/>
                <a:gd name="connsiteY12" fmla="*/ 0 h 91058"/>
                <a:gd name="connsiteX13" fmla="*/ 82772 w 143160"/>
                <a:gd name="connsiteY13" fmla="*/ 0 h 91058"/>
                <a:gd name="connsiteX14" fmla="*/ 100298 w 143160"/>
                <a:gd name="connsiteY14" fmla="*/ 49149 h 91058"/>
                <a:gd name="connsiteX15" fmla="*/ 103727 w 143160"/>
                <a:gd name="connsiteY15" fmla="*/ 61627 h 91058"/>
                <a:gd name="connsiteX16" fmla="*/ 106585 w 143160"/>
                <a:gd name="connsiteY16" fmla="*/ 48577 h 91058"/>
                <a:gd name="connsiteX17" fmla="*/ 119825 w 143160"/>
                <a:gd name="connsiteY17" fmla="*/ 95 h 91058"/>
                <a:gd name="connsiteX18" fmla="*/ 143161 w 143160"/>
                <a:gd name="connsiteY18" fmla="*/ 95 h 91058"/>
                <a:gd name="connsiteX19" fmla="*/ 114586 w 143160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160" h="91058">
                  <a:moveTo>
                    <a:pt x="114586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6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243" y="49340"/>
                  </a:lnTo>
                  <a:cubicBezTo>
                    <a:pt x="40672" y="53816"/>
                    <a:pt x="41053" y="57150"/>
                    <a:pt x="41815" y="61436"/>
                  </a:cubicBezTo>
                  <a:cubicBezTo>
                    <a:pt x="42863" y="57626"/>
                    <a:pt x="43434" y="54388"/>
                    <a:pt x="45244" y="49340"/>
                  </a:cubicBezTo>
                  <a:lnTo>
                    <a:pt x="62198" y="0"/>
                  </a:lnTo>
                  <a:lnTo>
                    <a:pt x="82772" y="0"/>
                  </a:lnTo>
                  <a:lnTo>
                    <a:pt x="100298" y="49149"/>
                  </a:lnTo>
                  <a:cubicBezTo>
                    <a:pt x="101727" y="53150"/>
                    <a:pt x="102679" y="57436"/>
                    <a:pt x="103727" y="61627"/>
                  </a:cubicBezTo>
                  <a:cubicBezTo>
                    <a:pt x="104489" y="57436"/>
                    <a:pt x="105537" y="52959"/>
                    <a:pt x="106585" y="48577"/>
                  </a:cubicBezTo>
                  <a:lnTo>
                    <a:pt x="119825" y="95"/>
                  </a:lnTo>
                  <a:lnTo>
                    <a:pt x="143161" y="95"/>
                  </a:lnTo>
                  <a:lnTo>
                    <a:pt x="114586" y="91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2" name="Полилиния: фигура 91">
              <a:extLst>
                <a:ext uri="{FF2B5EF4-FFF2-40B4-BE49-F238E27FC236}">
                  <a16:creationId xmlns:a16="http://schemas.microsoft.com/office/drawing/2014/main" id="{40E722DA-6B59-4B01-BF53-A6EC501D1550}"/>
                </a:ext>
              </a:extLst>
            </p:cNvPr>
            <p:cNvSpPr/>
            <p:nvPr/>
          </p:nvSpPr>
          <p:spPr>
            <a:xfrm>
              <a:off x="10086893" y="684002"/>
              <a:ext cx="143256" cy="91058"/>
            </a:xfrm>
            <a:custGeom>
              <a:avLst/>
              <a:gdLst>
                <a:gd name="connsiteX0" fmla="*/ 114586 w 143256"/>
                <a:gd name="connsiteY0" fmla="*/ 91059 h 91058"/>
                <a:gd name="connsiteX1" fmla="*/ 93821 w 143256"/>
                <a:gd name="connsiteY1" fmla="*/ 91059 h 91058"/>
                <a:gd name="connsiteX2" fmla="*/ 74486 w 143256"/>
                <a:gd name="connsiteY2" fmla="*/ 40767 h 91058"/>
                <a:gd name="connsiteX3" fmla="*/ 71438 w 143256"/>
                <a:gd name="connsiteY3" fmla="*/ 30099 h 91058"/>
                <a:gd name="connsiteX4" fmla="*/ 68199 w 143256"/>
                <a:gd name="connsiteY4" fmla="*/ 41148 h 91058"/>
                <a:gd name="connsiteX5" fmla="*/ 49054 w 143256"/>
                <a:gd name="connsiteY5" fmla="*/ 91059 h 91058"/>
                <a:gd name="connsiteX6" fmla="*/ 29337 w 143256"/>
                <a:gd name="connsiteY6" fmla="*/ 91059 h 91058"/>
                <a:gd name="connsiteX7" fmla="*/ 0 w 143256"/>
                <a:gd name="connsiteY7" fmla="*/ 95 h 91058"/>
                <a:gd name="connsiteX8" fmla="*/ 24765 w 143256"/>
                <a:gd name="connsiteY8" fmla="*/ 95 h 91058"/>
                <a:gd name="connsiteX9" fmla="*/ 39338 w 143256"/>
                <a:gd name="connsiteY9" fmla="*/ 49340 h 91058"/>
                <a:gd name="connsiteX10" fmla="*/ 41910 w 143256"/>
                <a:gd name="connsiteY10" fmla="*/ 61436 h 91058"/>
                <a:gd name="connsiteX11" fmla="*/ 45339 w 143256"/>
                <a:gd name="connsiteY11" fmla="*/ 49340 h 91058"/>
                <a:gd name="connsiteX12" fmla="*/ 62294 w 143256"/>
                <a:gd name="connsiteY12" fmla="*/ 0 h 91058"/>
                <a:gd name="connsiteX13" fmla="*/ 82868 w 143256"/>
                <a:gd name="connsiteY13" fmla="*/ 0 h 91058"/>
                <a:gd name="connsiteX14" fmla="*/ 100394 w 143256"/>
                <a:gd name="connsiteY14" fmla="*/ 49149 h 91058"/>
                <a:gd name="connsiteX15" fmla="*/ 103822 w 143256"/>
                <a:gd name="connsiteY15" fmla="*/ 61627 h 91058"/>
                <a:gd name="connsiteX16" fmla="*/ 106680 w 143256"/>
                <a:gd name="connsiteY16" fmla="*/ 48577 h 91058"/>
                <a:gd name="connsiteX17" fmla="*/ 119920 w 143256"/>
                <a:gd name="connsiteY17" fmla="*/ 95 h 91058"/>
                <a:gd name="connsiteX18" fmla="*/ 143256 w 143256"/>
                <a:gd name="connsiteY18" fmla="*/ 95 h 91058"/>
                <a:gd name="connsiteX19" fmla="*/ 114586 w 143256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256" h="91058">
                  <a:moveTo>
                    <a:pt x="114586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5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338" y="49340"/>
                  </a:lnTo>
                  <a:cubicBezTo>
                    <a:pt x="40767" y="53816"/>
                    <a:pt x="41148" y="57150"/>
                    <a:pt x="41910" y="61436"/>
                  </a:cubicBezTo>
                  <a:cubicBezTo>
                    <a:pt x="42958" y="57626"/>
                    <a:pt x="43529" y="54388"/>
                    <a:pt x="45339" y="49340"/>
                  </a:cubicBezTo>
                  <a:lnTo>
                    <a:pt x="62294" y="0"/>
                  </a:lnTo>
                  <a:lnTo>
                    <a:pt x="82868" y="0"/>
                  </a:lnTo>
                  <a:lnTo>
                    <a:pt x="100394" y="49149"/>
                  </a:lnTo>
                  <a:cubicBezTo>
                    <a:pt x="101822" y="53150"/>
                    <a:pt x="102775" y="57436"/>
                    <a:pt x="103822" y="61627"/>
                  </a:cubicBezTo>
                  <a:cubicBezTo>
                    <a:pt x="104584" y="57436"/>
                    <a:pt x="105632" y="52959"/>
                    <a:pt x="106680" y="48577"/>
                  </a:cubicBezTo>
                  <a:lnTo>
                    <a:pt x="119920" y="95"/>
                  </a:lnTo>
                  <a:lnTo>
                    <a:pt x="143256" y="95"/>
                  </a:lnTo>
                  <a:lnTo>
                    <a:pt x="114586" y="91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3" name="Полилиния: фигура 92">
              <a:extLst>
                <a:ext uri="{FF2B5EF4-FFF2-40B4-BE49-F238E27FC236}">
                  <a16:creationId xmlns:a16="http://schemas.microsoft.com/office/drawing/2014/main" id="{A11BB78C-56A7-4433-AAC0-95EC05E4CD80}"/>
                </a:ext>
              </a:extLst>
            </p:cNvPr>
            <p:cNvSpPr/>
            <p:nvPr/>
          </p:nvSpPr>
          <p:spPr>
            <a:xfrm>
              <a:off x="10236530" y="744676"/>
              <a:ext cx="30765" cy="30956"/>
            </a:xfrm>
            <a:custGeom>
              <a:avLst/>
              <a:gdLst>
                <a:gd name="connsiteX0" fmla="*/ 16097 w 30765"/>
                <a:gd name="connsiteY0" fmla="*/ 0 h 30956"/>
                <a:gd name="connsiteX1" fmla="*/ 30766 w 30765"/>
                <a:gd name="connsiteY1" fmla="*/ 14859 h 30956"/>
                <a:gd name="connsiteX2" fmla="*/ 16097 w 30765"/>
                <a:gd name="connsiteY2" fmla="*/ 30956 h 30956"/>
                <a:gd name="connsiteX3" fmla="*/ 0 w 30765"/>
                <a:gd name="connsiteY3" fmla="*/ 14859 h 30956"/>
                <a:gd name="connsiteX4" fmla="*/ 16097 w 30765"/>
                <a:gd name="connsiteY4" fmla="*/ 0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65" h="30956">
                  <a:moveTo>
                    <a:pt x="16097" y="0"/>
                  </a:moveTo>
                  <a:cubicBezTo>
                    <a:pt x="24765" y="0"/>
                    <a:pt x="30766" y="7810"/>
                    <a:pt x="30766" y="14859"/>
                  </a:cubicBezTo>
                  <a:cubicBezTo>
                    <a:pt x="30766" y="23146"/>
                    <a:pt x="24765" y="30956"/>
                    <a:pt x="16097" y="30956"/>
                  </a:cubicBezTo>
                  <a:cubicBezTo>
                    <a:pt x="6001" y="30956"/>
                    <a:pt x="0" y="23146"/>
                    <a:pt x="0" y="14859"/>
                  </a:cubicBezTo>
                  <a:cubicBezTo>
                    <a:pt x="0" y="7810"/>
                    <a:pt x="6096" y="0"/>
                    <a:pt x="1609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4" name="Полилиния: фигура 93">
              <a:extLst>
                <a:ext uri="{FF2B5EF4-FFF2-40B4-BE49-F238E27FC236}">
                  <a16:creationId xmlns:a16="http://schemas.microsoft.com/office/drawing/2014/main" id="{0A132BE6-BE6A-4A06-A36B-C0CA1EDA0E2B}"/>
                </a:ext>
              </a:extLst>
            </p:cNvPr>
            <p:cNvSpPr/>
            <p:nvPr/>
          </p:nvSpPr>
          <p:spPr>
            <a:xfrm>
              <a:off x="10291108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8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5" name="Полилиния: фигура 94">
              <a:extLst>
                <a:ext uri="{FF2B5EF4-FFF2-40B4-BE49-F238E27FC236}">
                  <a16:creationId xmlns:a16="http://schemas.microsoft.com/office/drawing/2014/main" id="{CDC10245-35E6-4F7D-9187-18FD5B42EF38}"/>
                </a:ext>
              </a:extLst>
            </p:cNvPr>
            <p:cNvSpPr/>
            <p:nvPr/>
          </p:nvSpPr>
          <p:spPr>
            <a:xfrm>
              <a:off x="10363022" y="684002"/>
              <a:ext cx="83915" cy="92773"/>
            </a:xfrm>
            <a:custGeom>
              <a:avLst/>
              <a:gdLst>
                <a:gd name="connsiteX0" fmla="*/ 83915 w 83915"/>
                <a:gd name="connsiteY0" fmla="*/ 90583 h 92773"/>
                <a:gd name="connsiteX1" fmla="*/ 60770 w 83915"/>
                <a:gd name="connsiteY1" fmla="*/ 90583 h 92773"/>
                <a:gd name="connsiteX2" fmla="*/ 60770 w 83915"/>
                <a:gd name="connsiteY2" fmla="*/ 79534 h 92773"/>
                <a:gd name="connsiteX3" fmla="*/ 31814 w 83915"/>
                <a:gd name="connsiteY3" fmla="*/ 92773 h 92773"/>
                <a:gd name="connsiteX4" fmla="*/ 0 w 83915"/>
                <a:gd name="connsiteY4" fmla="*/ 55340 h 92773"/>
                <a:gd name="connsiteX5" fmla="*/ 0 w 83915"/>
                <a:gd name="connsiteY5" fmla="*/ 0 h 92773"/>
                <a:gd name="connsiteX6" fmla="*/ 23146 w 83915"/>
                <a:gd name="connsiteY6" fmla="*/ 0 h 92773"/>
                <a:gd name="connsiteX7" fmla="*/ 23146 w 83915"/>
                <a:gd name="connsiteY7" fmla="*/ 50578 h 92773"/>
                <a:gd name="connsiteX8" fmla="*/ 40481 w 83915"/>
                <a:gd name="connsiteY8" fmla="*/ 71342 h 92773"/>
                <a:gd name="connsiteX9" fmla="*/ 60770 w 83915"/>
                <a:gd name="connsiteY9" fmla="*/ 60293 h 92773"/>
                <a:gd name="connsiteX10" fmla="*/ 60770 w 83915"/>
                <a:gd name="connsiteY10" fmla="*/ 95 h 92773"/>
                <a:gd name="connsiteX11" fmla="*/ 83915 w 83915"/>
                <a:gd name="connsiteY11" fmla="*/ 95 h 92773"/>
                <a:gd name="connsiteX12" fmla="*/ 83915 w 83915"/>
                <a:gd name="connsiteY12" fmla="*/ 90583 h 9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915" h="92773">
                  <a:moveTo>
                    <a:pt x="83915" y="90583"/>
                  </a:moveTo>
                  <a:lnTo>
                    <a:pt x="60770" y="90583"/>
                  </a:lnTo>
                  <a:lnTo>
                    <a:pt x="60770" y="79534"/>
                  </a:lnTo>
                  <a:cubicBezTo>
                    <a:pt x="55340" y="86201"/>
                    <a:pt x="45910" y="92773"/>
                    <a:pt x="31814" y="92773"/>
                  </a:cubicBezTo>
                  <a:cubicBezTo>
                    <a:pt x="14097" y="92773"/>
                    <a:pt x="0" y="81344"/>
                    <a:pt x="0" y="55340"/>
                  </a:cubicBezTo>
                  <a:lnTo>
                    <a:pt x="0" y="0"/>
                  </a:lnTo>
                  <a:lnTo>
                    <a:pt x="23146" y="0"/>
                  </a:lnTo>
                  <a:lnTo>
                    <a:pt x="23146" y="50578"/>
                  </a:lnTo>
                  <a:cubicBezTo>
                    <a:pt x="23146" y="62675"/>
                    <a:pt x="27813" y="71342"/>
                    <a:pt x="40481" y="71342"/>
                  </a:cubicBezTo>
                  <a:cubicBezTo>
                    <a:pt x="48101" y="71342"/>
                    <a:pt x="55531" y="67056"/>
                    <a:pt x="60770" y="60293"/>
                  </a:cubicBezTo>
                  <a:lnTo>
                    <a:pt x="60770" y="95"/>
                  </a:lnTo>
                  <a:lnTo>
                    <a:pt x="83915" y="95"/>
                  </a:lnTo>
                  <a:lnTo>
                    <a:pt x="83915" y="905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6" name="Полилиния: фигура 95">
              <a:extLst>
                <a:ext uri="{FF2B5EF4-FFF2-40B4-BE49-F238E27FC236}">
                  <a16:creationId xmlns:a16="http://schemas.microsoft.com/office/drawing/2014/main" id="{1642B073-4A45-4F29-8BD9-282D19484438}"/>
                </a:ext>
              </a:extLst>
            </p:cNvPr>
            <p:cNvSpPr/>
            <p:nvPr/>
          </p:nvSpPr>
          <p:spPr>
            <a:xfrm>
              <a:off x="10467607" y="681811"/>
              <a:ext cx="74390" cy="94964"/>
            </a:xfrm>
            <a:custGeom>
              <a:avLst/>
              <a:gdLst>
                <a:gd name="connsiteX0" fmla="*/ 2381 w 74390"/>
                <a:gd name="connsiteY0" fmla="*/ 27623 h 94964"/>
                <a:gd name="connsiteX1" fmla="*/ 35623 w 74390"/>
                <a:gd name="connsiteY1" fmla="*/ 0 h 94964"/>
                <a:gd name="connsiteX2" fmla="*/ 70009 w 74390"/>
                <a:gd name="connsiteY2" fmla="*/ 11525 h 94964"/>
                <a:gd name="connsiteX3" fmla="*/ 61341 w 74390"/>
                <a:gd name="connsiteY3" fmla="*/ 28004 h 94964"/>
                <a:gd name="connsiteX4" fmla="*/ 36767 w 74390"/>
                <a:gd name="connsiteY4" fmla="*/ 19336 h 94964"/>
                <a:gd name="connsiteX5" fmla="*/ 25527 w 74390"/>
                <a:gd name="connsiteY5" fmla="*/ 27146 h 94964"/>
                <a:gd name="connsiteX6" fmla="*/ 74390 w 74390"/>
                <a:gd name="connsiteY6" fmla="*/ 66008 h 94964"/>
                <a:gd name="connsiteX7" fmla="*/ 37814 w 74390"/>
                <a:gd name="connsiteY7" fmla="*/ 94964 h 94964"/>
                <a:gd name="connsiteX8" fmla="*/ 0 w 74390"/>
                <a:gd name="connsiteY8" fmla="*/ 79439 h 94964"/>
                <a:gd name="connsiteX9" fmla="*/ 11240 w 74390"/>
                <a:gd name="connsiteY9" fmla="*/ 64389 h 94964"/>
                <a:gd name="connsiteX10" fmla="*/ 39433 w 74390"/>
                <a:gd name="connsiteY10" fmla="*/ 75629 h 94964"/>
                <a:gd name="connsiteX11" fmla="*/ 51340 w 74390"/>
                <a:gd name="connsiteY11" fmla="*/ 67151 h 94964"/>
                <a:gd name="connsiteX12" fmla="*/ 2381 w 74390"/>
                <a:gd name="connsiteY12" fmla="*/ 27623 h 9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90" h="94964">
                  <a:moveTo>
                    <a:pt x="2381" y="27623"/>
                  </a:moveTo>
                  <a:cubicBezTo>
                    <a:pt x="2381" y="9906"/>
                    <a:pt x="16859" y="0"/>
                    <a:pt x="35623" y="0"/>
                  </a:cubicBezTo>
                  <a:cubicBezTo>
                    <a:pt x="53149" y="0"/>
                    <a:pt x="64389" y="6287"/>
                    <a:pt x="70009" y="11525"/>
                  </a:cubicBezTo>
                  <a:lnTo>
                    <a:pt x="61341" y="28004"/>
                  </a:lnTo>
                  <a:cubicBezTo>
                    <a:pt x="55912" y="23813"/>
                    <a:pt x="46482" y="19336"/>
                    <a:pt x="36767" y="19336"/>
                  </a:cubicBezTo>
                  <a:cubicBezTo>
                    <a:pt x="29718" y="19336"/>
                    <a:pt x="25527" y="23146"/>
                    <a:pt x="25527" y="27146"/>
                  </a:cubicBezTo>
                  <a:cubicBezTo>
                    <a:pt x="25527" y="42291"/>
                    <a:pt x="74390" y="34004"/>
                    <a:pt x="74390" y="66008"/>
                  </a:cubicBezTo>
                  <a:cubicBezTo>
                    <a:pt x="74390" y="83915"/>
                    <a:pt x="59912" y="94964"/>
                    <a:pt x="37814" y="94964"/>
                  </a:cubicBezTo>
                  <a:cubicBezTo>
                    <a:pt x="21146" y="94964"/>
                    <a:pt x="4191" y="85916"/>
                    <a:pt x="0" y="79439"/>
                  </a:cubicBezTo>
                  <a:lnTo>
                    <a:pt x="11240" y="64389"/>
                  </a:lnTo>
                  <a:cubicBezTo>
                    <a:pt x="16669" y="70199"/>
                    <a:pt x="30385" y="75629"/>
                    <a:pt x="39433" y="75629"/>
                  </a:cubicBezTo>
                  <a:cubicBezTo>
                    <a:pt x="46101" y="75629"/>
                    <a:pt x="51340" y="72771"/>
                    <a:pt x="51340" y="67151"/>
                  </a:cubicBezTo>
                  <a:cubicBezTo>
                    <a:pt x="51244" y="52578"/>
                    <a:pt x="2381" y="60579"/>
                    <a:pt x="2381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7" name="Полилиния: фигура 96">
              <a:extLst>
                <a:ext uri="{FF2B5EF4-FFF2-40B4-BE49-F238E27FC236}">
                  <a16:creationId xmlns:a16="http://schemas.microsoft.com/office/drawing/2014/main" id="{95E4530D-343C-48CB-ACEA-182BE18BDE8C}"/>
                </a:ext>
              </a:extLst>
            </p:cNvPr>
            <p:cNvSpPr/>
            <p:nvPr/>
          </p:nvSpPr>
          <p:spPr>
            <a:xfrm>
              <a:off x="10557047" y="681811"/>
              <a:ext cx="74390" cy="94964"/>
            </a:xfrm>
            <a:custGeom>
              <a:avLst/>
              <a:gdLst>
                <a:gd name="connsiteX0" fmla="*/ 2381 w 74390"/>
                <a:gd name="connsiteY0" fmla="*/ 27623 h 94964"/>
                <a:gd name="connsiteX1" fmla="*/ 35623 w 74390"/>
                <a:gd name="connsiteY1" fmla="*/ 0 h 94964"/>
                <a:gd name="connsiteX2" fmla="*/ 70009 w 74390"/>
                <a:gd name="connsiteY2" fmla="*/ 11525 h 94964"/>
                <a:gd name="connsiteX3" fmla="*/ 61341 w 74390"/>
                <a:gd name="connsiteY3" fmla="*/ 28004 h 94964"/>
                <a:gd name="connsiteX4" fmla="*/ 36767 w 74390"/>
                <a:gd name="connsiteY4" fmla="*/ 19336 h 94964"/>
                <a:gd name="connsiteX5" fmla="*/ 25527 w 74390"/>
                <a:gd name="connsiteY5" fmla="*/ 27146 h 94964"/>
                <a:gd name="connsiteX6" fmla="*/ 74390 w 74390"/>
                <a:gd name="connsiteY6" fmla="*/ 66008 h 94964"/>
                <a:gd name="connsiteX7" fmla="*/ 37814 w 74390"/>
                <a:gd name="connsiteY7" fmla="*/ 94964 h 94964"/>
                <a:gd name="connsiteX8" fmla="*/ 0 w 74390"/>
                <a:gd name="connsiteY8" fmla="*/ 79439 h 94964"/>
                <a:gd name="connsiteX9" fmla="*/ 11240 w 74390"/>
                <a:gd name="connsiteY9" fmla="*/ 64389 h 94964"/>
                <a:gd name="connsiteX10" fmla="*/ 39433 w 74390"/>
                <a:gd name="connsiteY10" fmla="*/ 75629 h 94964"/>
                <a:gd name="connsiteX11" fmla="*/ 51340 w 74390"/>
                <a:gd name="connsiteY11" fmla="*/ 67151 h 94964"/>
                <a:gd name="connsiteX12" fmla="*/ 2381 w 74390"/>
                <a:gd name="connsiteY12" fmla="*/ 27623 h 9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90" h="94964">
                  <a:moveTo>
                    <a:pt x="2381" y="27623"/>
                  </a:moveTo>
                  <a:cubicBezTo>
                    <a:pt x="2381" y="9906"/>
                    <a:pt x="16859" y="0"/>
                    <a:pt x="35623" y="0"/>
                  </a:cubicBezTo>
                  <a:cubicBezTo>
                    <a:pt x="53150" y="0"/>
                    <a:pt x="64389" y="6287"/>
                    <a:pt x="70009" y="11525"/>
                  </a:cubicBezTo>
                  <a:lnTo>
                    <a:pt x="61341" y="28004"/>
                  </a:lnTo>
                  <a:cubicBezTo>
                    <a:pt x="55912" y="23813"/>
                    <a:pt x="46482" y="19336"/>
                    <a:pt x="36767" y="19336"/>
                  </a:cubicBezTo>
                  <a:cubicBezTo>
                    <a:pt x="29718" y="19336"/>
                    <a:pt x="25527" y="23146"/>
                    <a:pt x="25527" y="27146"/>
                  </a:cubicBezTo>
                  <a:cubicBezTo>
                    <a:pt x="25527" y="42291"/>
                    <a:pt x="74390" y="34004"/>
                    <a:pt x="74390" y="66008"/>
                  </a:cubicBezTo>
                  <a:cubicBezTo>
                    <a:pt x="74390" y="83915"/>
                    <a:pt x="59912" y="94964"/>
                    <a:pt x="37814" y="94964"/>
                  </a:cubicBezTo>
                  <a:cubicBezTo>
                    <a:pt x="21146" y="94964"/>
                    <a:pt x="4191" y="85916"/>
                    <a:pt x="0" y="79439"/>
                  </a:cubicBezTo>
                  <a:lnTo>
                    <a:pt x="11240" y="64389"/>
                  </a:lnTo>
                  <a:cubicBezTo>
                    <a:pt x="16669" y="70199"/>
                    <a:pt x="30385" y="75629"/>
                    <a:pt x="39433" y="75629"/>
                  </a:cubicBezTo>
                  <a:cubicBezTo>
                    <a:pt x="46101" y="75629"/>
                    <a:pt x="51340" y="72771"/>
                    <a:pt x="51340" y="67151"/>
                  </a:cubicBezTo>
                  <a:cubicBezTo>
                    <a:pt x="51340" y="52578"/>
                    <a:pt x="2381" y="60579"/>
                    <a:pt x="2381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8" name="Полилиния: фигура 97">
              <a:extLst>
                <a:ext uri="{FF2B5EF4-FFF2-40B4-BE49-F238E27FC236}">
                  <a16:creationId xmlns:a16="http://schemas.microsoft.com/office/drawing/2014/main" id="{950C3BF2-0749-41C5-A69F-9D8404D18383}"/>
                </a:ext>
              </a:extLst>
            </p:cNvPr>
            <p:cNvSpPr/>
            <p:nvPr/>
          </p:nvSpPr>
          <p:spPr>
            <a:xfrm>
              <a:off x="10646772" y="633710"/>
              <a:ext cx="91820" cy="142493"/>
            </a:xfrm>
            <a:custGeom>
              <a:avLst/>
              <a:gdLst>
                <a:gd name="connsiteX0" fmla="*/ 68675 w 91820"/>
                <a:gd name="connsiteY0" fmla="*/ 131445 h 142493"/>
                <a:gd name="connsiteX1" fmla="*/ 42672 w 91820"/>
                <a:gd name="connsiteY1" fmla="*/ 142494 h 142493"/>
                <a:gd name="connsiteX2" fmla="*/ 0 w 91820"/>
                <a:gd name="connsiteY2" fmla="*/ 96583 h 142493"/>
                <a:gd name="connsiteX3" fmla="*/ 49721 w 91820"/>
                <a:gd name="connsiteY3" fmla="*/ 48101 h 142493"/>
                <a:gd name="connsiteX4" fmla="*/ 68675 w 91820"/>
                <a:gd name="connsiteY4" fmla="*/ 52578 h 142493"/>
                <a:gd name="connsiteX5" fmla="*/ 68675 w 91820"/>
                <a:gd name="connsiteY5" fmla="*/ 0 h 142493"/>
                <a:gd name="connsiteX6" fmla="*/ 91821 w 91820"/>
                <a:gd name="connsiteY6" fmla="*/ 0 h 142493"/>
                <a:gd name="connsiteX7" fmla="*/ 91821 w 91820"/>
                <a:gd name="connsiteY7" fmla="*/ 140875 h 142493"/>
                <a:gd name="connsiteX8" fmla="*/ 68675 w 91820"/>
                <a:gd name="connsiteY8" fmla="*/ 140875 h 142493"/>
                <a:gd name="connsiteX9" fmla="*/ 68675 w 91820"/>
                <a:gd name="connsiteY9" fmla="*/ 131445 h 142493"/>
                <a:gd name="connsiteX10" fmla="*/ 68675 w 91820"/>
                <a:gd name="connsiteY10" fmla="*/ 111728 h 142493"/>
                <a:gd name="connsiteX11" fmla="*/ 68675 w 91820"/>
                <a:gd name="connsiteY11" fmla="*/ 75248 h 142493"/>
                <a:gd name="connsiteX12" fmla="*/ 50768 w 91820"/>
                <a:gd name="connsiteY12" fmla="*/ 69818 h 142493"/>
                <a:gd name="connsiteX13" fmla="*/ 24765 w 91820"/>
                <a:gd name="connsiteY13" fmla="*/ 95821 h 142493"/>
                <a:gd name="connsiteX14" fmla="*/ 47530 w 91820"/>
                <a:gd name="connsiteY14" fmla="*/ 120967 h 142493"/>
                <a:gd name="connsiteX15" fmla="*/ 68675 w 91820"/>
                <a:gd name="connsiteY15" fmla="*/ 111728 h 14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820" h="142493">
                  <a:moveTo>
                    <a:pt x="68675" y="131445"/>
                  </a:moveTo>
                  <a:cubicBezTo>
                    <a:pt x="62675" y="137922"/>
                    <a:pt x="54388" y="142494"/>
                    <a:pt x="42672" y="142494"/>
                  </a:cubicBezTo>
                  <a:cubicBezTo>
                    <a:pt x="16669" y="142494"/>
                    <a:pt x="0" y="124206"/>
                    <a:pt x="0" y="96583"/>
                  </a:cubicBezTo>
                  <a:cubicBezTo>
                    <a:pt x="0" y="68008"/>
                    <a:pt x="20574" y="48101"/>
                    <a:pt x="49721" y="48101"/>
                  </a:cubicBezTo>
                  <a:cubicBezTo>
                    <a:pt x="57817" y="48101"/>
                    <a:pt x="63627" y="49530"/>
                    <a:pt x="68675" y="52578"/>
                  </a:cubicBezTo>
                  <a:lnTo>
                    <a:pt x="68675" y="0"/>
                  </a:lnTo>
                  <a:lnTo>
                    <a:pt x="91821" y="0"/>
                  </a:lnTo>
                  <a:lnTo>
                    <a:pt x="91821" y="140875"/>
                  </a:lnTo>
                  <a:lnTo>
                    <a:pt x="68675" y="140875"/>
                  </a:lnTo>
                  <a:lnTo>
                    <a:pt x="68675" y="131445"/>
                  </a:lnTo>
                  <a:close/>
                  <a:moveTo>
                    <a:pt x="68675" y="111728"/>
                  </a:moveTo>
                  <a:lnTo>
                    <a:pt x="68675" y="75248"/>
                  </a:lnTo>
                  <a:cubicBezTo>
                    <a:pt x="62865" y="71628"/>
                    <a:pt x="56960" y="69818"/>
                    <a:pt x="50768" y="69818"/>
                  </a:cubicBezTo>
                  <a:cubicBezTo>
                    <a:pt x="37052" y="69818"/>
                    <a:pt x="24765" y="79057"/>
                    <a:pt x="24765" y="95821"/>
                  </a:cubicBezTo>
                  <a:cubicBezTo>
                    <a:pt x="24765" y="111919"/>
                    <a:pt x="35242" y="120967"/>
                    <a:pt x="47530" y="120967"/>
                  </a:cubicBezTo>
                  <a:cubicBezTo>
                    <a:pt x="56007" y="120967"/>
                    <a:pt x="63437" y="116967"/>
                    <a:pt x="68675" y="1117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9" name="Полилиния: фигура 98">
              <a:extLst>
                <a:ext uri="{FF2B5EF4-FFF2-40B4-BE49-F238E27FC236}">
                  <a16:creationId xmlns:a16="http://schemas.microsoft.com/office/drawing/2014/main" id="{505D9C86-0891-44F6-B4FB-B882A0F07808}"/>
                </a:ext>
              </a:extLst>
            </p:cNvPr>
            <p:cNvSpPr/>
            <p:nvPr/>
          </p:nvSpPr>
          <p:spPr>
            <a:xfrm>
              <a:off x="10764882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7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0" name="Полилиния: фигура 99">
              <a:extLst>
                <a:ext uri="{FF2B5EF4-FFF2-40B4-BE49-F238E27FC236}">
                  <a16:creationId xmlns:a16="http://schemas.microsoft.com/office/drawing/2014/main" id="{4FB01406-6EDA-4F57-874B-4F45B9D044EE}"/>
                </a:ext>
              </a:extLst>
            </p:cNvPr>
            <p:cNvSpPr/>
            <p:nvPr/>
          </p:nvSpPr>
          <p:spPr>
            <a:xfrm>
              <a:off x="10831176" y="681811"/>
              <a:ext cx="75247" cy="94011"/>
            </a:xfrm>
            <a:custGeom>
              <a:avLst/>
              <a:gdLst>
                <a:gd name="connsiteX0" fmla="*/ 7048 w 75247"/>
                <a:gd name="connsiteY0" fmla="*/ 8668 h 94011"/>
                <a:gd name="connsiteX1" fmla="*/ 39052 w 75247"/>
                <a:gd name="connsiteY1" fmla="*/ 0 h 94011"/>
                <a:gd name="connsiteX2" fmla="*/ 75248 w 75247"/>
                <a:gd name="connsiteY2" fmla="*/ 37624 h 94011"/>
                <a:gd name="connsiteX3" fmla="*/ 75248 w 75247"/>
                <a:gd name="connsiteY3" fmla="*/ 92774 h 94011"/>
                <a:gd name="connsiteX4" fmla="*/ 55150 w 75247"/>
                <a:gd name="connsiteY4" fmla="*/ 92774 h 94011"/>
                <a:gd name="connsiteX5" fmla="*/ 55150 w 75247"/>
                <a:gd name="connsiteY5" fmla="*/ 82296 h 94011"/>
                <a:gd name="connsiteX6" fmla="*/ 28385 w 75247"/>
                <a:gd name="connsiteY6" fmla="*/ 94012 h 94011"/>
                <a:gd name="connsiteX7" fmla="*/ 0 w 75247"/>
                <a:gd name="connsiteY7" fmla="*/ 66199 h 94011"/>
                <a:gd name="connsiteX8" fmla="*/ 33052 w 75247"/>
                <a:gd name="connsiteY8" fmla="*/ 36767 h 94011"/>
                <a:gd name="connsiteX9" fmla="*/ 53626 w 75247"/>
                <a:gd name="connsiteY9" fmla="*/ 42577 h 94011"/>
                <a:gd name="connsiteX10" fmla="*/ 36671 w 75247"/>
                <a:gd name="connsiteY10" fmla="*/ 19241 h 94011"/>
                <a:gd name="connsiteX11" fmla="*/ 12954 w 75247"/>
                <a:gd name="connsiteY11" fmla="*/ 25432 h 94011"/>
                <a:gd name="connsiteX12" fmla="*/ 7048 w 75247"/>
                <a:gd name="connsiteY12" fmla="*/ 8668 h 94011"/>
                <a:gd name="connsiteX13" fmla="*/ 53531 w 75247"/>
                <a:gd name="connsiteY13" fmla="*/ 66294 h 94011"/>
                <a:gd name="connsiteX14" fmla="*/ 53531 w 75247"/>
                <a:gd name="connsiteY14" fmla="*/ 57055 h 94011"/>
                <a:gd name="connsiteX15" fmla="*/ 37624 w 75247"/>
                <a:gd name="connsiteY15" fmla="*/ 52578 h 94011"/>
                <a:gd name="connsiteX16" fmla="*/ 23146 w 75247"/>
                <a:gd name="connsiteY16" fmla="*/ 63818 h 94011"/>
                <a:gd name="connsiteX17" fmla="*/ 36004 w 75247"/>
                <a:gd name="connsiteY17" fmla="*/ 74486 h 94011"/>
                <a:gd name="connsiteX18" fmla="*/ 53531 w 75247"/>
                <a:gd name="connsiteY18" fmla="*/ 66294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247" h="94011">
                  <a:moveTo>
                    <a:pt x="7048" y="8668"/>
                  </a:moveTo>
                  <a:cubicBezTo>
                    <a:pt x="14859" y="4001"/>
                    <a:pt x="27146" y="0"/>
                    <a:pt x="39052" y="0"/>
                  </a:cubicBezTo>
                  <a:cubicBezTo>
                    <a:pt x="65818" y="0"/>
                    <a:pt x="75248" y="13716"/>
                    <a:pt x="75248" y="37624"/>
                  </a:cubicBezTo>
                  <a:lnTo>
                    <a:pt x="75248" y="92774"/>
                  </a:lnTo>
                  <a:lnTo>
                    <a:pt x="55150" y="92774"/>
                  </a:lnTo>
                  <a:lnTo>
                    <a:pt x="55150" y="82296"/>
                  </a:lnTo>
                  <a:cubicBezTo>
                    <a:pt x="50292" y="89154"/>
                    <a:pt x="40672" y="94012"/>
                    <a:pt x="28385" y="94012"/>
                  </a:cubicBezTo>
                  <a:cubicBezTo>
                    <a:pt x="11906" y="94012"/>
                    <a:pt x="0" y="83725"/>
                    <a:pt x="0" y="66199"/>
                  </a:cubicBezTo>
                  <a:cubicBezTo>
                    <a:pt x="0" y="46292"/>
                    <a:pt x="14669" y="36767"/>
                    <a:pt x="33052" y="36767"/>
                  </a:cubicBezTo>
                  <a:cubicBezTo>
                    <a:pt x="41053" y="36767"/>
                    <a:pt x="49149" y="39338"/>
                    <a:pt x="53626" y="42577"/>
                  </a:cubicBezTo>
                  <a:cubicBezTo>
                    <a:pt x="54197" y="27527"/>
                    <a:pt x="50197" y="19241"/>
                    <a:pt x="36671" y="19241"/>
                  </a:cubicBezTo>
                  <a:cubicBezTo>
                    <a:pt x="26194" y="19241"/>
                    <a:pt x="19526" y="22479"/>
                    <a:pt x="12954" y="25432"/>
                  </a:cubicBezTo>
                  <a:lnTo>
                    <a:pt x="7048" y="8668"/>
                  </a:lnTo>
                  <a:close/>
                  <a:moveTo>
                    <a:pt x="53531" y="66294"/>
                  </a:moveTo>
                  <a:lnTo>
                    <a:pt x="53531" y="57055"/>
                  </a:lnTo>
                  <a:cubicBezTo>
                    <a:pt x="49530" y="54007"/>
                    <a:pt x="44291" y="52578"/>
                    <a:pt x="37624" y="52578"/>
                  </a:cubicBezTo>
                  <a:cubicBezTo>
                    <a:pt x="30004" y="52578"/>
                    <a:pt x="23146" y="56198"/>
                    <a:pt x="23146" y="63818"/>
                  </a:cubicBezTo>
                  <a:cubicBezTo>
                    <a:pt x="23146" y="70676"/>
                    <a:pt x="28765" y="74486"/>
                    <a:pt x="36004" y="74486"/>
                  </a:cubicBezTo>
                  <a:cubicBezTo>
                    <a:pt x="45720" y="74486"/>
                    <a:pt x="50768" y="70295"/>
                    <a:pt x="53531" y="66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1" name="Полилиния: фигура 100">
              <a:extLst>
                <a:ext uri="{FF2B5EF4-FFF2-40B4-BE49-F238E27FC236}">
                  <a16:creationId xmlns:a16="http://schemas.microsoft.com/office/drawing/2014/main" id="{FDEC945E-558D-4093-BFC3-559EFE960B1F}"/>
                </a:ext>
              </a:extLst>
            </p:cNvPr>
            <p:cNvSpPr/>
            <p:nvPr/>
          </p:nvSpPr>
          <p:spPr>
            <a:xfrm>
              <a:off x="10919759" y="681906"/>
              <a:ext cx="98107" cy="134683"/>
            </a:xfrm>
            <a:custGeom>
              <a:avLst/>
              <a:gdLst>
                <a:gd name="connsiteX0" fmla="*/ 29337 w 98107"/>
                <a:gd name="connsiteY0" fmla="*/ 77057 h 134683"/>
                <a:gd name="connsiteX1" fmla="*/ 27718 w 98107"/>
                <a:gd name="connsiteY1" fmla="*/ 70866 h 134683"/>
                <a:gd name="connsiteX2" fmla="*/ 29718 w 98107"/>
                <a:gd name="connsiteY2" fmla="*/ 64389 h 134683"/>
                <a:gd name="connsiteX3" fmla="*/ 8191 w 98107"/>
                <a:gd name="connsiteY3" fmla="*/ 34004 h 134683"/>
                <a:gd name="connsiteX4" fmla="*/ 46863 w 98107"/>
                <a:gd name="connsiteY4" fmla="*/ 0 h 134683"/>
                <a:gd name="connsiteX5" fmla="*/ 70009 w 98107"/>
                <a:gd name="connsiteY5" fmla="*/ 6477 h 134683"/>
                <a:gd name="connsiteX6" fmla="*/ 97345 w 98107"/>
                <a:gd name="connsiteY6" fmla="*/ 476 h 134683"/>
                <a:gd name="connsiteX7" fmla="*/ 98107 w 98107"/>
                <a:gd name="connsiteY7" fmla="*/ 18955 h 134683"/>
                <a:gd name="connsiteX8" fmla="*/ 83058 w 98107"/>
                <a:gd name="connsiteY8" fmla="*/ 22384 h 134683"/>
                <a:gd name="connsiteX9" fmla="*/ 85249 w 98107"/>
                <a:gd name="connsiteY9" fmla="*/ 34004 h 134683"/>
                <a:gd name="connsiteX10" fmla="*/ 46768 w 98107"/>
                <a:gd name="connsiteY10" fmla="*/ 67437 h 134683"/>
                <a:gd name="connsiteX11" fmla="*/ 45148 w 98107"/>
                <a:gd name="connsiteY11" fmla="*/ 67437 h 134683"/>
                <a:gd name="connsiteX12" fmla="*/ 44767 w 98107"/>
                <a:gd name="connsiteY12" fmla="*/ 70866 h 134683"/>
                <a:gd name="connsiteX13" fmla="*/ 46006 w 98107"/>
                <a:gd name="connsiteY13" fmla="*/ 75438 h 134683"/>
                <a:gd name="connsiteX14" fmla="*/ 47053 w 98107"/>
                <a:gd name="connsiteY14" fmla="*/ 75438 h 134683"/>
                <a:gd name="connsiteX15" fmla="*/ 94107 w 98107"/>
                <a:gd name="connsiteY15" fmla="*/ 105061 h 134683"/>
                <a:gd name="connsiteX16" fmla="*/ 47053 w 98107"/>
                <a:gd name="connsiteY16" fmla="*/ 134684 h 134683"/>
                <a:gd name="connsiteX17" fmla="*/ 0 w 98107"/>
                <a:gd name="connsiteY17" fmla="*/ 105061 h 134683"/>
                <a:gd name="connsiteX18" fmla="*/ 29337 w 98107"/>
                <a:gd name="connsiteY18" fmla="*/ 77057 h 134683"/>
                <a:gd name="connsiteX19" fmla="*/ 47053 w 98107"/>
                <a:gd name="connsiteY19" fmla="*/ 116110 h 134683"/>
                <a:gd name="connsiteX20" fmla="*/ 72390 w 98107"/>
                <a:gd name="connsiteY20" fmla="*/ 105061 h 134683"/>
                <a:gd name="connsiteX21" fmla="*/ 47053 w 98107"/>
                <a:gd name="connsiteY21" fmla="*/ 94012 h 134683"/>
                <a:gd name="connsiteX22" fmla="*/ 21526 w 98107"/>
                <a:gd name="connsiteY22" fmla="*/ 105061 h 134683"/>
                <a:gd name="connsiteX23" fmla="*/ 47053 w 98107"/>
                <a:gd name="connsiteY23" fmla="*/ 116110 h 134683"/>
                <a:gd name="connsiteX24" fmla="*/ 46863 w 98107"/>
                <a:gd name="connsiteY24" fmla="*/ 48673 h 134683"/>
                <a:gd name="connsiteX25" fmla="*/ 63817 w 98107"/>
                <a:gd name="connsiteY25" fmla="*/ 34004 h 134683"/>
                <a:gd name="connsiteX26" fmla="*/ 46863 w 98107"/>
                <a:gd name="connsiteY26" fmla="*/ 18669 h 134683"/>
                <a:gd name="connsiteX27" fmla="*/ 30004 w 98107"/>
                <a:gd name="connsiteY27" fmla="*/ 34004 h 134683"/>
                <a:gd name="connsiteX28" fmla="*/ 46863 w 98107"/>
                <a:gd name="connsiteY28" fmla="*/ 48673 h 13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8107" h="134683">
                  <a:moveTo>
                    <a:pt x="29337" y="77057"/>
                  </a:moveTo>
                  <a:cubicBezTo>
                    <a:pt x="28289" y="75248"/>
                    <a:pt x="27718" y="72866"/>
                    <a:pt x="27718" y="70866"/>
                  </a:cubicBezTo>
                  <a:cubicBezTo>
                    <a:pt x="27718" y="68675"/>
                    <a:pt x="28289" y="66199"/>
                    <a:pt x="29718" y="64389"/>
                  </a:cubicBezTo>
                  <a:cubicBezTo>
                    <a:pt x="16002" y="58960"/>
                    <a:pt x="8191" y="47244"/>
                    <a:pt x="8191" y="34004"/>
                  </a:cubicBezTo>
                  <a:cubicBezTo>
                    <a:pt x="8191" y="15907"/>
                    <a:pt x="22860" y="0"/>
                    <a:pt x="46863" y="0"/>
                  </a:cubicBezTo>
                  <a:cubicBezTo>
                    <a:pt x="55912" y="0"/>
                    <a:pt x="63817" y="2381"/>
                    <a:pt x="70009" y="6477"/>
                  </a:cubicBezTo>
                  <a:lnTo>
                    <a:pt x="97345" y="476"/>
                  </a:lnTo>
                  <a:lnTo>
                    <a:pt x="98107" y="18955"/>
                  </a:lnTo>
                  <a:lnTo>
                    <a:pt x="83058" y="22384"/>
                  </a:lnTo>
                  <a:cubicBezTo>
                    <a:pt x="84487" y="26003"/>
                    <a:pt x="85249" y="30004"/>
                    <a:pt x="85249" y="34004"/>
                  </a:cubicBezTo>
                  <a:cubicBezTo>
                    <a:pt x="85249" y="52102"/>
                    <a:pt x="70199" y="67437"/>
                    <a:pt x="46768" y="67437"/>
                  </a:cubicBezTo>
                  <a:lnTo>
                    <a:pt x="45148" y="67437"/>
                  </a:lnTo>
                  <a:cubicBezTo>
                    <a:pt x="44767" y="68675"/>
                    <a:pt x="44767" y="69818"/>
                    <a:pt x="44767" y="70866"/>
                  </a:cubicBezTo>
                  <a:cubicBezTo>
                    <a:pt x="44767" y="72485"/>
                    <a:pt x="45148" y="74104"/>
                    <a:pt x="46006" y="75438"/>
                  </a:cubicBezTo>
                  <a:lnTo>
                    <a:pt x="47053" y="75438"/>
                  </a:lnTo>
                  <a:cubicBezTo>
                    <a:pt x="73438" y="75438"/>
                    <a:pt x="94107" y="84677"/>
                    <a:pt x="94107" y="105061"/>
                  </a:cubicBezTo>
                  <a:cubicBezTo>
                    <a:pt x="94107" y="125349"/>
                    <a:pt x="73342" y="134684"/>
                    <a:pt x="47053" y="134684"/>
                  </a:cubicBezTo>
                  <a:cubicBezTo>
                    <a:pt x="20669" y="134684"/>
                    <a:pt x="0" y="125825"/>
                    <a:pt x="0" y="105061"/>
                  </a:cubicBezTo>
                  <a:cubicBezTo>
                    <a:pt x="0" y="89916"/>
                    <a:pt x="12097" y="80677"/>
                    <a:pt x="29337" y="77057"/>
                  </a:cubicBezTo>
                  <a:close/>
                  <a:moveTo>
                    <a:pt x="47053" y="116110"/>
                  </a:moveTo>
                  <a:cubicBezTo>
                    <a:pt x="62770" y="116110"/>
                    <a:pt x="72390" y="112300"/>
                    <a:pt x="72390" y="105061"/>
                  </a:cubicBezTo>
                  <a:cubicBezTo>
                    <a:pt x="72390" y="98393"/>
                    <a:pt x="63722" y="94012"/>
                    <a:pt x="47053" y="94012"/>
                  </a:cubicBezTo>
                  <a:cubicBezTo>
                    <a:pt x="30575" y="94012"/>
                    <a:pt x="21526" y="98393"/>
                    <a:pt x="21526" y="105061"/>
                  </a:cubicBezTo>
                  <a:cubicBezTo>
                    <a:pt x="21526" y="112014"/>
                    <a:pt x="31432" y="116110"/>
                    <a:pt x="47053" y="116110"/>
                  </a:cubicBezTo>
                  <a:close/>
                  <a:moveTo>
                    <a:pt x="46863" y="48673"/>
                  </a:moveTo>
                  <a:cubicBezTo>
                    <a:pt x="56769" y="48673"/>
                    <a:pt x="63817" y="43053"/>
                    <a:pt x="63817" y="34004"/>
                  </a:cubicBezTo>
                  <a:cubicBezTo>
                    <a:pt x="63817" y="25527"/>
                    <a:pt x="57817" y="18669"/>
                    <a:pt x="46863" y="18669"/>
                  </a:cubicBezTo>
                  <a:cubicBezTo>
                    <a:pt x="36385" y="18669"/>
                    <a:pt x="30004" y="25718"/>
                    <a:pt x="30004" y="34004"/>
                  </a:cubicBezTo>
                  <a:cubicBezTo>
                    <a:pt x="30004" y="42386"/>
                    <a:pt x="36385" y="48673"/>
                    <a:pt x="46863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2" name="Полилиния: фигура 101">
              <a:extLst>
                <a:ext uri="{FF2B5EF4-FFF2-40B4-BE49-F238E27FC236}">
                  <a16:creationId xmlns:a16="http://schemas.microsoft.com/office/drawing/2014/main" id="{122EB176-1445-4519-9EA6-269D12CC69B2}"/>
                </a:ext>
              </a:extLst>
            </p:cNvPr>
            <p:cNvSpPr/>
            <p:nvPr/>
          </p:nvSpPr>
          <p:spPr>
            <a:xfrm>
              <a:off x="11033392" y="682287"/>
              <a:ext cx="137541" cy="92297"/>
            </a:xfrm>
            <a:custGeom>
              <a:avLst/>
              <a:gdLst>
                <a:gd name="connsiteX0" fmla="*/ 137541 w 137541"/>
                <a:gd name="connsiteY0" fmla="*/ 92297 h 92297"/>
                <a:gd name="connsiteX1" fmla="*/ 114395 w 137541"/>
                <a:gd name="connsiteY1" fmla="*/ 92297 h 92297"/>
                <a:gd name="connsiteX2" fmla="*/ 114395 w 137541"/>
                <a:gd name="connsiteY2" fmla="*/ 39148 h 92297"/>
                <a:gd name="connsiteX3" fmla="*/ 98869 w 137541"/>
                <a:gd name="connsiteY3" fmla="*/ 21812 h 92297"/>
                <a:gd name="connsiteX4" fmla="*/ 80105 w 137541"/>
                <a:gd name="connsiteY4" fmla="*/ 32290 h 92297"/>
                <a:gd name="connsiteX5" fmla="*/ 80296 w 137541"/>
                <a:gd name="connsiteY5" fmla="*/ 38957 h 92297"/>
                <a:gd name="connsiteX6" fmla="*/ 80296 w 137541"/>
                <a:gd name="connsiteY6" fmla="*/ 92297 h 92297"/>
                <a:gd name="connsiteX7" fmla="*/ 57150 w 137541"/>
                <a:gd name="connsiteY7" fmla="*/ 92297 h 92297"/>
                <a:gd name="connsiteX8" fmla="*/ 57150 w 137541"/>
                <a:gd name="connsiteY8" fmla="*/ 37529 h 92297"/>
                <a:gd name="connsiteX9" fmla="*/ 42100 w 137541"/>
                <a:gd name="connsiteY9" fmla="*/ 21812 h 92297"/>
                <a:gd name="connsiteX10" fmla="*/ 23146 w 137541"/>
                <a:gd name="connsiteY10" fmla="*/ 31433 h 92297"/>
                <a:gd name="connsiteX11" fmla="*/ 23146 w 137541"/>
                <a:gd name="connsiteY11" fmla="*/ 92202 h 92297"/>
                <a:gd name="connsiteX12" fmla="*/ 0 w 137541"/>
                <a:gd name="connsiteY12" fmla="*/ 92202 h 92297"/>
                <a:gd name="connsiteX13" fmla="*/ 0 w 137541"/>
                <a:gd name="connsiteY13" fmla="*/ 1619 h 92297"/>
                <a:gd name="connsiteX14" fmla="*/ 23146 w 137541"/>
                <a:gd name="connsiteY14" fmla="*/ 1619 h 92297"/>
                <a:gd name="connsiteX15" fmla="*/ 23146 w 137541"/>
                <a:gd name="connsiteY15" fmla="*/ 11716 h 92297"/>
                <a:gd name="connsiteX16" fmla="*/ 51530 w 137541"/>
                <a:gd name="connsiteY16" fmla="*/ 0 h 92297"/>
                <a:gd name="connsiteX17" fmla="*/ 77914 w 137541"/>
                <a:gd name="connsiteY17" fmla="*/ 14478 h 92297"/>
                <a:gd name="connsiteX18" fmla="*/ 108490 w 137541"/>
                <a:gd name="connsiteY18" fmla="*/ 0 h 92297"/>
                <a:gd name="connsiteX19" fmla="*/ 137446 w 137541"/>
                <a:gd name="connsiteY19" fmla="*/ 33052 h 92297"/>
                <a:gd name="connsiteX20" fmla="*/ 137446 w 137541"/>
                <a:gd name="connsiteY20" fmla="*/ 92297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7541" h="92297">
                  <a:moveTo>
                    <a:pt x="137541" y="92297"/>
                  </a:moveTo>
                  <a:lnTo>
                    <a:pt x="114395" y="92297"/>
                  </a:lnTo>
                  <a:lnTo>
                    <a:pt x="114395" y="39148"/>
                  </a:lnTo>
                  <a:cubicBezTo>
                    <a:pt x="114395" y="27908"/>
                    <a:pt x="109728" y="21812"/>
                    <a:pt x="98869" y="21812"/>
                  </a:cubicBezTo>
                  <a:cubicBezTo>
                    <a:pt x="90202" y="21812"/>
                    <a:pt x="83344" y="26003"/>
                    <a:pt x="80105" y="32290"/>
                  </a:cubicBezTo>
                  <a:cubicBezTo>
                    <a:pt x="80105" y="33719"/>
                    <a:pt x="80296" y="36862"/>
                    <a:pt x="80296" y="38957"/>
                  </a:cubicBezTo>
                  <a:lnTo>
                    <a:pt x="80296" y="92297"/>
                  </a:lnTo>
                  <a:lnTo>
                    <a:pt x="57150" y="92297"/>
                  </a:lnTo>
                  <a:lnTo>
                    <a:pt x="57150" y="37529"/>
                  </a:lnTo>
                  <a:cubicBezTo>
                    <a:pt x="57150" y="28099"/>
                    <a:pt x="51911" y="21812"/>
                    <a:pt x="42100" y="21812"/>
                  </a:cubicBezTo>
                  <a:cubicBezTo>
                    <a:pt x="33814" y="21812"/>
                    <a:pt x="27242" y="25432"/>
                    <a:pt x="23146" y="31433"/>
                  </a:cubicBezTo>
                  <a:lnTo>
                    <a:pt x="23146" y="92202"/>
                  </a:lnTo>
                  <a:lnTo>
                    <a:pt x="0" y="92202"/>
                  </a:lnTo>
                  <a:lnTo>
                    <a:pt x="0" y="1619"/>
                  </a:lnTo>
                  <a:lnTo>
                    <a:pt x="23146" y="1619"/>
                  </a:lnTo>
                  <a:lnTo>
                    <a:pt x="23146" y="11716"/>
                  </a:lnTo>
                  <a:cubicBezTo>
                    <a:pt x="29623" y="4477"/>
                    <a:pt x="40291" y="0"/>
                    <a:pt x="51530" y="0"/>
                  </a:cubicBezTo>
                  <a:cubicBezTo>
                    <a:pt x="65437" y="0"/>
                    <a:pt x="74676" y="6287"/>
                    <a:pt x="77914" y="14478"/>
                  </a:cubicBezTo>
                  <a:cubicBezTo>
                    <a:pt x="84392" y="6001"/>
                    <a:pt x="94393" y="0"/>
                    <a:pt x="108490" y="0"/>
                  </a:cubicBezTo>
                  <a:cubicBezTo>
                    <a:pt x="124968" y="0"/>
                    <a:pt x="137446" y="8287"/>
                    <a:pt x="137446" y="33052"/>
                  </a:cubicBezTo>
                  <a:lnTo>
                    <a:pt x="137446" y="92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3" name="Полилиния: фигура 102">
              <a:extLst>
                <a:ext uri="{FF2B5EF4-FFF2-40B4-BE49-F238E27FC236}">
                  <a16:creationId xmlns:a16="http://schemas.microsoft.com/office/drawing/2014/main" id="{ADBCB473-1DBD-4A5D-BC88-E9789B780726}"/>
                </a:ext>
              </a:extLst>
            </p:cNvPr>
            <p:cNvSpPr/>
            <p:nvPr/>
          </p:nvSpPr>
          <p:spPr>
            <a:xfrm>
              <a:off x="11190935" y="681716"/>
              <a:ext cx="90773" cy="95059"/>
            </a:xfrm>
            <a:custGeom>
              <a:avLst/>
              <a:gdLst>
                <a:gd name="connsiteX0" fmla="*/ 83249 w 90773"/>
                <a:gd name="connsiteY0" fmla="*/ 83820 h 95059"/>
                <a:gd name="connsiteX1" fmla="*/ 48673 w 90773"/>
                <a:gd name="connsiteY1" fmla="*/ 95059 h 95059"/>
                <a:gd name="connsiteX2" fmla="*/ 0 w 90773"/>
                <a:gd name="connsiteY2" fmla="*/ 47530 h 95059"/>
                <a:gd name="connsiteX3" fmla="*/ 47911 w 90773"/>
                <a:gd name="connsiteY3" fmla="*/ 0 h 95059"/>
                <a:gd name="connsiteX4" fmla="*/ 90773 w 90773"/>
                <a:gd name="connsiteY4" fmla="*/ 42100 h 95059"/>
                <a:gd name="connsiteX5" fmla="*/ 89345 w 90773"/>
                <a:gd name="connsiteY5" fmla="*/ 54578 h 95059"/>
                <a:gd name="connsiteX6" fmla="*/ 23908 w 90773"/>
                <a:gd name="connsiteY6" fmla="*/ 54578 h 95059"/>
                <a:gd name="connsiteX7" fmla="*/ 51054 w 90773"/>
                <a:gd name="connsiteY7" fmla="*/ 75724 h 95059"/>
                <a:gd name="connsiteX8" fmla="*/ 76581 w 90773"/>
                <a:gd name="connsiteY8" fmla="*/ 67437 h 95059"/>
                <a:gd name="connsiteX9" fmla="*/ 83249 w 90773"/>
                <a:gd name="connsiteY9" fmla="*/ 83820 h 95059"/>
                <a:gd name="connsiteX10" fmla="*/ 23050 w 90773"/>
                <a:gd name="connsiteY10" fmla="*/ 39148 h 95059"/>
                <a:gd name="connsiteX11" fmla="*/ 67532 w 90773"/>
                <a:gd name="connsiteY11" fmla="*/ 39148 h 95059"/>
                <a:gd name="connsiteX12" fmla="*/ 46768 w 90773"/>
                <a:gd name="connsiteY12" fmla="*/ 19431 h 95059"/>
                <a:gd name="connsiteX13" fmla="*/ 23050 w 90773"/>
                <a:gd name="connsiteY13" fmla="*/ 39148 h 9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73" h="95059">
                  <a:moveTo>
                    <a:pt x="83249" y="83820"/>
                  </a:moveTo>
                  <a:cubicBezTo>
                    <a:pt x="74200" y="91440"/>
                    <a:pt x="61341" y="95059"/>
                    <a:pt x="48673" y="95059"/>
                  </a:cubicBezTo>
                  <a:cubicBezTo>
                    <a:pt x="19526" y="95059"/>
                    <a:pt x="0" y="76105"/>
                    <a:pt x="0" y="47530"/>
                  </a:cubicBezTo>
                  <a:cubicBezTo>
                    <a:pt x="0" y="21146"/>
                    <a:pt x="18098" y="0"/>
                    <a:pt x="47911" y="0"/>
                  </a:cubicBezTo>
                  <a:cubicBezTo>
                    <a:pt x="71247" y="0"/>
                    <a:pt x="90773" y="16669"/>
                    <a:pt x="90773" y="42100"/>
                  </a:cubicBezTo>
                  <a:cubicBezTo>
                    <a:pt x="90773" y="47720"/>
                    <a:pt x="90392" y="51149"/>
                    <a:pt x="89345" y="54578"/>
                  </a:cubicBezTo>
                  <a:lnTo>
                    <a:pt x="23908" y="54578"/>
                  </a:lnTo>
                  <a:cubicBezTo>
                    <a:pt x="25908" y="68294"/>
                    <a:pt x="36767" y="75724"/>
                    <a:pt x="51054" y="75724"/>
                  </a:cubicBezTo>
                  <a:cubicBezTo>
                    <a:pt x="62103" y="75724"/>
                    <a:pt x="71342" y="71723"/>
                    <a:pt x="76581" y="67437"/>
                  </a:cubicBezTo>
                  <a:lnTo>
                    <a:pt x="83249" y="83820"/>
                  </a:lnTo>
                  <a:close/>
                  <a:moveTo>
                    <a:pt x="23050" y="39148"/>
                  </a:moveTo>
                  <a:lnTo>
                    <a:pt x="67532" y="39148"/>
                  </a:lnTo>
                  <a:cubicBezTo>
                    <a:pt x="67723" y="28099"/>
                    <a:pt x="60103" y="19431"/>
                    <a:pt x="46768" y="19431"/>
                  </a:cubicBezTo>
                  <a:cubicBezTo>
                    <a:pt x="32957" y="19431"/>
                    <a:pt x="25432" y="27337"/>
                    <a:pt x="23050" y="39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4" name="Полилиния: фигура 103">
              <a:extLst>
                <a:ext uri="{FF2B5EF4-FFF2-40B4-BE49-F238E27FC236}">
                  <a16:creationId xmlns:a16="http://schemas.microsoft.com/office/drawing/2014/main" id="{992D3707-5188-4A24-A010-C64EF6F07F7B}"/>
                </a:ext>
              </a:extLst>
            </p:cNvPr>
            <p:cNvSpPr/>
            <p:nvPr/>
          </p:nvSpPr>
          <p:spPr>
            <a:xfrm>
              <a:off x="11300282" y="658951"/>
              <a:ext cx="54959" cy="117729"/>
            </a:xfrm>
            <a:custGeom>
              <a:avLst/>
              <a:gdLst>
                <a:gd name="connsiteX0" fmla="*/ 0 w 54959"/>
                <a:gd name="connsiteY0" fmla="*/ 0 h 117729"/>
                <a:gd name="connsiteX1" fmla="*/ 23146 w 54959"/>
                <a:gd name="connsiteY1" fmla="*/ 0 h 117729"/>
                <a:gd name="connsiteX2" fmla="*/ 23146 w 54959"/>
                <a:gd name="connsiteY2" fmla="*/ 25146 h 117729"/>
                <a:gd name="connsiteX3" fmla="*/ 52292 w 54959"/>
                <a:gd name="connsiteY3" fmla="*/ 25146 h 117729"/>
                <a:gd name="connsiteX4" fmla="*/ 52292 w 54959"/>
                <a:gd name="connsiteY4" fmla="*/ 46863 h 117729"/>
                <a:gd name="connsiteX5" fmla="*/ 23146 w 54959"/>
                <a:gd name="connsiteY5" fmla="*/ 46863 h 117729"/>
                <a:gd name="connsiteX6" fmla="*/ 23146 w 54959"/>
                <a:gd name="connsiteY6" fmla="*/ 79915 h 117729"/>
                <a:gd name="connsiteX7" fmla="*/ 34004 w 54959"/>
                <a:gd name="connsiteY7" fmla="*/ 96202 h 117729"/>
                <a:gd name="connsiteX8" fmla="*/ 47911 w 54959"/>
                <a:gd name="connsiteY8" fmla="*/ 90964 h 117729"/>
                <a:gd name="connsiteX9" fmla="*/ 54959 w 54959"/>
                <a:gd name="connsiteY9" fmla="*/ 108871 h 117729"/>
                <a:gd name="connsiteX10" fmla="*/ 28194 w 54959"/>
                <a:gd name="connsiteY10" fmla="*/ 117729 h 117729"/>
                <a:gd name="connsiteX11" fmla="*/ 0 w 54959"/>
                <a:gd name="connsiteY11" fmla="*/ 81248 h 117729"/>
                <a:gd name="connsiteX12" fmla="*/ 0 w 54959"/>
                <a:gd name="connsiteY12" fmla="*/ 0 h 11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959" h="117729">
                  <a:moveTo>
                    <a:pt x="0" y="0"/>
                  </a:moveTo>
                  <a:lnTo>
                    <a:pt x="23146" y="0"/>
                  </a:lnTo>
                  <a:lnTo>
                    <a:pt x="23146" y="25146"/>
                  </a:lnTo>
                  <a:lnTo>
                    <a:pt x="52292" y="25146"/>
                  </a:lnTo>
                  <a:lnTo>
                    <a:pt x="52292" y="46863"/>
                  </a:lnTo>
                  <a:lnTo>
                    <a:pt x="23146" y="46863"/>
                  </a:lnTo>
                  <a:lnTo>
                    <a:pt x="23146" y="79915"/>
                  </a:lnTo>
                  <a:cubicBezTo>
                    <a:pt x="23146" y="89725"/>
                    <a:pt x="26384" y="96202"/>
                    <a:pt x="34004" y="96202"/>
                  </a:cubicBezTo>
                  <a:cubicBezTo>
                    <a:pt x="40291" y="96202"/>
                    <a:pt x="44672" y="93345"/>
                    <a:pt x="47911" y="90964"/>
                  </a:cubicBezTo>
                  <a:lnTo>
                    <a:pt x="54959" y="108871"/>
                  </a:lnTo>
                  <a:cubicBezTo>
                    <a:pt x="49530" y="113347"/>
                    <a:pt x="39910" y="117729"/>
                    <a:pt x="28194" y="117729"/>
                  </a:cubicBezTo>
                  <a:cubicBezTo>
                    <a:pt x="7620" y="117729"/>
                    <a:pt x="0" y="104394"/>
                    <a:pt x="0" y="8124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5" name="Полилиния: фигура 104">
              <a:extLst>
                <a:ext uri="{FF2B5EF4-FFF2-40B4-BE49-F238E27FC236}">
                  <a16:creationId xmlns:a16="http://schemas.microsoft.com/office/drawing/2014/main" id="{9DB467ED-498F-49D3-8287-EEB61F7822E9}"/>
                </a:ext>
              </a:extLst>
            </p:cNvPr>
            <p:cNvSpPr/>
            <p:nvPr/>
          </p:nvSpPr>
          <p:spPr>
            <a:xfrm>
              <a:off x="11373529" y="744676"/>
              <a:ext cx="30765" cy="30956"/>
            </a:xfrm>
            <a:custGeom>
              <a:avLst/>
              <a:gdLst>
                <a:gd name="connsiteX0" fmla="*/ 16097 w 30765"/>
                <a:gd name="connsiteY0" fmla="*/ 0 h 30956"/>
                <a:gd name="connsiteX1" fmla="*/ 30766 w 30765"/>
                <a:gd name="connsiteY1" fmla="*/ 14859 h 30956"/>
                <a:gd name="connsiteX2" fmla="*/ 16097 w 30765"/>
                <a:gd name="connsiteY2" fmla="*/ 30956 h 30956"/>
                <a:gd name="connsiteX3" fmla="*/ 0 w 30765"/>
                <a:gd name="connsiteY3" fmla="*/ 14859 h 30956"/>
                <a:gd name="connsiteX4" fmla="*/ 16097 w 30765"/>
                <a:gd name="connsiteY4" fmla="*/ 0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65" h="30956">
                  <a:moveTo>
                    <a:pt x="16097" y="0"/>
                  </a:moveTo>
                  <a:cubicBezTo>
                    <a:pt x="24765" y="0"/>
                    <a:pt x="30766" y="7810"/>
                    <a:pt x="30766" y="14859"/>
                  </a:cubicBezTo>
                  <a:cubicBezTo>
                    <a:pt x="30766" y="23146"/>
                    <a:pt x="24765" y="30956"/>
                    <a:pt x="16097" y="30956"/>
                  </a:cubicBezTo>
                  <a:cubicBezTo>
                    <a:pt x="6001" y="30956"/>
                    <a:pt x="0" y="23146"/>
                    <a:pt x="0" y="14859"/>
                  </a:cubicBezTo>
                  <a:cubicBezTo>
                    <a:pt x="0" y="7810"/>
                    <a:pt x="6001" y="0"/>
                    <a:pt x="1609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6" name="Полилиния: фигура 105">
              <a:extLst>
                <a:ext uri="{FF2B5EF4-FFF2-40B4-BE49-F238E27FC236}">
                  <a16:creationId xmlns:a16="http://schemas.microsoft.com/office/drawing/2014/main" id="{49297C08-F244-4676-98F8-0C432CFCC096}"/>
                </a:ext>
              </a:extLst>
            </p:cNvPr>
            <p:cNvSpPr/>
            <p:nvPr/>
          </p:nvSpPr>
          <p:spPr>
            <a:xfrm>
              <a:off x="11428012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7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7" name="Полилиния: фигура 106">
              <a:extLst>
                <a:ext uri="{FF2B5EF4-FFF2-40B4-BE49-F238E27FC236}">
                  <a16:creationId xmlns:a16="http://schemas.microsoft.com/office/drawing/2014/main" id="{B477C0F6-C3CE-40E7-831A-9732B2BC57EE}"/>
                </a:ext>
              </a:extLst>
            </p:cNvPr>
            <p:cNvSpPr/>
            <p:nvPr/>
          </p:nvSpPr>
          <p:spPr>
            <a:xfrm>
              <a:off x="11499926" y="684002"/>
              <a:ext cx="83915" cy="92773"/>
            </a:xfrm>
            <a:custGeom>
              <a:avLst/>
              <a:gdLst>
                <a:gd name="connsiteX0" fmla="*/ 83915 w 83915"/>
                <a:gd name="connsiteY0" fmla="*/ 90583 h 92773"/>
                <a:gd name="connsiteX1" fmla="*/ 60770 w 83915"/>
                <a:gd name="connsiteY1" fmla="*/ 90583 h 92773"/>
                <a:gd name="connsiteX2" fmla="*/ 60770 w 83915"/>
                <a:gd name="connsiteY2" fmla="*/ 79534 h 92773"/>
                <a:gd name="connsiteX3" fmla="*/ 31813 w 83915"/>
                <a:gd name="connsiteY3" fmla="*/ 92773 h 92773"/>
                <a:gd name="connsiteX4" fmla="*/ 0 w 83915"/>
                <a:gd name="connsiteY4" fmla="*/ 55340 h 92773"/>
                <a:gd name="connsiteX5" fmla="*/ 0 w 83915"/>
                <a:gd name="connsiteY5" fmla="*/ 0 h 92773"/>
                <a:gd name="connsiteX6" fmla="*/ 23146 w 83915"/>
                <a:gd name="connsiteY6" fmla="*/ 0 h 92773"/>
                <a:gd name="connsiteX7" fmla="*/ 23146 w 83915"/>
                <a:gd name="connsiteY7" fmla="*/ 50578 h 92773"/>
                <a:gd name="connsiteX8" fmla="*/ 40481 w 83915"/>
                <a:gd name="connsiteY8" fmla="*/ 71342 h 92773"/>
                <a:gd name="connsiteX9" fmla="*/ 60770 w 83915"/>
                <a:gd name="connsiteY9" fmla="*/ 60293 h 92773"/>
                <a:gd name="connsiteX10" fmla="*/ 60770 w 83915"/>
                <a:gd name="connsiteY10" fmla="*/ 95 h 92773"/>
                <a:gd name="connsiteX11" fmla="*/ 83915 w 83915"/>
                <a:gd name="connsiteY11" fmla="*/ 95 h 92773"/>
                <a:gd name="connsiteX12" fmla="*/ 83915 w 83915"/>
                <a:gd name="connsiteY12" fmla="*/ 90583 h 9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915" h="92773">
                  <a:moveTo>
                    <a:pt x="83915" y="90583"/>
                  </a:moveTo>
                  <a:lnTo>
                    <a:pt x="60770" y="90583"/>
                  </a:lnTo>
                  <a:lnTo>
                    <a:pt x="60770" y="79534"/>
                  </a:lnTo>
                  <a:cubicBezTo>
                    <a:pt x="55340" y="86201"/>
                    <a:pt x="45911" y="92773"/>
                    <a:pt x="31813" y="92773"/>
                  </a:cubicBezTo>
                  <a:cubicBezTo>
                    <a:pt x="14097" y="92773"/>
                    <a:pt x="0" y="81344"/>
                    <a:pt x="0" y="55340"/>
                  </a:cubicBezTo>
                  <a:lnTo>
                    <a:pt x="0" y="0"/>
                  </a:lnTo>
                  <a:lnTo>
                    <a:pt x="23146" y="0"/>
                  </a:lnTo>
                  <a:lnTo>
                    <a:pt x="23146" y="50578"/>
                  </a:lnTo>
                  <a:cubicBezTo>
                    <a:pt x="23146" y="62675"/>
                    <a:pt x="27813" y="71342"/>
                    <a:pt x="40481" y="71342"/>
                  </a:cubicBezTo>
                  <a:cubicBezTo>
                    <a:pt x="48101" y="71342"/>
                    <a:pt x="55531" y="67056"/>
                    <a:pt x="60770" y="60293"/>
                  </a:cubicBezTo>
                  <a:lnTo>
                    <a:pt x="60770" y="95"/>
                  </a:lnTo>
                  <a:lnTo>
                    <a:pt x="83915" y="95"/>
                  </a:lnTo>
                  <a:lnTo>
                    <a:pt x="83915" y="905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AAAC0700-CA95-4C9A-9AD4-3A178C605EE5}"/>
              </a:ext>
            </a:extLst>
          </p:cNvPr>
          <p:cNvGrpSpPr/>
          <p:nvPr userDrawn="1"/>
        </p:nvGrpSpPr>
        <p:grpSpPr>
          <a:xfrm>
            <a:off x="474003" y="470616"/>
            <a:ext cx="2204002" cy="765700"/>
            <a:chOff x="474003" y="470616"/>
            <a:chExt cx="2204002" cy="765700"/>
          </a:xfrm>
        </p:grpSpPr>
        <p:sp>
          <p:nvSpPr>
            <p:cNvPr id="63" name="Полилиния: фигура 62">
              <a:extLst>
                <a:ext uri="{FF2B5EF4-FFF2-40B4-BE49-F238E27FC236}">
                  <a16:creationId xmlns:a16="http://schemas.microsoft.com/office/drawing/2014/main" id="{536CC8DD-974E-447D-9DC0-6ECA32D8A3AE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64" name="Полилиния: фигура 63">
              <a:extLst>
                <a:ext uri="{FF2B5EF4-FFF2-40B4-BE49-F238E27FC236}">
                  <a16:creationId xmlns:a16="http://schemas.microsoft.com/office/drawing/2014/main" id="{2BA8FDA5-F747-4F7A-AEAF-8058F028499A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65" name="Полилиния: фигура 64">
              <a:extLst>
                <a:ext uri="{FF2B5EF4-FFF2-40B4-BE49-F238E27FC236}">
                  <a16:creationId xmlns:a16="http://schemas.microsoft.com/office/drawing/2014/main" id="{58DE9A73-5B70-4285-880F-F3F624BD86DB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66" name="Рисунок 25">
              <a:extLst>
                <a:ext uri="{FF2B5EF4-FFF2-40B4-BE49-F238E27FC236}">
                  <a16:creationId xmlns:a16="http://schemas.microsoft.com/office/drawing/2014/main" id="{31F44995-2811-454F-AFE0-07A92736445E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chemeClr val="bg1"/>
            </a:solidFill>
          </p:grpSpPr>
          <p:sp>
            <p:nvSpPr>
              <p:cNvPr id="67" name="Полилиния: фигура 66">
                <a:extLst>
                  <a:ext uri="{FF2B5EF4-FFF2-40B4-BE49-F238E27FC236}">
                    <a16:creationId xmlns:a16="http://schemas.microsoft.com/office/drawing/2014/main" id="{0C78D5C2-3601-40E3-B494-011837E5A5B5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68" name="Полилиния: фигура 67">
                <a:extLst>
                  <a:ext uri="{FF2B5EF4-FFF2-40B4-BE49-F238E27FC236}">
                    <a16:creationId xmlns:a16="http://schemas.microsoft.com/office/drawing/2014/main" id="{A79838CF-F0B4-44A1-8571-D8D7DA03598C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69" name="Полилиния: фигура 68">
                <a:extLst>
                  <a:ext uri="{FF2B5EF4-FFF2-40B4-BE49-F238E27FC236}">
                    <a16:creationId xmlns:a16="http://schemas.microsoft.com/office/drawing/2014/main" id="{F50A5576-8E4A-4491-9510-B067AF7079F5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70" name="Рисунок 25">
                <a:extLst>
                  <a:ext uri="{FF2B5EF4-FFF2-40B4-BE49-F238E27FC236}">
                    <a16:creationId xmlns:a16="http://schemas.microsoft.com/office/drawing/2014/main" id="{5CC92C24-1A4A-4016-98FD-E583F96E42C2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71" name="Полилиния: фигура 70">
                  <a:extLst>
                    <a:ext uri="{FF2B5EF4-FFF2-40B4-BE49-F238E27FC236}">
                      <a16:creationId xmlns:a16="http://schemas.microsoft.com/office/drawing/2014/main" id="{2123CB12-95BE-416E-A9BF-883DCE808F32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Полилиния: фигура 71">
                  <a:extLst>
                    <a:ext uri="{FF2B5EF4-FFF2-40B4-BE49-F238E27FC236}">
                      <a16:creationId xmlns:a16="http://schemas.microsoft.com/office/drawing/2014/main" id="{D1915798-02E3-4D4A-BED9-B6DCC236AF5E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Полилиния: фигура 72">
                  <a:extLst>
                    <a:ext uri="{FF2B5EF4-FFF2-40B4-BE49-F238E27FC236}">
                      <a16:creationId xmlns:a16="http://schemas.microsoft.com/office/drawing/2014/main" id="{3DCF8E32-82C2-41AD-867C-FA869FB720B6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Полилиния: фигура 73">
                  <a:extLst>
                    <a:ext uri="{FF2B5EF4-FFF2-40B4-BE49-F238E27FC236}">
                      <a16:creationId xmlns:a16="http://schemas.microsoft.com/office/drawing/2014/main" id="{1A67B483-3E00-45D0-B487-52FC85993725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Полилиния: фигура 74">
                  <a:extLst>
                    <a:ext uri="{FF2B5EF4-FFF2-40B4-BE49-F238E27FC236}">
                      <a16:creationId xmlns:a16="http://schemas.microsoft.com/office/drawing/2014/main" id="{C450EFB8-5D8D-486F-9137-B51AB6FDEF40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Полилиния: фигура 75">
                  <a:extLst>
                    <a:ext uri="{FF2B5EF4-FFF2-40B4-BE49-F238E27FC236}">
                      <a16:creationId xmlns:a16="http://schemas.microsoft.com/office/drawing/2014/main" id="{B4AB93C8-C360-4308-B05A-1AC1327DD6A2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49144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Рисунок 32">
            <a:extLst>
              <a:ext uri="{FF2B5EF4-FFF2-40B4-BE49-F238E27FC236}">
                <a16:creationId xmlns:a16="http://schemas.microsoft.com/office/drawing/2014/main" id="{6E82533C-050A-484F-A7FA-BD3F552BCB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1000" y="9525"/>
            <a:ext cx="8001000" cy="684371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6F31225E-6EDF-49B8-B572-01159879A352}"/>
              </a:ext>
            </a:extLst>
          </p:cNvPr>
          <p:cNvSpPr/>
          <p:nvPr/>
        </p:nvSpPr>
        <p:spPr>
          <a:xfrm>
            <a:off x="2129250" y="0"/>
            <a:ext cx="2062352" cy="6854190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28" name="Рисунок 26">
            <a:extLst>
              <a:ext uri="{FF2B5EF4-FFF2-40B4-BE49-F238E27FC236}">
                <a16:creationId xmlns:a16="http://schemas.microsoft.com/office/drawing/2014/main" id="{1EBB2B6E-E3C8-45EC-BA98-42CF28163084}"/>
              </a:ext>
            </a:extLst>
          </p:cNvPr>
          <p:cNvSpPr/>
          <p:nvPr/>
        </p:nvSpPr>
        <p:spPr>
          <a:xfrm>
            <a:off x="2129251" y="1457271"/>
            <a:ext cx="2061750" cy="5396537"/>
          </a:xfrm>
          <a:custGeom>
            <a:avLst/>
            <a:gdLst>
              <a:gd name="connsiteX0" fmla="*/ 0 w 2066935"/>
              <a:gd name="connsiteY0" fmla="*/ 1730848 h 5410109"/>
              <a:gd name="connsiteX1" fmla="*/ 0 w 2066935"/>
              <a:gd name="connsiteY1" fmla="*/ 5410109 h 5410109"/>
              <a:gd name="connsiteX2" fmla="*/ 1606216 w 2066935"/>
              <a:gd name="connsiteY2" fmla="*/ 5410109 h 5410109"/>
              <a:gd name="connsiteX3" fmla="*/ 1410038 w 2066935"/>
              <a:gd name="connsiteY3" fmla="*/ 4420180 h 5410109"/>
              <a:gd name="connsiteX4" fmla="*/ 2066935 w 2066935"/>
              <a:gd name="connsiteY4" fmla="*/ 2695825 h 5410109"/>
              <a:gd name="connsiteX5" fmla="*/ 2066935 w 2066935"/>
              <a:gd name="connsiteY5" fmla="*/ 0 h 5410109"/>
              <a:gd name="connsiteX6" fmla="*/ 0 w 2066935"/>
              <a:gd name="connsiteY6" fmla="*/ 1730848 h 541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6935" h="5410109">
                <a:moveTo>
                  <a:pt x="0" y="1730848"/>
                </a:moveTo>
                <a:lnTo>
                  <a:pt x="0" y="5410109"/>
                </a:lnTo>
                <a:lnTo>
                  <a:pt x="1606216" y="5410109"/>
                </a:lnTo>
                <a:cubicBezTo>
                  <a:pt x="1479929" y="5104830"/>
                  <a:pt x="1410038" y="4770526"/>
                  <a:pt x="1410038" y="4420180"/>
                </a:cubicBezTo>
                <a:cubicBezTo>
                  <a:pt x="1410038" y="3758955"/>
                  <a:pt x="1658538" y="3154889"/>
                  <a:pt x="2066935" y="2695825"/>
                </a:cubicBezTo>
                <a:lnTo>
                  <a:pt x="2066935" y="0"/>
                </a:lnTo>
                <a:cubicBezTo>
                  <a:pt x="1225190" y="370841"/>
                  <a:pt x="508713" y="975416"/>
                  <a:pt x="0" y="1730848"/>
                </a:cubicBezTo>
                <a:close/>
              </a:path>
            </a:pathLst>
          </a:custGeom>
          <a:gradFill>
            <a:gsLst>
              <a:gs pos="0">
                <a:srgbClr val="00B07F"/>
              </a:gs>
              <a:gs pos="100000">
                <a:srgbClr val="1BE3AB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4990" y="4526936"/>
            <a:ext cx="6293946" cy="1115762"/>
          </a:xfrm>
        </p:spPr>
        <p:txBody>
          <a:bodyPr anchor="b"/>
          <a:lstStyle>
            <a:lvl1pPr algn="l">
              <a:defRPr sz="35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4990" y="5642698"/>
            <a:ext cx="6293946" cy="317003"/>
          </a:xfrm>
        </p:spPr>
        <p:txBody>
          <a:bodyPr/>
          <a:lstStyle>
            <a:lvl1pPr marL="0" indent="0" algn="l">
              <a:buNone/>
              <a:defRPr sz="3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159E626F-946E-402B-A4E8-5F672A5904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16634" y="5229081"/>
            <a:ext cx="1216025" cy="879475"/>
          </a:xfrm>
        </p:spPr>
        <p:txBody>
          <a:bodyPr/>
          <a:lstStyle>
            <a:lvl1pPr marL="0" indent="0">
              <a:buNone/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DCA0F5C8-FFF0-4C4E-BAFA-EB175B6393D1}"/>
              </a:ext>
            </a:extLst>
          </p:cNvPr>
          <p:cNvGrpSpPr/>
          <p:nvPr userDrawn="1"/>
        </p:nvGrpSpPr>
        <p:grpSpPr>
          <a:xfrm>
            <a:off x="329488" y="313959"/>
            <a:ext cx="958331" cy="332937"/>
            <a:chOff x="474003" y="470616"/>
            <a:chExt cx="2204002" cy="765700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1AB1DC24-6461-488F-9290-FF3A81A8AB3F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EF4AC632-69D9-4137-BE8D-60E73AF60CAB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CCA66EEE-38AA-4C98-AF24-0508D39E8FE3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48" name="Рисунок 25">
              <a:extLst>
                <a:ext uri="{FF2B5EF4-FFF2-40B4-BE49-F238E27FC236}">
                  <a16:creationId xmlns:a16="http://schemas.microsoft.com/office/drawing/2014/main" id="{DAB3991F-45F8-4129-8CE4-68CF343EA373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49" name="Полилиния: фигура 48">
                <a:extLst>
                  <a:ext uri="{FF2B5EF4-FFF2-40B4-BE49-F238E27FC236}">
                    <a16:creationId xmlns:a16="http://schemas.microsoft.com/office/drawing/2014/main" id="{1D212DD5-169D-4BAF-A39D-75F26D8E36E1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50" name="Полилиния: фигура 49">
                <a:extLst>
                  <a:ext uri="{FF2B5EF4-FFF2-40B4-BE49-F238E27FC236}">
                    <a16:creationId xmlns:a16="http://schemas.microsoft.com/office/drawing/2014/main" id="{F56C7875-596B-4976-9809-3332175EBC7C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51" name="Полилиния: фигура 50">
                <a:extLst>
                  <a:ext uri="{FF2B5EF4-FFF2-40B4-BE49-F238E27FC236}">
                    <a16:creationId xmlns:a16="http://schemas.microsoft.com/office/drawing/2014/main" id="{97B367D8-AB96-4941-8A0B-A7B8297B8691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52" name="Рисунок 25">
                <a:extLst>
                  <a:ext uri="{FF2B5EF4-FFF2-40B4-BE49-F238E27FC236}">
                    <a16:creationId xmlns:a16="http://schemas.microsoft.com/office/drawing/2014/main" id="{B57458E0-F1FB-481D-BB1F-5501B479C650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53" name="Полилиния: фигура 52">
                  <a:extLst>
                    <a:ext uri="{FF2B5EF4-FFF2-40B4-BE49-F238E27FC236}">
                      <a16:creationId xmlns:a16="http://schemas.microsoft.com/office/drawing/2014/main" id="{A5382959-A258-443D-8793-75BED406F3AE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Полилиния: фигура 53">
                  <a:extLst>
                    <a:ext uri="{FF2B5EF4-FFF2-40B4-BE49-F238E27FC236}">
                      <a16:creationId xmlns:a16="http://schemas.microsoft.com/office/drawing/2014/main" id="{AE989879-957B-47F0-9450-41236F8E02E2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Полилиния: фигура 54">
                  <a:extLst>
                    <a:ext uri="{FF2B5EF4-FFF2-40B4-BE49-F238E27FC236}">
                      <a16:creationId xmlns:a16="http://schemas.microsoft.com/office/drawing/2014/main" id="{2F2A95E4-5B79-4E6B-B9EB-52774C5F8685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Полилиния: фигура 55">
                  <a:extLst>
                    <a:ext uri="{FF2B5EF4-FFF2-40B4-BE49-F238E27FC236}">
                      <a16:creationId xmlns:a16="http://schemas.microsoft.com/office/drawing/2014/main" id="{96C82F1A-4B7A-4FA2-8EE1-9B68CF17C5B5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Полилиния: фигура 56">
                  <a:extLst>
                    <a:ext uri="{FF2B5EF4-FFF2-40B4-BE49-F238E27FC236}">
                      <a16:creationId xmlns:a16="http://schemas.microsoft.com/office/drawing/2014/main" id="{0FE83081-5000-43C8-A683-05CEEDB4C01B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Полилиния: фигура 57">
                  <a:extLst>
                    <a:ext uri="{FF2B5EF4-FFF2-40B4-BE49-F238E27FC236}">
                      <a16:creationId xmlns:a16="http://schemas.microsoft.com/office/drawing/2014/main" id="{C5E884DB-0740-4F0E-9B91-F32C0FD18B97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3" name="Номер слайда 5">
            <a:extLst>
              <a:ext uri="{FF2B5EF4-FFF2-40B4-BE49-F238E27FC236}">
                <a16:creationId xmlns:a16="http://schemas.microsoft.com/office/drawing/2014/main" id="{32C7EEA3-6C2E-475C-B709-A673C6766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454" y="399882"/>
            <a:ext cx="406057" cy="1967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24" name="Нижний колонтитул 4">
            <a:extLst>
              <a:ext uri="{FF2B5EF4-FFF2-40B4-BE49-F238E27FC236}">
                <a16:creationId xmlns:a16="http://schemas.microsoft.com/office/drawing/2014/main" id="{CBA16C03-42E8-41BA-B13F-B052D81446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15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Обложка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3756CD4F-08DC-41D7-AE59-5B76E622ED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347542BB-4520-46CD-8D5B-78E6DDDE4F97}"/>
              </a:ext>
            </a:extLst>
          </p:cNvPr>
          <p:cNvGrpSpPr/>
          <p:nvPr/>
        </p:nvGrpSpPr>
        <p:grpSpPr>
          <a:xfrm>
            <a:off x="1313085" y="-2766"/>
            <a:ext cx="10718852" cy="6860766"/>
            <a:chOff x="1270834" y="-83"/>
            <a:chExt cx="10718852" cy="6860766"/>
          </a:xfrm>
          <a:gradFill flip="none" rotWithShape="1">
            <a:gsLst>
              <a:gs pos="0">
                <a:schemeClr val="accent1">
                  <a:lumMod val="0"/>
                  <a:lumOff val="100000"/>
                  <a:alpha val="25000"/>
                </a:schemeClr>
              </a:gs>
              <a:gs pos="89000">
                <a:schemeClr val="bg1">
                  <a:lumMod val="50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scene3d>
            <a:camera prst="orthographicFront"/>
            <a:lightRig rig="balanced" dir="t"/>
          </a:scene3d>
        </p:grpSpPr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76E05046-6053-401C-B742-C5830A5E965D}"/>
                </a:ext>
              </a:extLst>
            </p:cNvPr>
            <p:cNvSpPr/>
            <p:nvPr/>
          </p:nvSpPr>
          <p:spPr>
            <a:xfrm>
              <a:off x="1270834" y="1058546"/>
              <a:ext cx="4811414" cy="5802136"/>
            </a:xfrm>
            <a:custGeom>
              <a:avLst/>
              <a:gdLst>
                <a:gd name="connsiteX0" fmla="*/ 0 w 4811414"/>
                <a:gd name="connsiteY0" fmla="*/ 4811416 h 5802136"/>
                <a:gd name="connsiteX1" fmla="*/ 102619 w 4811414"/>
                <a:gd name="connsiteY1" fmla="*/ 5802137 h 5802136"/>
                <a:gd name="connsiteX2" fmla="*/ 2420254 w 4811414"/>
                <a:gd name="connsiteY2" fmla="*/ 5802137 h 5802136"/>
                <a:gd name="connsiteX3" fmla="*/ 2223065 w 4811414"/>
                <a:gd name="connsiteY3" fmla="*/ 4811416 h 5802136"/>
                <a:gd name="connsiteX4" fmla="*/ 4811415 w 4811414"/>
                <a:gd name="connsiteY4" fmla="*/ 2223065 h 5802136"/>
                <a:gd name="connsiteX5" fmla="*/ 4811415 w 4811414"/>
                <a:gd name="connsiteY5" fmla="*/ 0 h 5802136"/>
                <a:gd name="connsiteX6" fmla="*/ 0 w 4811414"/>
                <a:gd name="connsiteY6" fmla="*/ 4811416 h 580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1414" h="5802136">
                  <a:moveTo>
                    <a:pt x="0" y="4811416"/>
                  </a:moveTo>
                  <a:cubicBezTo>
                    <a:pt x="0" y="5150962"/>
                    <a:pt x="35464" y="5482292"/>
                    <a:pt x="102619" y="5802137"/>
                  </a:cubicBezTo>
                  <a:lnTo>
                    <a:pt x="2420254" y="5802137"/>
                  </a:lnTo>
                  <a:cubicBezTo>
                    <a:pt x="2293322" y="5496796"/>
                    <a:pt x="2223065" y="5162196"/>
                    <a:pt x="2223065" y="4811416"/>
                  </a:cubicBezTo>
                  <a:cubicBezTo>
                    <a:pt x="2223065" y="3384146"/>
                    <a:pt x="3384230" y="2223065"/>
                    <a:pt x="4811415" y="2223065"/>
                  </a:cubicBezTo>
                  <a:lnTo>
                    <a:pt x="4811415" y="0"/>
                  </a:lnTo>
                  <a:cubicBezTo>
                    <a:pt x="2158426" y="0"/>
                    <a:pt x="0" y="2158426"/>
                    <a:pt x="0" y="4811416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id="{93ABB239-0A74-4569-980D-C2FC04A15595}"/>
                </a:ext>
              </a:extLst>
            </p:cNvPr>
            <p:cNvSpPr/>
            <p:nvPr/>
          </p:nvSpPr>
          <p:spPr>
            <a:xfrm>
              <a:off x="6082333" y="-83"/>
              <a:ext cx="5907353" cy="6860766"/>
            </a:xfrm>
            <a:custGeom>
              <a:avLst/>
              <a:gdLst>
                <a:gd name="connsiteX0" fmla="*/ 0 w 5907353"/>
                <a:gd name="connsiteY0" fmla="*/ 1089735 h 6860766"/>
                <a:gd name="connsiteX1" fmla="*/ 3684372 w 5907353"/>
                <a:gd name="connsiteY1" fmla="*/ 4774107 h 6860766"/>
                <a:gd name="connsiteX2" fmla="*/ 3035042 w 5907353"/>
                <a:gd name="connsiteY2" fmla="*/ 6860767 h 6860766"/>
                <a:gd name="connsiteX3" fmla="*/ 5526810 w 5907353"/>
                <a:gd name="connsiteY3" fmla="*/ 6860767 h 6860766"/>
                <a:gd name="connsiteX4" fmla="*/ 5907354 w 5907353"/>
                <a:gd name="connsiteY4" fmla="*/ 4774107 h 6860766"/>
                <a:gd name="connsiteX5" fmla="*/ 3475698 w 5907353"/>
                <a:gd name="connsiteY5" fmla="*/ 0 h 6860766"/>
                <a:gd name="connsiteX6" fmla="*/ 0 w 5907353"/>
                <a:gd name="connsiteY6" fmla="*/ 0 h 6860766"/>
                <a:gd name="connsiteX7" fmla="*/ 0 w 5907353"/>
                <a:gd name="connsiteY7" fmla="*/ 1089735 h 686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7353" h="6860766">
                  <a:moveTo>
                    <a:pt x="0" y="1089735"/>
                  </a:moveTo>
                  <a:cubicBezTo>
                    <a:pt x="2031578" y="1089735"/>
                    <a:pt x="3684372" y="2742529"/>
                    <a:pt x="3684372" y="4774107"/>
                  </a:cubicBezTo>
                  <a:cubicBezTo>
                    <a:pt x="3684372" y="5548105"/>
                    <a:pt x="3444426" y="6267106"/>
                    <a:pt x="3035042" y="6860767"/>
                  </a:cubicBezTo>
                  <a:lnTo>
                    <a:pt x="5526810" y="6860767"/>
                  </a:lnTo>
                  <a:cubicBezTo>
                    <a:pt x="5772709" y="6211688"/>
                    <a:pt x="5907354" y="5508366"/>
                    <a:pt x="5907354" y="4774107"/>
                  </a:cubicBezTo>
                  <a:cubicBezTo>
                    <a:pt x="5907354" y="2814882"/>
                    <a:pt x="4948575" y="1075398"/>
                    <a:pt x="3475698" y="0"/>
                  </a:cubicBezTo>
                  <a:lnTo>
                    <a:pt x="0" y="0"/>
                  </a:lnTo>
                  <a:lnTo>
                    <a:pt x="0" y="1089735"/>
                  </a:ln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endParaRPr lang="ru-RU" sz="1350" dirty="0"/>
            </a:p>
          </p:txBody>
        </p:sp>
        <p:sp>
          <p:nvSpPr>
            <p:cNvPr id="61" name="Полилиния: фигура 60">
              <a:extLst>
                <a:ext uri="{FF2B5EF4-FFF2-40B4-BE49-F238E27FC236}">
                  <a16:creationId xmlns:a16="http://schemas.microsoft.com/office/drawing/2014/main" id="{99B936B4-8725-4452-8605-8BFFC120F2E9}"/>
                </a:ext>
              </a:extLst>
            </p:cNvPr>
            <p:cNvSpPr/>
            <p:nvPr/>
          </p:nvSpPr>
          <p:spPr>
            <a:xfrm>
              <a:off x="6082333" y="3278509"/>
              <a:ext cx="3699379" cy="3578065"/>
            </a:xfrm>
            <a:custGeom>
              <a:avLst/>
              <a:gdLst>
                <a:gd name="connsiteX0" fmla="*/ 0 w 3699379"/>
                <a:gd name="connsiteY0" fmla="*/ 0 h 3578065"/>
                <a:gd name="connsiteX1" fmla="*/ 0 w 3699379"/>
                <a:gd name="connsiteY1" fmla="*/ 2223066 h 3578065"/>
                <a:gd name="connsiteX2" fmla="*/ 1473213 w 3699379"/>
                <a:gd name="connsiteY2" fmla="*/ 3578065 h 3578065"/>
                <a:gd name="connsiteX3" fmla="*/ 3699380 w 3699379"/>
                <a:gd name="connsiteY3" fmla="*/ 3578065 h 3578065"/>
                <a:gd name="connsiteX4" fmla="*/ 0 w 3699379"/>
                <a:gd name="connsiteY4" fmla="*/ 0 h 357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9379" h="3578065">
                  <a:moveTo>
                    <a:pt x="0" y="0"/>
                  </a:moveTo>
                  <a:lnTo>
                    <a:pt x="0" y="2223066"/>
                  </a:lnTo>
                  <a:cubicBezTo>
                    <a:pt x="773663" y="2223066"/>
                    <a:pt x="1410250" y="2820416"/>
                    <a:pt x="1473213" y="3578065"/>
                  </a:cubicBezTo>
                  <a:lnTo>
                    <a:pt x="3699380" y="3578065"/>
                  </a:lnTo>
                  <a:cubicBezTo>
                    <a:pt x="3633902" y="1593940"/>
                    <a:pt x="1999635" y="0"/>
                    <a:pt x="0" y="0"/>
                  </a:cubicBezTo>
                  <a:close/>
                </a:path>
              </a:pathLst>
            </a:custGeom>
            <a:grpFill/>
            <a:ln w="8384" cap="flat">
              <a:noFill/>
              <a:prstDash val="solid"/>
              <a:miter/>
            </a:ln>
            <a:sp3d prstMaterial="powder"/>
          </p:spPr>
          <p:txBody>
            <a:bodyPr rtlCol="0" anchor="ctr"/>
            <a:lstStyle/>
            <a:p>
              <a:endParaRPr lang="ru-RU" sz="135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084" y="1630523"/>
            <a:ext cx="9144000" cy="1115762"/>
          </a:xfrm>
        </p:spPr>
        <p:txBody>
          <a:bodyPr anchor="b"/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3084" y="2764867"/>
            <a:ext cx="9144000" cy="194889"/>
          </a:xfrm>
        </p:spPr>
        <p:txBody>
          <a:bodyPr/>
          <a:lstStyle>
            <a:lvl1pPr marL="0" indent="0" algn="l">
              <a:buNone/>
              <a:defRPr sz="15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9A8928-4696-4452-9A06-8F028C42F4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13084" y="6045563"/>
            <a:ext cx="2743200" cy="226329"/>
          </a:xfrm>
        </p:spPr>
        <p:txBody>
          <a:bodyPr/>
          <a:lstStyle>
            <a:lvl1pPr>
              <a:defRPr sz="1500" b="0" i="0" strike="noStrike" normalizeH="0" baseline="0">
                <a:solidFill>
                  <a:schemeClr val="bg1"/>
                </a:solidFill>
                <a:latin typeface="Circe" panose="020B0502020203020203" pitchFamily="34" charset="-52"/>
              </a:defRPr>
            </a:lvl1pPr>
          </a:lstStyle>
          <a:p>
            <a:endParaRPr lang="de-DE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AAAC0700-CA95-4C9A-9AD4-3A178C605EE5}"/>
              </a:ext>
            </a:extLst>
          </p:cNvPr>
          <p:cNvGrpSpPr/>
          <p:nvPr/>
        </p:nvGrpSpPr>
        <p:grpSpPr>
          <a:xfrm>
            <a:off x="474003" y="470616"/>
            <a:ext cx="2204003" cy="765700"/>
            <a:chOff x="474003" y="470616"/>
            <a:chExt cx="2204002" cy="765700"/>
          </a:xfrm>
        </p:grpSpPr>
        <p:sp>
          <p:nvSpPr>
            <p:cNvPr id="63" name="Полилиния: фигура 62">
              <a:extLst>
                <a:ext uri="{FF2B5EF4-FFF2-40B4-BE49-F238E27FC236}">
                  <a16:creationId xmlns:a16="http://schemas.microsoft.com/office/drawing/2014/main" id="{536CC8DD-974E-447D-9DC0-6ECA32D8A3AE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64" name="Полилиния: фигура 63">
              <a:extLst>
                <a:ext uri="{FF2B5EF4-FFF2-40B4-BE49-F238E27FC236}">
                  <a16:creationId xmlns:a16="http://schemas.microsoft.com/office/drawing/2014/main" id="{2BA8FDA5-F747-4F7A-AEAF-8058F028499A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65" name="Полилиния: фигура 64">
              <a:extLst>
                <a:ext uri="{FF2B5EF4-FFF2-40B4-BE49-F238E27FC236}">
                  <a16:creationId xmlns:a16="http://schemas.microsoft.com/office/drawing/2014/main" id="{58DE9A73-5B70-4285-880F-F3F624BD86DB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66" name="Рисунок 25">
              <a:extLst>
                <a:ext uri="{FF2B5EF4-FFF2-40B4-BE49-F238E27FC236}">
                  <a16:creationId xmlns:a16="http://schemas.microsoft.com/office/drawing/2014/main" id="{31F44995-2811-454F-AFE0-07A92736445E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chemeClr val="bg1"/>
            </a:solidFill>
          </p:grpSpPr>
          <p:sp>
            <p:nvSpPr>
              <p:cNvPr id="67" name="Полилиния: фигура 66">
                <a:extLst>
                  <a:ext uri="{FF2B5EF4-FFF2-40B4-BE49-F238E27FC236}">
                    <a16:creationId xmlns:a16="http://schemas.microsoft.com/office/drawing/2014/main" id="{0C78D5C2-3601-40E3-B494-011837E5A5B5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68" name="Полилиния: фигура 67">
                <a:extLst>
                  <a:ext uri="{FF2B5EF4-FFF2-40B4-BE49-F238E27FC236}">
                    <a16:creationId xmlns:a16="http://schemas.microsoft.com/office/drawing/2014/main" id="{A79838CF-F0B4-44A1-8571-D8D7DA03598C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 dirty="0"/>
              </a:p>
            </p:txBody>
          </p:sp>
          <p:sp>
            <p:nvSpPr>
              <p:cNvPr id="69" name="Полилиния: фигура 68">
                <a:extLst>
                  <a:ext uri="{FF2B5EF4-FFF2-40B4-BE49-F238E27FC236}">
                    <a16:creationId xmlns:a16="http://schemas.microsoft.com/office/drawing/2014/main" id="{F50A5576-8E4A-4491-9510-B067AF7079F5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70" name="Рисунок 25">
                <a:extLst>
                  <a:ext uri="{FF2B5EF4-FFF2-40B4-BE49-F238E27FC236}">
                    <a16:creationId xmlns:a16="http://schemas.microsoft.com/office/drawing/2014/main" id="{5CC92C24-1A4A-4016-98FD-E583F96E42C2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71" name="Полилиния: фигура 70">
                  <a:extLst>
                    <a:ext uri="{FF2B5EF4-FFF2-40B4-BE49-F238E27FC236}">
                      <a16:creationId xmlns:a16="http://schemas.microsoft.com/office/drawing/2014/main" id="{2123CB12-95BE-416E-A9BF-883DCE808F32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2" name="Полилиния: фигура 71">
                  <a:extLst>
                    <a:ext uri="{FF2B5EF4-FFF2-40B4-BE49-F238E27FC236}">
                      <a16:creationId xmlns:a16="http://schemas.microsoft.com/office/drawing/2014/main" id="{D1915798-02E3-4D4A-BED9-B6DCC236AF5E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3" name="Полилиния: фигура 72">
                  <a:extLst>
                    <a:ext uri="{FF2B5EF4-FFF2-40B4-BE49-F238E27FC236}">
                      <a16:creationId xmlns:a16="http://schemas.microsoft.com/office/drawing/2014/main" id="{3DCF8E32-82C2-41AD-867C-FA869FB720B6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4" name="Полилиния: фигура 73">
                  <a:extLst>
                    <a:ext uri="{FF2B5EF4-FFF2-40B4-BE49-F238E27FC236}">
                      <a16:creationId xmlns:a16="http://schemas.microsoft.com/office/drawing/2014/main" id="{1A67B483-3E00-45D0-B487-52FC85993725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5" name="Полилиния: фигура 74">
                  <a:extLst>
                    <a:ext uri="{FF2B5EF4-FFF2-40B4-BE49-F238E27FC236}">
                      <a16:creationId xmlns:a16="http://schemas.microsoft.com/office/drawing/2014/main" id="{C450EFB8-5D8D-486F-9137-B51AB6FDEF40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76" name="Полилиния: фигура 75">
                  <a:extLst>
                    <a:ext uri="{FF2B5EF4-FFF2-40B4-BE49-F238E27FC236}">
                      <a16:creationId xmlns:a16="http://schemas.microsoft.com/office/drawing/2014/main" id="{B4AB93C8-C360-4308-B05A-1AC1327DD6A2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  <p:pic>
        <p:nvPicPr>
          <p:cNvPr id="7" name="Resim 6">
            <a:extLst>
              <a:ext uri="{FF2B5EF4-FFF2-40B4-BE49-F238E27FC236}">
                <a16:creationId xmlns:a16="http://schemas.microsoft.com/office/drawing/2014/main" id="{65DD3C53-A5D1-4BE4-BEEE-E01161A6C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429" y="276119"/>
            <a:ext cx="2171823" cy="68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14192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CAF086F-7A52-4EA6-A345-6C4292C542FC}"/>
              </a:ext>
            </a:extLst>
          </p:cNvPr>
          <p:cNvSpPr/>
          <p:nvPr userDrawn="1"/>
        </p:nvSpPr>
        <p:spPr>
          <a:xfrm>
            <a:off x="4191602" y="0"/>
            <a:ext cx="8000398" cy="6853808"/>
          </a:xfrm>
          <a:prstGeom prst="rect">
            <a:avLst/>
          </a:prstGeom>
          <a:solidFill>
            <a:srgbClr val="4B58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6F31225E-6EDF-49B8-B572-01159879A352}"/>
              </a:ext>
            </a:extLst>
          </p:cNvPr>
          <p:cNvSpPr/>
          <p:nvPr/>
        </p:nvSpPr>
        <p:spPr>
          <a:xfrm>
            <a:off x="2129250" y="0"/>
            <a:ext cx="2062352" cy="6854190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4990" y="4526936"/>
            <a:ext cx="6293946" cy="1115762"/>
          </a:xfrm>
        </p:spPr>
        <p:txBody>
          <a:bodyPr anchor="b"/>
          <a:lstStyle>
            <a:lvl1pPr algn="l">
              <a:defRPr sz="35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4990" y="5642698"/>
            <a:ext cx="6293946" cy="465858"/>
          </a:xfrm>
        </p:spPr>
        <p:txBody>
          <a:bodyPr/>
          <a:lstStyle>
            <a:lvl1pPr marL="0" indent="0" algn="l">
              <a:buNone/>
              <a:defRPr sz="3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F1D8C7FE-FD0B-4C81-9B32-F79A965BD7B3}"/>
              </a:ext>
            </a:extLst>
          </p:cNvPr>
          <p:cNvSpPr/>
          <p:nvPr userDrawn="1"/>
        </p:nvSpPr>
        <p:spPr>
          <a:xfrm>
            <a:off x="4191602" y="-6958"/>
            <a:ext cx="7840335" cy="6860767"/>
          </a:xfrm>
          <a:custGeom>
            <a:avLst/>
            <a:gdLst>
              <a:gd name="connsiteX0" fmla="*/ 1937983 w 7840335"/>
              <a:gd name="connsiteY0" fmla="*/ 1089862 h 6860767"/>
              <a:gd name="connsiteX1" fmla="*/ 1937983 w 7840335"/>
              <a:gd name="connsiteY1" fmla="*/ 3278717 h 6860767"/>
              <a:gd name="connsiteX2" fmla="*/ 2119340 w 7840335"/>
              <a:gd name="connsiteY2" fmla="*/ 3283225 h 6860767"/>
              <a:gd name="connsiteX3" fmla="*/ 5448614 w 7840335"/>
              <a:gd name="connsiteY3" fmla="*/ 5821299 h 6860767"/>
              <a:gd name="connsiteX4" fmla="*/ 5456242 w 7840335"/>
              <a:gd name="connsiteY4" fmla="*/ 5848660 h 6860767"/>
              <a:gd name="connsiteX5" fmla="*/ 5519844 w 7840335"/>
              <a:gd name="connsiteY5" fmla="*/ 5617944 h 6860767"/>
              <a:gd name="connsiteX6" fmla="*/ 5617353 w 7840335"/>
              <a:gd name="connsiteY6" fmla="*/ 4774107 h 6860767"/>
              <a:gd name="connsiteX7" fmla="*/ 2122293 w 7840335"/>
              <a:gd name="connsiteY7" fmla="*/ 1094538 h 6860767"/>
              <a:gd name="connsiteX8" fmla="*/ 1932981 w 7840335"/>
              <a:gd name="connsiteY8" fmla="*/ 0 h 6860767"/>
              <a:gd name="connsiteX9" fmla="*/ 5408679 w 7840335"/>
              <a:gd name="connsiteY9" fmla="*/ 0 h 6860767"/>
              <a:gd name="connsiteX10" fmla="*/ 7840335 w 7840335"/>
              <a:gd name="connsiteY10" fmla="*/ 4774107 h 6860767"/>
              <a:gd name="connsiteX11" fmla="*/ 7459791 w 7840335"/>
              <a:gd name="connsiteY11" fmla="*/ 6860767 h 6860767"/>
              <a:gd name="connsiteX12" fmla="*/ 4968023 w 7840335"/>
              <a:gd name="connsiteY12" fmla="*/ 6860767 h 6860767"/>
              <a:gd name="connsiteX13" fmla="*/ 4970641 w 7840335"/>
              <a:gd name="connsiteY13" fmla="*/ 6856657 h 6860767"/>
              <a:gd name="connsiteX14" fmla="*/ 3406194 w 7840335"/>
              <a:gd name="connsiteY14" fmla="*/ 6856657 h 6860767"/>
              <a:gd name="connsiteX15" fmla="*/ 1932981 w 7840335"/>
              <a:gd name="connsiteY15" fmla="*/ 5501658 h 6860767"/>
              <a:gd name="connsiteX16" fmla="*/ 1932981 w 7840335"/>
              <a:gd name="connsiteY16" fmla="*/ 3286810 h 6860767"/>
              <a:gd name="connsiteX17" fmla="*/ 1794553 w 7840335"/>
              <a:gd name="connsiteY17" fmla="*/ 3290591 h 6860767"/>
              <a:gd name="connsiteX18" fmla="*/ 0 w 7840335"/>
              <a:gd name="connsiteY18" fmla="*/ 4158383 h 6860767"/>
              <a:gd name="connsiteX19" fmla="*/ 0 w 7840335"/>
              <a:gd name="connsiteY19" fmla="*/ 1465426 h 6860767"/>
              <a:gd name="connsiteX20" fmla="*/ 1681235 w 7840335"/>
              <a:gd name="connsiteY20" fmla="*/ 1065379 h 6860767"/>
              <a:gd name="connsiteX21" fmla="*/ 1932981 w 7840335"/>
              <a:gd name="connsiteY21" fmla="*/ 1058760 h 68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40335" h="6860767">
                <a:moveTo>
                  <a:pt x="1937983" y="1089862"/>
                </a:moveTo>
                <a:lnTo>
                  <a:pt x="1937983" y="3278717"/>
                </a:lnTo>
                <a:lnTo>
                  <a:pt x="2119340" y="3283225"/>
                </a:lnTo>
                <a:cubicBezTo>
                  <a:pt x="3674372" y="3360713"/>
                  <a:pt x="4979745" y="4402406"/>
                  <a:pt x="5448614" y="5821299"/>
                </a:cubicBezTo>
                <a:lnTo>
                  <a:pt x="5456242" y="5848660"/>
                </a:lnTo>
                <a:lnTo>
                  <a:pt x="5519844" y="5617944"/>
                </a:lnTo>
                <a:cubicBezTo>
                  <a:pt x="5583611" y="5346872"/>
                  <a:pt x="5617353" y="5064357"/>
                  <a:pt x="5617353" y="4774107"/>
                </a:cubicBezTo>
                <a:cubicBezTo>
                  <a:pt x="5617353" y="2806016"/>
                  <a:pt x="4066245" y="1193405"/>
                  <a:pt x="2122293" y="1094538"/>
                </a:cubicBezTo>
                <a:close/>
                <a:moveTo>
                  <a:pt x="1932981" y="0"/>
                </a:moveTo>
                <a:lnTo>
                  <a:pt x="5408679" y="0"/>
                </a:lnTo>
                <a:cubicBezTo>
                  <a:pt x="6881556" y="1075398"/>
                  <a:pt x="7840335" y="2814882"/>
                  <a:pt x="7840335" y="4774107"/>
                </a:cubicBezTo>
                <a:cubicBezTo>
                  <a:pt x="7840335" y="5508366"/>
                  <a:pt x="7705690" y="6211688"/>
                  <a:pt x="7459791" y="6860767"/>
                </a:cubicBezTo>
                <a:lnTo>
                  <a:pt x="4968023" y="6860767"/>
                </a:lnTo>
                <a:lnTo>
                  <a:pt x="4970641" y="6856657"/>
                </a:lnTo>
                <a:lnTo>
                  <a:pt x="3406194" y="6856657"/>
                </a:lnTo>
                <a:cubicBezTo>
                  <a:pt x="3343231" y="6099008"/>
                  <a:pt x="2706644" y="5501658"/>
                  <a:pt x="1932981" y="5501658"/>
                </a:cubicBezTo>
                <a:lnTo>
                  <a:pt x="1932981" y="3286810"/>
                </a:lnTo>
                <a:lnTo>
                  <a:pt x="1794553" y="3290591"/>
                </a:lnTo>
                <a:cubicBezTo>
                  <a:pt x="1082284" y="3329599"/>
                  <a:pt x="445750" y="3657317"/>
                  <a:pt x="0" y="4158383"/>
                </a:cubicBezTo>
                <a:lnTo>
                  <a:pt x="0" y="1465426"/>
                </a:lnTo>
                <a:cubicBezTo>
                  <a:pt x="519179" y="1236547"/>
                  <a:pt x="1086066" y="1096752"/>
                  <a:pt x="1681235" y="1065379"/>
                </a:cubicBezTo>
                <a:lnTo>
                  <a:pt x="1932981" y="1058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0"/>
                  <a:lumOff val="100000"/>
                  <a:alpha val="3000"/>
                </a:schemeClr>
              </a:gs>
              <a:gs pos="91000">
                <a:schemeClr val="bg1">
                  <a:lumMod val="50000"/>
                  <a:alpha val="3000"/>
                </a:schemeClr>
              </a:gs>
            </a:gsLst>
            <a:path path="shape">
              <a:fillToRect l="50000" t="50000" r="50000" b="50000"/>
            </a:path>
            <a:tileRect/>
          </a:gradFill>
          <a:ln w="8384" cap="flat">
            <a:noFill/>
            <a:prstDash val="solid"/>
            <a:miter/>
          </a:ln>
          <a:scene3d>
            <a:camera prst="orthographicFront"/>
            <a:lightRig rig="balanced" dir="t"/>
          </a:scene3d>
          <a:sp3d prstMaterial="powder"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53" name="Рисунок 26">
            <a:extLst>
              <a:ext uri="{FF2B5EF4-FFF2-40B4-BE49-F238E27FC236}">
                <a16:creationId xmlns:a16="http://schemas.microsoft.com/office/drawing/2014/main" id="{053AB05E-BA91-41EF-AEC8-F8C92C19DE6B}"/>
              </a:ext>
            </a:extLst>
          </p:cNvPr>
          <p:cNvSpPr/>
          <p:nvPr userDrawn="1"/>
        </p:nvSpPr>
        <p:spPr>
          <a:xfrm>
            <a:off x="2129251" y="1457271"/>
            <a:ext cx="2061750" cy="5396537"/>
          </a:xfrm>
          <a:custGeom>
            <a:avLst/>
            <a:gdLst>
              <a:gd name="connsiteX0" fmla="*/ 0 w 2066935"/>
              <a:gd name="connsiteY0" fmla="*/ 1730848 h 5410109"/>
              <a:gd name="connsiteX1" fmla="*/ 0 w 2066935"/>
              <a:gd name="connsiteY1" fmla="*/ 5410109 h 5410109"/>
              <a:gd name="connsiteX2" fmla="*/ 1606216 w 2066935"/>
              <a:gd name="connsiteY2" fmla="*/ 5410109 h 5410109"/>
              <a:gd name="connsiteX3" fmla="*/ 1410038 w 2066935"/>
              <a:gd name="connsiteY3" fmla="*/ 4420180 h 5410109"/>
              <a:gd name="connsiteX4" fmla="*/ 2066935 w 2066935"/>
              <a:gd name="connsiteY4" fmla="*/ 2695825 h 5410109"/>
              <a:gd name="connsiteX5" fmla="*/ 2066935 w 2066935"/>
              <a:gd name="connsiteY5" fmla="*/ 0 h 5410109"/>
              <a:gd name="connsiteX6" fmla="*/ 0 w 2066935"/>
              <a:gd name="connsiteY6" fmla="*/ 1730848 h 541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6935" h="5410109">
                <a:moveTo>
                  <a:pt x="0" y="1730848"/>
                </a:moveTo>
                <a:lnTo>
                  <a:pt x="0" y="5410109"/>
                </a:lnTo>
                <a:lnTo>
                  <a:pt x="1606216" y="5410109"/>
                </a:lnTo>
                <a:cubicBezTo>
                  <a:pt x="1479929" y="5104830"/>
                  <a:pt x="1410038" y="4770526"/>
                  <a:pt x="1410038" y="4420180"/>
                </a:cubicBezTo>
                <a:cubicBezTo>
                  <a:pt x="1410038" y="3758955"/>
                  <a:pt x="1658538" y="3154889"/>
                  <a:pt x="2066935" y="2695825"/>
                </a:cubicBezTo>
                <a:lnTo>
                  <a:pt x="2066935" y="0"/>
                </a:lnTo>
                <a:cubicBezTo>
                  <a:pt x="1225190" y="370841"/>
                  <a:pt x="508713" y="975416"/>
                  <a:pt x="0" y="1730848"/>
                </a:cubicBezTo>
                <a:close/>
              </a:path>
            </a:pathLst>
          </a:custGeom>
          <a:gradFill>
            <a:gsLst>
              <a:gs pos="0">
                <a:srgbClr val="00B07F"/>
              </a:gs>
              <a:gs pos="100000">
                <a:srgbClr val="1BE3AB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97ACC221-4E00-4CD0-A7DC-FE1A1E452E6B}"/>
              </a:ext>
            </a:extLst>
          </p:cNvPr>
          <p:cNvGrpSpPr/>
          <p:nvPr userDrawn="1"/>
        </p:nvGrpSpPr>
        <p:grpSpPr>
          <a:xfrm>
            <a:off x="329488" y="313959"/>
            <a:ext cx="958331" cy="332937"/>
            <a:chOff x="474003" y="470616"/>
            <a:chExt cx="2204002" cy="765700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474FCD78-5F89-410D-9E44-F969AB5FCFB3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A65C0117-F9FC-42D9-A705-7B6241A2901E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C8B25548-D3C6-47FB-A4D1-A254BE5BFE3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42" name="Рисунок 25">
              <a:extLst>
                <a:ext uri="{FF2B5EF4-FFF2-40B4-BE49-F238E27FC236}">
                  <a16:creationId xmlns:a16="http://schemas.microsoft.com/office/drawing/2014/main" id="{427E78FC-370B-4329-ABA0-81543D3CBC66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43" name="Полилиния: фигура 42">
                <a:extLst>
                  <a:ext uri="{FF2B5EF4-FFF2-40B4-BE49-F238E27FC236}">
                    <a16:creationId xmlns:a16="http://schemas.microsoft.com/office/drawing/2014/main" id="{3E4917F6-7DE9-4F35-8C03-E11CB523F603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44" name="Полилиния: фигура 43">
                <a:extLst>
                  <a:ext uri="{FF2B5EF4-FFF2-40B4-BE49-F238E27FC236}">
                    <a16:creationId xmlns:a16="http://schemas.microsoft.com/office/drawing/2014/main" id="{BE23059D-17E5-4A2D-9826-7FE7D1FA6CBA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45" name="Полилиния: фигура 44">
                <a:extLst>
                  <a:ext uri="{FF2B5EF4-FFF2-40B4-BE49-F238E27FC236}">
                    <a16:creationId xmlns:a16="http://schemas.microsoft.com/office/drawing/2014/main" id="{3F8A0206-E720-4FD3-A1C3-855212630CB5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46" name="Рисунок 25">
                <a:extLst>
                  <a:ext uri="{FF2B5EF4-FFF2-40B4-BE49-F238E27FC236}">
                    <a16:creationId xmlns:a16="http://schemas.microsoft.com/office/drawing/2014/main" id="{5B94C783-596B-4094-86FE-D4A478ADD382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47" name="Полилиния: фигура 46">
                  <a:extLst>
                    <a:ext uri="{FF2B5EF4-FFF2-40B4-BE49-F238E27FC236}">
                      <a16:creationId xmlns:a16="http://schemas.microsoft.com/office/drawing/2014/main" id="{E00AE18D-7D45-429E-A9A6-5FA6DD9092E5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Полилиния: фигура 47">
                  <a:extLst>
                    <a:ext uri="{FF2B5EF4-FFF2-40B4-BE49-F238E27FC236}">
                      <a16:creationId xmlns:a16="http://schemas.microsoft.com/office/drawing/2014/main" id="{F2E7F26F-C04B-4E48-9071-327FD3D40231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Полилиния: фигура 48">
                  <a:extLst>
                    <a:ext uri="{FF2B5EF4-FFF2-40B4-BE49-F238E27FC236}">
                      <a16:creationId xmlns:a16="http://schemas.microsoft.com/office/drawing/2014/main" id="{69B3A55A-F59E-4AF5-92D2-F6D046D3369D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Полилиния: фигура 49">
                  <a:extLst>
                    <a:ext uri="{FF2B5EF4-FFF2-40B4-BE49-F238E27FC236}">
                      <a16:creationId xmlns:a16="http://schemas.microsoft.com/office/drawing/2014/main" id="{394E222D-D7DF-4816-8ACD-EE70EBF9AC18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Полилиния: фигура 50">
                  <a:extLst>
                    <a:ext uri="{FF2B5EF4-FFF2-40B4-BE49-F238E27FC236}">
                      <a16:creationId xmlns:a16="http://schemas.microsoft.com/office/drawing/2014/main" id="{C1BF9BE8-AEFD-46AD-9623-AAA27F0C1597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Полилиния: фигура 51">
                  <a:extLst>
                    <a:ext uri="{FF2B5EF4-FFF2-40B4-BE49-F238E27FC236}">
                      <a16:creationId xmlns:a16="http://schemas.microsoft.com/office/drawing/2014/main" id="{D590855E-5EB2-459B-8926-BF9C669393DF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6" name="Текст 5">
            <a:extLst>
              <a:ext uri="{FF2B5EF4-FFF2-40B4-BE49-F238E27FC236}">
                <a16:creationId xmlns:a16="http://schemas.microsoft.com/office/drawing/2014/main" id="{159E626F-946E-402B-A4E8-5F672A5904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16634" y="5229081"/>
            <a:ext cx="1216025" cy="879475"/>
          </a:xfrm>
        </p:spPr>
        <p:txBody>
          <a:bodyPr/>
          <a:lstStyle>
            <a:lvl1pPr marL="0" indent="0">
              <a:buNone/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id="{0B605968-1B53-4235-95AA-85259913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454" y="399882"/>
            <a:ext cx="406057" cy="1967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25" name="Нижний колонтитул 4">
            <a:extLst>
              <a:ext uri="{FF2B5EF4-FFF2-40B4-BE49-F238E27FC236}">
                <a16:creationId xmlns:a16="http://schemas.microsoft.com/office/drawing/2014/main" id="{DE554730-EC0C-40A3-BB39-333C09887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3289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49" y="1822076"/>
            <a:ext cx="4712469" cy="750478"/>
          </a:xfrm>
        </p:spPr>
        <p:txBody>
          <a:bodyPr/>
          <a:lstStyle>
            <a:lvl1pPr>
              <a:defRPr sz="3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0" y="2877670"/>
            <a:ext cx="4712468" cy="3348317"/>
          </a:xfrm>
        </p:spPr>
        <p:txBody>
          <a:bodyPr/>
          <a:lstStyle>
            <a:lvl1pPr marL="0" indent="0">
              <a:buNone/>
              <a:defRPr sz="1600"/>
            </a:lvl1pPr>
            <a:lvl2pPr marL="360000">
              <a:defRPr sz="1600"/>
            </a:lvl2pPr>
            <a:lvl3pPr marL="720000">
              <a:defRPr sz="1600"/>
            </a:lvl3pPr>
            <a:lvl4pPr marL="1080000">
              <a:defRPr sz="1600"/>
            </a:lvl4pPr>
            <a:lvl5pPr marL="1440000"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49538B6F-0E7F-4F77-8590-6D89CA3830FA}"/>
              </a:ext>
            </a:extLst>
          </p:cNvPr>
          <p:cNvSpPr/>
          <p:nvPr userDrawn="1"/>
        </p:nvSpPr>
        <p:spPr>
          <a:xfrm>
            <a:off x="11467035" y="996512"/>
            <a:ext cx="395476" cy="5511864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3" name="Рисунок 32">
            <a:extLst>
              <a:ext uri="{FF2B5EF4-FFF2-40B4-BE49-F238E27FC236}">
                <a16:creationId xmlns:a16="http://schemas.microsoft.com/office/drawing/2014/main" id="{31739913-7890-408B-A464-35F2B5DAC2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984" y="996513"/>
            <a:ext cx="5312051" cy="5511864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4E63D851-61E9-45F3-9E79-90EB34A017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54914" y="5067716"/>
            <a:ext cx="1612466" cy="1158272"/>
          </a:xfrm>
        </p:spPr>
        <p:txBody>
          <a:bodyPr/>
          <a:lstStyle>
            <a:lvl1pPr marL="0" indent="0">
              <a:buNone/>
              <a:defRPr sz="11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</p:spTree>
    <p:extLst>
      <p:ext uri="{BB962C8B-B14F-4D97-AF65-F5344CB8AC3E}">
        <p14:creationId xmlns:p14="http://schemas.microsoft.com/office/powerpoint/2010/main" val="3894755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екст и фотография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49" y="1822076"/>
            <a:ext cx="4712469" cy="750478"/>
          </a:xfrm>
        </p:spPr>
        <p:txBody>
          <a:bodyPr/>
          <a:lstStyle>
            <a:lvl1pPr>
              <a:defRPr sz="3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0" y="2877670"/>
            <a:ext cx="4712468" cy="3348317"/>
          </a:xfrm>
        </p:spPr>
        <p:txBody>
          <a:bodyPr/>
          <a:lstStyle>
            <a:lvl1pPr marL="0" indent="0">
              <a:buNone/>
              <a:defRPr sz="1600"/>
            </a:lvl1pPr>
            <a:lvl2pPr marL="360000">
              <a:defRPr sz="1600"/>
            </a:lvl2pPr>
            <a:lvl3pPr marL="720000">
              <a:defRPr sz="1600"/>
            </a:lvl3pPr>
            <a:lvl4pPr marL="1080000">
              <a:defRPr sz="1600"/>
            </a:lvl4pPr>
            <a:lvl5pPr marL="1440000"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49538B6F-0E7F-4F77-8590-6D89CA3830FA}"/>
              </a:ext>
            </a:extLst>
          </p:cNvPr>
          <p:cNvSpPr/>
          <p:nvPr userDrawn="1"/>
        </p:nvSpPr>
        <p:spPr>
          <a:xfrm>
            <a:off x="11467035" y="996512"/>
            <a:ext cx="395476" cy="5511864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3" name="Рисунок 32">
            <a:extLst>
              <a:ext uri="{FF2B5EF4-FFF2-40B4-BE49-F238E27FC236}">
                <a16:creationId xmlns:a16="http://schemas.microsoft.com/office/drawing/2014/main" id="{31739913-7890-408B-A464-35F2B5DAC2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984" y="996513"/>
            <a:ext cx="5312051" cy="5511864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4E63D851-61E9-45F3-9E79-90EB34A017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54914" y="5067716"/>
            <a:ext cx="1612466" cy="1158272"/>
          </a:xfrm>
        </p:spPr>
        <p:txBody>
          <a:bodyPr/>
          <a:lstStyle>
            <a:lvl1pPr marL="0" indent="0">
              <a:buNone/>
              <a:defRPr sz="11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DAFF261-1DAC-4993-87E8-9D86B81BB7D2}"/>
              </a:ext>
            </a:extLst>
          </p:cNvPr>
          <p:cNvGrpSpPr/>
          <p:nvPr userDrawn="1"/>
        </p:nvGrpSpPr>
        <p:grpSpPr>
          <a:xfrm>
            <a:off x="329488" y="313959"/>
            <a:ext cx="958331" cy="332937"/>
            <a:chOff x="474003" y="470616"/>
            <a:chExt cx="2204002" cy="765700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94360E39-7A48-4932-B624-FB639670F5A0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0BB8057D-7896-46DB-B97D-DDC72F69E7BF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1035DAD-EDCC-43A2-AD5D-7B60309C4B4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16" name="Рисунок 25">
              <a:extLst>
                <a:ext uri="{FF2B5EF4-FFF2-40B4-BE49-F238E27FC236}">
                  <a16:creationId xmlns:a16="http://schemas.microsoft.com/office/drawing/2014/main" id="{A18D63B1-A61F-4152-A83F-64E27392FC84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17" name="Полилиния: фигура 16">
                <a:extLst>
                  <a:ext uri="{FF2B5EF4-FFF2-40B4-BE49-F238E27FC236}">
                    <a16:creationId xmlns:a16="http://schemas.microsoft.com/office/drawing/2014/main" id="{5DAC264D-18A1-4905-BE93-E17C4A9CEA58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18" name="Полилиния: фигура 17">
                <a:extLst>
                  <a:ext uri="{FF2B5EF4-FFF2-40B4-BE49-F238E27FC236}">
                    <a16:creationId xmlns:a16="http://schemas.microsoft.com/office/drawing/2014/main" id="{6791D75A-4291-4279-809D-F2573D64AD37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19" name="Полилиния: фигура 18">
                <a:extLst>
                  <a:ext uri="{FF2B5EF4-FFF2-40B4-BE49-F238E27FC236}">
                    <a16:creationId xmlns:a16="http://schemas.microsoft.com/office/drawing/2014/main" id="{6F90227C-9835-4956-9779-FAA0C590E807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20" name="Рисунок 25">
                <a:extLst>
                  <a:ext uri="{FF2B5EF4-FFF2-40B4-BE49-F238E27FC236}">
                    <a16:creationId xmlns:a16="http://schemas.microsoft.com/office/drawing/2014/main" id="{BB761337-1A88-4F3E-A11F-5B4B30C6E042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21" name="Полилиния: фигура 20">
                  <a:extLst>
                    <a:ext uri="{FF2B5EF4-FFF2-40B4-BE49-F238E27FC236}">
                      <a16:creationId xmlns:a16="http://schemas.microsoft.com/office/drawing/2014/main" id="{CBF0DF42-2D70-4386-9A29-FB85A7475E97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Полилиния: фигура 21">
                  <a:extLst>
                    <a:ext uri="{FF2B5EF4-FFF2-40B4-BE49-F238E27FC236}">
                      <a16:creationId xmlns:a16="http://schemas.microsoft.com/office/drawing/2014/main" id="{E66B6654-3A7A-4811-B78B-448F1794E94F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Полилиния: фигура 22">
                  <a:extLst>
                    <a:ext uri="{FF2B5EF4-FFF2-40B4-BE49-F238E27FC236}">
                      <a16:creationId xmlns:a16="http://schemas.microsoft.com/office/drawing/2014/main" id="{3C893DBB-71E5-4B06-BD0E-002949309496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Полилиния: фигура 23">
                  <a:extLst>
                    <a:ext uri="{FF2B5EF4-FFF2-40B4-BE49-F238E27FC236}">
                      <a16:creationId xmlns:a16="http://schemas.microsoft.com/office/drawing/2014/main" id="{4D40CB17-FE9D-43BD-A10F-6D8A787B054E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Полилиния: фигура 24">
                  <a:extLst>
                    <a:ext uri="{FF2B5EF4-FFF2-40B4-BE49-F238E27FC236}">
                      <a16:creationId xmlns:a16="http://schemas.microsoft.com/office/drawing/2014/main" id="{16935E06-136A-4784-8F2F-F44E8092319E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Полилиния: фигура 25">
                  <a:extLst>
                    <a:ext uri="{FF2B5EF4-FFF2-40B4-BE49-F238E27FC236}">
                      <a16:creationId xmlns:a16="http://schemas.microsoft.com/office/drawing/2014/main" id="{999F267B-F9F2-4303-9155-AD5A5D05960C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304740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49" y="1822076"/>
            <a:ext cx="4712469" cy="750478"/>
          </a:xfrm>
        </p:spPr>
        <p:txBody>
          <a:bodyPr/>
          <a:lstStyle>
            <a:lvl1pPr>
              <a:defRPr sz="3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0" y="2877670"/>
            <a:ext cx="4712468" cy="3348317"/>
          </a:xfrm>
        </p:spPr>
        <p:txBody>
          <a:bodyPr/>
          <a:lstStyle>
            <a:lvl1pPr marL="0" indent="0">
              <a:buNone/>
              <a:defRPr sz="1600"/>
            </a:lvl1pPr>
            <a:lvl2pPr marL="360000">
              <a:defRPr sz="1600"/>
            </a:lvl2pPr>
            <a:lvl3pPr marL="720000">
              <a:defRPr sz="1600"/>
            </a:lvl3pPr>
            <a:lvl4pPr marL="1080000">
              <a:defRPr sz="1600"/>
            </a:lvl4pPr>
            <a:lvl5pPr marL="1440000"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31D0D895-7422-45A3-8003-AAF6D93588A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54984" y="2877670"/>
            <a:ext cx="4712468" cy="3348317"/>
          </a:xfrm>
        </p:spPr>
        <p:txBody>
          <a:bodyPr/>
          <a:lstStyle>
            <a:lvl1pPr marL="0" indent="0">
              <a:buNone/>
              <a:defRPr sz="1600"/>
            </a:lvl1pPr>
            <a:lvl2pPr marL="360000">
              <a:defRPr sz="1600"/>
            </a:lvl2pPr>
            <a:lvl3pPr marL="720000">
              <a:defRPr sz="1600"/>
            </a:lvl3pPr>
            <a:lvl4pPr marL="1080000">
              <a:defRPr sz="1600"/>
            </a:lvl4pPr>
            <a:lvl5pPr marL="1440000"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912814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екст в две колонки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49" y="1822076"/>
            <a:ext cx="4712469" cy="750478"/>
          </a:xfrm>
        </p:spPr>
        <p:txBody>
          <a:bodyPr/>
          <a:lstStyle>
            <a:lvl1pPr>
              <a:defRPr sz="3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0" y="2877670"/>
            <a:ext cx="4712468" cy="3348317"/>
          </a:xfrm>
        </p:spPr>
        <p:txBody>
          <a:bodyPr/>
          <a:lstStyle>
            <a:lvl1pPr marL="0" indent="0">
              <a:buNone/>
              <a:defRPr sz="1600"/>
            </a:lvl1pPr>
            <a:lvl2pPr marL="360000">
              <a:defRPr sz="1600"/>
            </a:lvl2pPr>
            <a:lvl3pPr marL="720000">
              <a:defRPr sz="1600"/>
            </a:lvl3pPr>
            <a:lvl4pPr marL="1080000">
              <a:defRPr sz="1600"/>
            </a:lvl4pPr>
            <a:lvl5pPr marL="1440000"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31D0D895-7422-45A3-8003-AAF6D93588A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54984" y="2877670"/>
            <a:ext cx="4712468" cy="3348317"/>
          </a:xfrm>
        </p:spPr>
        <p:txBody>
          <a:bodyPr/>
          <a:lstStyle>
            <a:lvl1pPr marL="0" indent="0">
              <a:buNone/>
              <a:defRPr sz="1600"/>
            </a:lvl1pPr>
            <a:lvl2pPr marL="360000">
              <a:defRPr sz="1600"/>
            </a:lvl2pPr>
            <a:lvl3pPr marL="720000">
              <a:defRPr sz="1600"/>
            </a:lvl3pPr>
            <a:lvl4pPr marL="1080000">
              <a:defRPr sz="1600"/>
            </a:lvl4pPr>
            <a:lvl5pPr marL="1440000"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860D1C9-78C3-441E-931B-BFFAA37367CD}"/>
              </a:ext>
            </a:extLst>
          </p:cNvPr>
          <p:cNvGrpSpPr/>
          <p:nvPr userDrawn="1"/>
        </p:nvGrpSpPr>
        <p:grpSpPr>
          <a:xfrm>
            <a:off x="329488" y="313959"/>
            <a:ext cx="958331" cy="332937"/>
            <a:chOff x="474003" y="470616"/>
            <a:chExt cx="2204002" cy="765700"/>
          </a:xfrm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35CF3B28-650D-4F09-8B1B-2893B99D889E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70FA88F0-D8BE-4FD3-BB6C-0E6C0EF2044D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41893796-0062-4172-9062-40095BF0BC9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12" name="Рисунок 25">
              <a:extLst>
                <a:ext uri="{FF2B5EF4-FFF2-40B4-BE49-F238E27FC236}">
                  <a16:creationId xmlns:a16="http://schemas.microsoft.com/office/drawing/2014/main" id="{D09511F2-0AA7-4FC2-9EAF-EC1F32C5E5DB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13" name="Полилиния: фигура 12">
                <a:extLst>
                  <a:ext uri="{FF2B5EF4-FFF2-40B4-BE49-F238E27FC236}">
                    <a16:creationId xmlns:a16="http://schemas.microsoft.com/office/drawing/2014/main" id="{16E082D1-BFA6-4E95-BDAA-DEB611AB37D1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14" name="Полилиния: фигура 13">
                <a:extLst>
                  <a:ext uri="{FF2B5EF4-FFF2-40B4-BE49-F238E27FC236}">
                    <a16:creationId xmlns:a16="http://schemas.microsoft.com/office/drawing/2014/main" id="{069DF204-7C9E-4B3E-A75D-730DD43B31A0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15" name="Полилиния: фигура 14">
                <a:extLst>
                  <a:ext uri="{FF2B5EF4-FFF2-40B4-BE49-F238E27FC236}">
                    <a16:creationId xmlns:a16="http://schemas.microsoft.com/office/drawing/2014/main" id="{61E36067-61A1-4C95-A8D0-AFF43F6AD68C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16" name="Рисунок 25">
                <a:extLst>
                  <a:ext uri="{FF2B5EF4-FFF2-40B4-BE49-F238E27FC236}">
                    <a16:creationId xmlns:a16="http://schemas.microsoft.com/office/drawing/2014/main" id="{88B16537-EDBB-4470-B70E-D55F71902A11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17" name="Полилиния: фигура 16">
                  <a:extLst>
                    <a:ext uri="{FF2B5EF4-FFF2-40B4-BE49-F238E27FC236}">
                      <a16:creationId xmlns:a16="http://schemas.microsoft.com/office/drawing/2014/main" id="{B9DC9945-E583-45CA-8CDA-7513966FA727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Полилиния: фигура 17">
                  <a:extLst>
                    <a:ext uri="{FF2B5EF4-FFF2-40B4-BE49-F238E27FC236}">
                      <a16:creationId xmlns:a16="http://schemas.microsoft.com/office/drawing/2014/main" id="{795AF8C2-677B-46D0-9F89-9BCAFF281304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Полилиния: фигура 18">
                  <a:extLst>
                    <a:ext uri="{FF2B5EF4-FFF2-40B4-BE49-F238E27FC236}">
                      <a16:creationId xmlns:a16="http://schemas.microsoft.com/office/drawing/2014/main" id="{E59F8B18-A18D-43E6-9B80-C8945FA65299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Полилиния: фигура 19">
                  <a:extLst>
                    <a:ext uri="{FF2B5EF4-FFF2-40B4-BE49-F238E27FC236}">
                      <a16:creationId xmlns:a16="http://schemas.microsoft.com/office/drawing/2014/main" id="{BFFAA950-8435-49EF-B06B-F68EA07DF289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Полилиния: фигура 20">
                  <a:extLst>
                    <a:ext uri="{FF2B5EF4-FFF2-40B4-BE49-F238E27FC236}">
                      <a16:creationId xmlns:a16="http://schemas.microsoft.com/office/drawing/2014/main" id="{DC1E1E93-A6B4-4079-B6FA-6BC93B655552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Полилиния: фигура 21">
                  <a:extLst>
                    <a:ext uri="{FF2B5EF4-FFF2-40B4-BE49-F238E27FC236}">
                      <a16:creationId xmlns:a16="http://schemas.microsoft.com/office/drawing/2014/main" id="{FD3D138D-1E5B-44AD-A471-7AF886BAA62F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27773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2103D2-4A0E-4F37-9E75-240FE880F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0F46279C-AF1A-496C-873E-208E18A07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CCBDF407-8CF8-437B-8545-1DBA7D444D44}"/>
              </a:ext>
            </a:extLst>
          </p:cNvPr>
          <p:cNvCxnSpPr/>
          <p:nvPr userDrawn="1"/>
        </p:nvCxnSpPr>
        <p:spPr>
          <a:xfrm>
            <a:off x="152222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исунок 32">
            <a:extLst>
              <a:ext uri="{FF2B5EF4-FFF2-40B4-BE49-F238E27FC236}">
                <a16:creationId xmlns:a16="http://schemas.microsoft.com/office/drawing/2014/main" id="{07553AC6-7F8D-4F29-A5E6-3F0EB56C14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2220" y="996513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43AF430-64CF-4668-9F00-DC87A20999A5}"/>
              </a:ext>
            </a:extLst>
          </p:cNvPr>
          <p:cNvCxnSpPr/>
          <p:nvPr userDrawn="1"/>
        </p:nvCxnSpPr>
        <p:spPr>
          <a:xfrm>
            <a:off x="861024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Рисунок 32">
            <a:extLst>
              <a:ext uri="{FF2B5EF4-FFF2-40B4-BE49-F238E27FC236}">
                <a16:creationId xmlns:a16="http://schemas.microsoft.com/office/drawing/2014/main" id="{84C883C5-F868-4832-83DA-4BE49C6BE3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10240" y="996513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9A9AD8E-AC45-4270-8317-DF38CE9ADA1B}"/>
              </a:ext>
            </a:extLst>
          </p:cNvPr>
          <p:cNvCxnSpPr/>
          <p:nvPr userDrawn="1"/>
        </p:nvCxnSpPr>
        <p:spPr>
          <a:xfrm>
            <a:off x="5066230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Рисунок 32">
            <a:extLst>
              <a:ext uri="{FF2B5EF4-FFF2-40B4-BE49-F238E27FC236}">
                <a16:creationId xmlns:a16="http://schemas.microsoft.com/office/drawing/2014/main" id="{360943D1-FB5B-4D11-B3A5-313786271C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66230" y="996513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6AB34C3E-FDEC-4B3F-8EE5-EA185D83B1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21777" y="5302250"/>
            <a:ext cx="2226819" cy="93503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27" name="Текст 25">
            <a:extLst>
              <a:ext uri="{FF2B5EF4-FFF2-40B4-BE49-F238E27FC236}">
                <a16:creationId xmlns:a16="http://schemas.microsoft.com/office/drawing/2014/main" id="{1E4CDB74-C17A-44A9-BA99-5C9A28E635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066230" y="5302250"/>
            <a:ext cx="2226819" cy="93503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28" name="Текст 25">
            <a:extLst>
              <a:ext uri="{FF2B5EF4-FFF2-40B4-BE49-F238E27FC236}">
                <a16:creationId xmlns:a16="http://schemas.microsoft.com/office/drawing/2014/main" id="{C1A2CC6A-388C-4334-B4DA-3E94E395C2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10239" y="5302250"/>
            <a:ext cx="2226819" cy="93503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9EB28A15-1C20-4E57-90DA-A6AC542750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6230" y="3958614"/>
            <a:ext cx="2226819" cy="478449"/>
          </a:xfrm>
        </p:spPr>
        <p:txBody>
          <a:bodyPr/>
          <a:lstStyle>
            <a:lvl1pPr>
              <a:lnSpc>
                <a:spcPts val="2000"/>
              </a:lnSpc>
              <a:spcBef>
                <a:spcPts val="0"/>
              </a:spcBef>
              <a:defRPr sz="20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:a16="http://schemas.microsoft.com/office/drawing/2014/main" id="{E66CA065-98E0-45F4-9200-D19B1B4822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6230" y="4644745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6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2" name="Текст 29">
            <a:extLst>
              <a:ext uri="{FF2B5EF4-FFF2-40B4-BE49-F238E27FC236}">
                <a16:creationId xmlns:a16="http://schemas.microsoft.com/office/drawing/2014/main" id="{E32C351C-EA25-4267-ABFE-BE2137BA64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10239" y="3958614"/>
            <a:ext cx="2226819" cy="478449"/>
          </a:xfrm>
        </p:spPr>
        <p:txBody>
          <a:bodyPr/>
          <a:lstStyle>
            <a:lvl1pPr>
              <a:lnSpc>
                <a:spcPts val="2000"/>
              </a:lnSpc>
              <a:spcBef>
                <a:spcPts val="0"/>
              </a:spcBef>
              <a:defRPr sz="20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3" name="Текст 29">
            <a:extLst>
              <a:ext uri="{FF2B5EF4-FFF2-40B4-BE49-F238E27FC236}">
                <a16:creationId xmlns:a16="http://schemas.microsoft.com/office/drawing/2014/main" id="{F047D714-8CA8-438C-882B-85B9DF0636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10239" y="4644745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6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4" name="Текст 29">
            <a:extLst>
              <a:ext uri="{FF2B5EF4-FFF2-40B4-BE49-F238E27FC236}">
                <a16:creationId xmlns:a16="http://schemas.microsoft.com/office/drawing/2014/main" id="{7B718BB5-564F-472B-B959-C965CD3DA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1777" y="3958614"/>
            <a:ext cx="2226819" cy="478449"/>
          </a:xfrm>
        </p:spPr>
        <p:txBody>
          <a:bodyPr/>
          <a:lstStyle>
            <a:lvl1pPr>
              <a:lnSpc>
                <a:spcPts val="2000"/>
              </a:lnSpc>
              <a:spcBef>
                <a:spcPts val="0"/>
              </a:spcBef>
              <a:defRPr sz="20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5" name="Текст 29">
            <a:extLst>
              <a:ext uri="{FF2B5EF4-FFF2-40B4-BE49-F238E27FC236}">
                <a16:creationId xmlns:a16="http://schemas.microsoft.com/office/drawing/2014/main" id="{E652B520-5CC5-459D-86A7-8032152279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21777" y="4644745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6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56651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ри объекта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2103D2-4A0E-4F37-9E75-240FE880F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0F46279C-AF1A-496C-873E-208E18A07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CCBDF407-8CF8-437B-8545-1DBA7D444D44}"/>
              </a:ext>
            </a:extLst>
          </p:cNvPr>
          <p:cNvCxnSpPr/>
          <p:nvPr userDrawn="1"/>
        </p:nvCxnSpPr>
        <p:spPr>
          <a:xfrm>
            <a:off x="152222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исунок 32">
            <a:extLst>
              <a:ext uri="{FF2B5EF4-FFF2-40B4-BE49-F238E27FC236}">
                <a16:creationId xmlns:a16="http://schemas.microsoft.com/office/drawing/2014/main" id="{07553AC6-7F8D-4F29-A5E6-3F0EB56C14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2220" y="996513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43AF430-64CF-4668-9F00-DC87A20999A5}"/>
              </a:ext>
            </a:extLst>
          </p:cNvPr>
          <p:cNvCxnSpPr/>
          <p:nvPr userDrawn="1"/>
        </p:nvCxnSpPr>
        <p:spPr>
          <a:xfrm>
            <a:off x="861024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Рисунок 32">
            <a:extLst>
              <a:ext uri="{FF2B5EF4-FFF2-40B4-BE49-F238E27FC236}">
                <a16:creationId xmlns:a16="http://schemas.microsoft.com/office/drawing/2014/main" id="{84C883C5-F868-4832-83DA-4BE49C6BE3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10240" y="996513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9A9AD8E-AC45-4270-8317-DF38CE9ADA1B}"/>
              </a:ext>
            </a:extLst>
          </p:cNvPr>
          <p:cNvCxnSpPr/>
          <p:nvPr userDrawn="1"/>
        </p:nvCxnSpPr>
        <p:spPr>
          <a:xfrm>
            <a:off x="5066230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Рисунок 32">
            <a:extLst>
              <a:ext uri="{FF2B5EF4-FFF2-40B4-BE49-F238E27FC236}">
                <a16:creationId xmlns:a16="http://schemas.microsoft.com/office/drawing/2014/main" id="{360943D1-FB5B-4D11-B3A5-313786271C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66230" y="996513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6AB34C3E-FDEC-4B3F-8EE5-EA185D83B1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21777" y="5302250"/>
            <a:ext cx="2226819" cy="93503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27" name="Текст 25">
            <a:extLst>
              <a:ext uri="{FF2B5EF4-FFF2-40B4-BE49-F238E27FC236}">
                <a16:creationId xmlns:a16="http://schemas.microsoft.com/office/drawing/2014/main" id="{1E4CDB74-C17A-44A9-BA99-5C9A28E635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066230" y="5302250"/>
            <a:ext cx="2226819" cy="93503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28" name="Текст 25">
            <a:extLst>
              <a:ext uri="{FF2B5EF4-FFF2-40B4-BE49-F238E27FC236}">
                <a16:creationId xmlns:a16="http://schemas.microsoft.com/office/drawing/2014/main" id="{C1A2CC6A-388C-4334-B4DA-3E94E395C2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10239" y="5302250"/>
            <a:ext cx="2226819" cy="93503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9EB28A15-1C20-4E57-90DA-A6AC542750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6230" y="3958614"/>
            <a:ext cx="2226819" cy="478449"/>
          </a:xfrm>
        </p:spPr>
        <p:txBody>
          <a:bodyPr/>
          <a:lstStyle>
            <a:lvl1pPr>
              <a:lnSpc>
                <a:spcPts val="2000"/>
              </a:lnSpc>
              <a:spcBef>
                <a:spcPts val="0"/>
              </a:spcBef>
              <a:defRPr sz="20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:a16="http://schemas.microsoft.com/office/drawing/2014/main" id="{E66CA065-98E0-45F4-9200-D19B1B4822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6230" y="4644745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6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2" name="Текст 29">
            <a:extLst>
              <a:ext uri="{FF2B5EF4-FFF2-40B4-BE49-F238E27FC236}">
                <a16:creationId xmlns:a16="http://schemas.microsoft.com/office/drawing/2014/main" id="{E32C351C-EA25-4267-ABFE-BE2137BA64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10239" y="3958614"/>
            <a:ext cx="2226819" cy="478449"/>
          </a:xfrm>
        </p:spPr>
        <p:txBody>
          <a:bodyPr/>
          <a:lstStyle>
            <a:lvl1pPr>
              <a:lnSpc>
                <a:spcPts val="2000"/>
              </a:lnSpc>
              <a:spcBef>
                <a:spcPts val="0"/>
              </a:spcBef>
              <a:defRPr sz="20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3" name="Текст 29">
            <a:extLst>
              <a:ext uri="{FF2B5EF4-FFF2-40B4-BE49-F238E27FC236}">
                <a16:creationId xmlns:a16="http://schemas.microsoft.com/office/drawing/2014/main" id="{F047D714-8CA8-438C-882B-85B9DF0636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10239" y="4644745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6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4" name="Текст 29">
            <a:extLst>
              <a:ext uri="{FF2B5EF4-FFF2-40B4-BE49-F238E27FC236}">
                <a16:creationId xmlns:a16="http://schemas.microsoft.com/office/drawing/2014/main" id="{7B718BB5-564F-472B-B959-C965CD3DA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1777" y="3958614"/>
            <a:ext cx="2226819" cy="478449"/>
          </a:xfrm>
        </p:spPr>
        <p:txBody>
          <a:bodyPr/>
          <a:lstStyle>
            <a:lvl1pPr>
              <a:lnSpc>
                <a:spcPts val="2000"/>
              </a:lnSpc>
              <a:spcBef>
                <a:spcPts val="0"/>
              </a:spcBef>
              <a:defRPr sz="20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5" name="Текст 29">
            <a:extLst>
              <a:ext uri="{FF2B5EF4-FFF2-40B4-BE49-F238E27FC236}">
                <a16:creationId xmlns:a16="http://schemas.microsoft.com/office/drawing/2014/main" id="{E652B520-5CC5-459D-86A7-8032152279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21777" y="4644745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6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5020518-785F-492A-9491-4453065ED49D}"/>
              </a:ext>
            </a:extLst>
          </p:cNvPr>
          <p:cNvGrpSpPr/>
          <p:nvPr userDrawn="1"/>
        </p:nvGrpSpPr>
        <p:grpSpPr>
          <a:xfrm>
            <a:off x="329488" y="313959"/>
            <a:ext cx="958331" cy="332937"/>
            <a:chOff x="474003" y="470616"/>
            <a:chExt cx="2204002" cy="765700"/>
          </a:xfrm>
        </p:grpSpPr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3145AC98-A98C-4494-A53D-66ECC439EDAB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1C7C1053-1306-4BD3-9804-2FEE50E1CCCD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29" name="Полилиния: фигура 28">
              <a:extLst>
                <a:ext uri="{FF2B5EF4-FFF2-40B4-BE49-F238E27FC236}">
                  <a16:creationId xmlns:a16="http://schemas.microsoft.com/office/drawing/2014/main" id="{34E86A51-6E53-4E47-8B6B-693AD266AE7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36" name="Рисунок 25">
              <a:extLst>
                <a:ext uri="{FF2B5EF4-FFF2-40B4-BE49-F238E27FC236}">
                  <a16:creationId xmlns:a16="http://schemas.microsoft.com/office/drawing/2014/main" id="{67DFF8E0-B757-426F-93D0-133435810952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37" name="Полилиния: фигура 36">
                <a:extLst>
                  <a:ext uri="{FF2B5EF4-FFF2-40B4-BE49-F238E27FC236}">
                    <a16:creationId xmlns:a16="http://schemas.microsoft.com/office/drawing/2014/main" id="{8354F9A8-6E60-42BE-B04B-1A50A89C9F1D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38" name="Полилиния: фигура 37">
                <a:extLst>
                  <a:ext uri="{FF2B5EF4-FFF2-40B4-BE49-F238E27FC236}">
                    <a16:creationId xmlns:a16="http://schemas.microsoft.com/office/drawing/2014/main" id="{29FC544D-4906-46D4-9974-485650538A11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39" name="Полилиния: фигура 38">
                <a:extLst>
                  <a:ext uri="{FF2B5EF4-FFF2-40B4-BE49-F238E27FC236}">
                    <a16:creationId xmlns:a16="http://schemas.microsoft.com/office/drawing/2014/main" id="{AFA56ED0-4526-447A-8464-35C2B10AB2B0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40" name="Рисунок 25">
                <a:extLst>
                  <a:ext uri="{FF2B5EF4-FFF2-40B4-BE49-F238E27FC236}">
                    <a16:creationId xmlns:a16="http://schemas.microsoft.com/office/drawing/2014/main" id="{F41AC4CD-F081-4FAC-9E2A-C461A293B0B1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41" name="Полилиния: фигура 40">
                  <a:extLst>
                    <a:ext uri="{FF2B5EF4-FFF2-40B4-BE49-F238E27FC236}">
                      <a16:creationId xmlns:a16="http://schemas.microsoft.com/office/drawing/2014/main" id="{343FA7B1-2D18-4242-997E-030F629798A8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Полилиния: фигура 41">
                  <a:extLst>
                    <a:ext uri="{FF2B5EF4-FFF2-40B4-BE49-F238E27FC236}">
                      <a16:creationId xmlns:a16="http://schemas.microsoft.com/office/drawing/2014/main" id="{D6256C0E-4E54-4A16-AFF8-7F42C18C2D88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Полилиния: фигура 42">
                  <a:extLst>
                    <a:ext uri="{FF2B5EF4-FFF2-40B4-BE49-F238E27FC236}">
                      <a16:creationId xmlns:a16="http://schemas.microsoft.com/office/drawing/2014/main" id="{E7CC8855-0A3F-44BB-B703-425F126C50F7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Полилиния: фигура 43">
                  <a:extLst>
                    <a:ext uri="{FF2B5EF4-FFF2-40B4-BE49-F238E27FC236}">
                      <a16:creationId xmlns:a16="http://schemas.microsoft.com/office/drawing/2014/main" id="{42B6CD8A-0B82-4E57-98C7-87ABF8050454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Полилиния: фигура 44">
                  <a:extLst>
                    <a:ext uri="{FF2B5EF4-FFF2-40B4-BE49-F238E27FC236}">
                      <a16:creationId xmlns:a16="http://schemas.microsoft.com/office/drawing/2014/main" id="{A7376A82-883D-4057-A53B-700AF928BEF4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Полилиния: фигура 45">
                  <a:extLst>
                    <a:ext uri="{FF2B5EF4-FFF2-40B4-BE49-F238E27FC236}">
                      <a16:creationId xmlns:a16="http://schemas.microsoft.com/office/drawing/2014/main" id="{243558C7-5803-4AF5-8063-13DB48B88B47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162811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BDF7AE-8D27-41C8-A22C-8829BB74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5" name="Рисунок 32">
            <a:extLst>
              <a:ext uri="{FF2B5EF4-FFF2-40B4-BE49-F238E27FC236}">
                <a16:creationId xmlns:a16="http://schemas.microsoft.com/office/drawing/2014/main" id="{5766418C-3B0C-4B63-8950-6AC1CED4B8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7550" y="995363"/>
            <a:ext cx="11145838" cy="551338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CA5AEDFF-44F7-4281-AA92-91FE8817FCC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7" name="Текст 5">
            <a:extLst>
              <a:ext uri="{FF2B5EF4-FFF2-40B4-BE49-F238E27FC236}">
                <a16:creationId xmlns:a16="http://schemas.microsoft.com/office/drawing/2014/main" id="{0807D9B9-AFB8-4626-91BB-C16636D7F8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5310" y="1229027"/>
            <a:ext cx="1612466" cy="1158272"/>
          </a:xfrm>
        </p:spPr>
        <p:txBody>
          <a:bodyPr/>
          <a:lstStyle>
            <a:lvl1pPr marL="0" indent="0">
              <a:buNone/>
              <a:defRPr sz="11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</p:spTree>
    <p:extLst>
      <p:ext uri="{BB962C8B-B14F-4D97-AF65-F5344CB8AC3E}">
        <p14:creationId xmlns:p14="http://schemas.microsoft.com/office/powerpoint/2010/main" val="21351570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01432-1E7A-457C-8BE0-307D49C30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995364"/>
            <a:ext cx="11145838" cy="812800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5E0295-FF62-4D5B-B807-216A0FB0B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6A761C50-AD8E-4BAF-A91F-53C8D2ABE47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550" y="1808163"/>
            <a:ext cx="5058505" cy="4429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Объект 9">
            <a:extLst>
              <a:ext uri="{FF2B5EF4-FFF2-40B4-BE49-F238E27FC236}">
                <a16:creationId xmlns:a16="http://schemas.microsoft.com/office/drawing/2014/main" id="{E24BDF8C-FF3C-4CF9-A683-CE285F7D67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4193" y="1808163"/>
            <a:ext cx="5058505" cy="4429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id="{FDDCCEF1-6B2C-420D-9B8C-FF90DA345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33790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ва объекта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01432-1E7A-457C-8BE0-307D49C30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995364"/>
            <a:ext cx="11145838" cy="812800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5E0295-FF62-4D5B-B807-216A0FB0B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6A761C50-AD8E-4BAF-A91F-53C8D2ABE47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7550" y="1808163"/>
            <a:ext cx="5058505" cy="4429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Объект 9">
            <a:extLst>
              <a:ext uri="{FF2B5EF4-FFF2-40B4-BE49-F238E27FC236}">
                <a16:creationId xmlns:a16="http://schemas.microsoft.com/office/drawing/2014/main" id="{E24BDF8C-FF3C-4CF9-A683-CE285F7D67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4193" y="1808163"/>
            <a:ext cx="5058505" cy="4429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BF2FF4DA-CB47-42D6-B027-CDD4983A63B5}"/>
              </a:ext>
            </a:extLst>
          </p:cNvPr>
          <p:cNvGrpSpPr/>
          <p:nvPr userDrawn="1"/>
        </p:nvGrpSpPr>
        <p:grpSpPr>
          <a:xfrm>
            <a:off x="329488" y="313959"/>
            <a:ext cx="958331" cy="332937"/>
            <a:chOff x="474003" y="470616"/>
            <a:chExt cx="2204002" cy="765700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93421A5D-38C4-4041-8F12-7D689DCB82D3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520FE527-41A4-41C9-84DA-672EE2155070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9B1CBBFC-8B78-4E74-BA1A-C34C18D3B25C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14" name="Рисунок 25">
              <a:extLst>
                <a:ext uri="{FF2B5EF4-FFF2-40B4-BE49-F238E27FC236}">
                  <a16:creationId xmlns:a16="http://schemas.microsoft.com/office/drawing/2014/main" id="{12213724-D415-4F58-9293-69A49E797D0A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15" name="Полилиния: фигура 14">
                <a:extLst>
                  <a:ext uri="{FF2B5EF4-FFF2-40B4-BE49-F238E27FC236}">
                    <a16:creationId xmlns:a16="http://schemas.microsoft.com/office/drawing/2014/main" id="{3815AA2E-4CFB-4755-8409-C1302EE2BD67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16" name="Полилиния: фигура 15">
                <a:extLst>
                  <a:ext uri="{FF2B5EF4-FFF2-40B4-BE49-F238E27FC236}">
                    <a16:creationId xmlns:a16="http://schemas.microsoft.com/office/drawing/2014/main" id="{41B7A3C0-812A-417B-B29D-E42BDA716C65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17" name="Полилиния: фигура 16">
                <a:extLst>
                  <a:ext uri="{FF2B5EF4-FFF2-40B4-BE49-F238E27FC236}">
                    <a16:creationId xmlns:a16="http://schemas.microsoft.com/office/drawing/2014/main" id="{152C293A-CD3F-4580-96CF-C9D43810C88C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18" name="Рисунок 25">
                <a:extLst>
                  <a:ext uri="{FF2B5EF4-FFF2-40B4-BE49-F238E27FC236}">
                    <a16:creationId xmlns:a16="http://schemas.microsoft.com/office/drawing/2014/main" id="{5E9736D2-50F7-4AE4-AE2B-1B63F65C1ACD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19" name="Полилиния: фигура 18">
                  <a:extLst>
                    <a:ext uri="{FF2B5EF4-FFF2-40B4-BE49-F238E27FC236}">
                      <a16:creationId xmlns:a16="http://schemas.microsoft.com/office/drawing/2014/main" id="{D6C3452E-5226-41EF-8E35-C943FAB7483B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Полилиния: фигура 19">
                  <a:extLst>
                    <a:ext uri="{FF2B5EF4-FFF2-40B4-BE49-F238E27FC236}">
                      <a16:creationId xmlns:a16="http://schemas.microsoft.com/office/drawing/2014/main" id="{F93952A3-4292-4EF3-B132-B2E7BEB26E2C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Полилиния: фигура 20">
                  <a:extLst>
                    <a:ext uri="{FF2B5EF4-FFF2-40B4-BE49-F238E27FC236}">
                      <a16:creationId xmlns:a16="http://schemas.microsoft.com/office/drawing/2014/main" id="{183FC186-09AD-46FC-9FDC-55C4328F4B50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Полилиния: фигура 21">
                  <a:extLst>
                    <a:ext uri="{FF2B5EF4-FFF2-40B4-BE49-F238E27FC236}">
                      <a16:creationId xmlns:a16="http://schemas.microsoft.com/office/drawing/2014/main" id="{4266F885-E85D-4796-AB96-60FF57072A68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Полилиния: фигура 22">
                  <a:extLst>
                    <a:ext uri="{FF2B5EF4-FFF2-40B4-BE49-F238E27FC236}">
                      <a16:creationId xmlns:a16="http://schemas.microsoft.com/office/drawing/2014/main" id="{8B396F08-CBA8-4CB2-B223-DA41FAD49DCB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Полилиния: фигура 23">
                  <a:extLst>
                    <a:ext uri="{FF2B5EF4-FFF2-40B4-BE49-F238E27FC236}">
                      <a16:creationId xmlns:a16="http://schemas.microsoft.com/office/drawing/2014/main" id="{81A95977-6300-4314-A88E-D5F3E3F62757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5" name="Нижний колонтитул 4">
            <a:extLst>
              <a:ext uri="{FF2B5EF4-FFF2-40B4-BE49-F238E27FC236}">
                <a16:creationId xmlns:a16="http://schemas.microsoft.com/office/drawing/2014/main" id="{D7B2EC83-F517-4FBF-BD51-07AF8197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016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Рисунок 32">
            <a:extLst>
              <a:ext uri="{FF2B5EF4-FFF2-40B4-BE49-F238E27FC236}">
                <a16:creationId xmlns:a16="http://schemas.microsoft.com/office/drawing/2014/main" id="{6E82533C-050A-484F-A7FA-BD3F552BCB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1000" y="9527"/>
            <a:ext cx="8001000" cy="684371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6F31225E-6EDF-49B8-B572-01159879A352}"/>
              </a:ext>
            </a:extLst>
          </p:cNvPr>
          <p:cNvSpPr/>
          <p:nvPr/>
        </p:nvSpPr>
        <p:spPr>
          <a:xfrm>
            <a:off x="2129251" y="0"/>
            <a:ext cx="2062352" cy="6854190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350"/>
          </a:p>
        </p:txBody>
      </p:sp>
      <p:sp>
        <p:nvSpPr>
          <p:cNvPr id="28" name="Рисунок 26">
            <a:extLst>
              <a:ext uri="{FF2B5EF4-FFF2-40B4-BE49-F238E27FC236}">
                <a16:creationId xmlns:a16="http://schemas.microsoft.com/office/drawing/2014/main" id="{1EBB2B6E-E3C8-45EC-BA98-42CF28163084}"/>
              </a:ext>
            </a:extLst>
          </p:cNvPr>
          <p:cNvSpPr/>
          <p:nvPr/>
        </p:nvSpPr>
        <p:spPr>
          <a:xfrm>
            <a:off x="2129251" y="1457273"/>
            <a:ext cx="2061751" cy="5396537"/>
          </a:xfrm>
          <a:custGeom>
            <a:avLst/>
            <a:gdLst>
              <a:gd name="connsiteX0" fmla="*/ 0 w 2066935"/>
              <a:gd name="connsiteY0" fmla="*/ 1730848 h 5410109"/>
              <a:gd name="connsiteX1" fmla="*/ 0 w 2066935"/>
              <a:gd name="connsiteY1" fmla="*/ 5410109 h 5410109"/>
              <a:gd name="connsiteX2" fmla="*/ 1606216 w 2066935"/>
              <a:gd name="connsiteY2" fmla="*/ 5410109 h 5410109"/>
              <a:gd name="connsiteX3" fmla="*/ 1410038 w 2066935"/>
              <a:gd name="connsiteY3" fmla="*/ 4420180 h 5410109"/>
              <a:gd name="connsiteX4" fmla="*/ 2066935 w 2066935"/>
              <a:gd name="connsiteY4" fmla="*/ 2695825 h 5410109"/>
              <a:gd name="connsiteX5" fmla="*/ 2066935 w 2066935"/>
              <a:gd name="connsiteY5" fmla="*/ 0 h 5410109"/>
              <a:gd name="connsiteX6" fmla="*/ 0 w 2066935"/>
              <a:gd name="connsiteY6" fmla="*/ 1730848 h 541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6935" h="5410109">
                <a:moveTo>
                  <a:pt x="0" y="1730848"/>
                </a:moveTo>
                <a:lnTo>
                  <a:pt x="0" y="5410109"/>
                </a:lnTo>
                <a:lnTo>
                  <a:pt x="1606216" y="5410109"/>
                </a:lnTo>
                <a:cubicBezTo>
                  <a:pt x="1479929" y="5104830"/>
                  <a:pt x="1410038" y="4770526"/>
                  <a:pt x="1410038" y="4420180"/>
                </a:cubicBezTo>
                <a:cubicBezTo>
                  <a:pt x="1410038" y="3758955"/>
                  <a:pt x="1658538" y="3154889"/>
                  <a:pt x="2066935" y="2695825"/>
                </a:cubicBezTo>
                <a:lnTo>
                  <a:pt x="2066935" y="0"/>
                </a:lnTo>
                <a:cubicBezTo>
                  <a:pt x="1225190" y="370841"/>
                  <a:pt x="508713" y="975416"/>
                  <a:pt x="0" y="1730848"/>
                </a:cubicBezTo>
                <a:close/>
              </a:path>
            </a:pathLst>
          </a:custGeom>
          <a:gradFill>
            <a:gsLst>
              <a:gs pos="0">
                <a:srgbClr val="00B07F"/>
              </a:gs>
              <a:gs pos="100000">
                <a:srgbClr val="1BE3AB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35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4989" y="4526936"/>
            <a:ext cx="6293947" cy="1115762"/>
          </a:xfrm>
        </p:spPr>
        <p:txBody>
          <a:bodyPr anchor="b"/>
          <a:lstStyle>
            <a:lvl1pPr algn="l">
              <a:defRPr sz="2625">
                <a:solidFill>
                  <a:schemeClr val="bg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4989" y="5642700"/>
            <a:ext cx="6293947" cy="317003"/>
          </a:xfrm>
        </p:spPr>
        <p:txBody>
          <a:bodyPr/>
          <a:lstStyle>
            <a:lvl1pPr marL="0" indent="0" algn="l">
              <a:buNone/>
              <a:defRPr sz="2625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159E626F-946E-402B-A4E8-5F672A5904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16636" y="5229083"/>
            <a:ext cx="1216025" cy="879475"/>
          </a:xfr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DCA0F5C8-FFF0-4C4E-BAFA-EB175B6393D1}"/>
              </a:ext>
            </a:extLst>
          </p:cNvPr>
          <p:cNvGrpSpPr/>
          <p:nvPr/>
        </p:nvGrpSpPr>
        <p:grpSpPr>
          <a:xfrm>
            <a:off x="329489" y="313961"/>
            <a:ext cx="958331" cy="332937"/>
            <a:chOff x="474003" y="470616"/>
            <a:chExt cx="2204002" cy="765700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1AB1DC24-6461-488F-9290-FF3A81A8AB3F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EF4AC632-69D9-4137-BE8D-60E73AF60CAB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CCA66EEE-38AA-4C98-AF24-0508D39E8FE3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48" name="Рисунок 25">
              <a:extLst>
                <a:ext uri="{FF2B5EF4-FFF2-40B4-BE49-F238E27FC236}">
                  <a16:creationId xmlns:a16="http://schemas.microsoft.com/office/drawing/2014/main" id="{DAB3991F-45F8-4129-8CE4-68CF343EA373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49" name="Полилиния: фигура 48">
                <a:extLst>
                  <a:ext uri="{FF2B5EF4-FFF2-40B4-BE49-F238E27FC236}">
                    <a16:creationId xmlns:a16="http://schemas.microsoft.com/office/drawing/2014/main" id="{1D212DD5-169D-4BAF-A39D-75F26D8E36E1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50" name="Полилиния: фигура 49">
                <a:extLst>
                  <a:ext uri="{FF2B5EF4-FFF2-40B4-BE49-F238E27FC236}">
                    <a16:creationId xmlns:a16="http://schemas.microsoft.com/office/drawing/2014/main" id="{F56C7875-596B-4976-9809-3332175EBC7C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51" name="Полилиния: фигура 50">
                <a:extLst>
                  <a:ext uri="{FF2B5EF4-FFF2-40B4-BE49-F238E27FC236}">
                    <a16:creationId xmlns:a16="http://schemas.microsoft.com/office/drawing/2014/main" id="{97B367D8-AB96-4941-8A0B-A7B8297B8691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52" name="Рисунок 25">
                <a:extLst>
                  <a:ext uri="{FF2B5EF4-FFF2-40B4-BE49-F238E27FC236}">
                    <a16:creationId xmlns:a16="http://schemas.microsoft.com/office/drawing/2014/main" id="{B57458E0-F1FB-481D-BB1F-5501B479C650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53" name="Полилиния: фигура 52">
                  <a:extLst>
                    <a:ext uri="{FF2B5EF4-FFF2-40B4-BE49-F238E27FC236}">
                      <a16:creationId xmlns:a16="http://schemas.microsoft.com/office/drawing/2014/main" id="{A5382959-A258-443D-8793-75BED406F3AE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4" name="Полилиния: фигура 53">
                  <a:extLst>
                    <a:ext uri="{FF2B5EF4-FFF2-40B4-BE49-F238E27FC236}">
                      <a16:creationId xmlns:a16="http://schemas.microsoft.com/office/drawing/2014/main" id="{AE989879-957B-47F0-9450-41236F8E02E2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5" name="Полилиния: фигура 54">
                  <a:extLst>
                    <a:ext uri="{FF2B5EF4-FFF2-40B4-BE49-F238E27FC236}">
                      <a16:creationId xmlns:a16="http://schemas.microsoft.com/office/drawing/2014/main" id="{2F2A95E4-5B79-4E6B-B9EB-52774C5F8685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6" name="Полилиния: фигура 55">
                  <a:extLst>
                    <a:ext uri="{FF2B5EF4-FFF2-40B4-BE49-F238E27FC236}">
                      <a16:creationId xmlns:a16="http://schemas.microsoft.com/office/drawing/2014/main" id="{96C82F1A-4B7A-4FA2-8EE1-9B68CF17C5B5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7" name="Полилиния: фигура 56">
                  <a:extLst>
                    <a:ext uri="{FF2B5EF4-FFF2-40B4-BE49-F238E27FC236}">
                      <a16:creationId xmlns:a16="http://schemas.microsoft.com/office/drawing/2014/main" id="{0FE83081-5000-43C8-A683-05CEEDB4C01B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8" name="Полилиния: фигура 57">
                  <a:extLst>
                    <a:ext uri="{FF2B5EF4-FFF2-40B4-BE49-F238E27FC236}">
                      <a16:creationId xmlns:a16="http://schemas.microsoft.com/office/drawing/2014/main" id="{C5E884DB-0740-4F0E-9B91-F32C0FD18B97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  <p:sp>
        <p:nvSpPr>
          <p:cNvPr id="23" name="Номер слайда 5">
            <a:extLst>
              <a:ext uri="{FF2B5EF4-FFF2-40B4-BE49-F238E27FC236}">
                <a16:creationId xmlns:a16="http://schemas.microsoft.com/office/drawing/2014/main" id="{32C7EEA3-6C2E-475C-B709-A673C6766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456" y="399882"/>
            <a:ext cx="406057" cy="1967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4" name="Нижний колонтитул 4">
            <a:extLst>
              <a:ext uri="{FF2B5EF4-FFF2-40B4-BE49-F238E27FC236}">
                <a16:creationId xmlns:a16="http://schemas.microsoft.com/office/drawing/2014/main" id="{CBA16C03-42E8-41BA-B13F-B052D81446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0208401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следний слайд">
    <p:bg>
      <p:bgPr>
        <a:solidFill>
          <a:srgbClr val="4B58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олилиния: фигура 61">
            <a:extLst>
              <a:ext uri="{FF2B5EF4-FFF2-40B4-BE49-F238E27FC236}">
                <a16:creationId xmlns:a16="http://schemas.microsoft.com/office/drawing/2014/main" id="{CF1A7A8E-B71A-469E-B8F7-EE6AAE428115}"/>
              </a:ext>
            </a:extLst>
          </p:cNvPr>
          <p:cNvSpPr/>
          <p:nvPr/>
        </p:nvSpPr>
        <p:spPr>
          <a:xfrm>
            <a:off x="1313084" y="-2766"/>
            <a:ext cx="10718853" cy="6860767"/>
          </a:xfrm>
          <a:custGeom>
            <a:avLst/>
            <a:gdLst>
              <a:gd name="connsiteX0" fmla="*/ 4811415 w 10718853"/>
              <a:gd name="connsiteY0" fmla="*/ 1058629 h 6860767"/>
              <a:gd name="connsiteX1" fmla="*/ 4811415 w 10718853"/>
              <a:gd name="connsiteY1" fmla="*/ 3281694 h 6860767"/>
              <a:gd name="connsiteX2" fmla="*/ 2223065 w 10718853"/>
              <a:gd name="connsiteY2" fmla="*/ 5870045 h 6860767"/>
              <a:gd name="connsiteX3" fmla="*/ 2420254 w 10718853"/>
              <a:gd name="connsiteY3" fmla="*/ 6860766 h 6860767"/>
              <a:gd name="connsiteX4" fmla="*/ 102619 w 10718853"/>
              <a:gd name="connsiteY4" fmla="*/ 6860766 h 6860767"/>
              <a:gd name="connsiteX5" fmla="*/ 0 w 10718853"/>
              <a:gd name="connsiteY5" fmla="*/ 5870045 h 6860767"/>
              <a:gd name="connsiteX6" fmla="*/ 4811415 w 10718853"/>
              <a:gd name="connsiteY6" fmla="*/ 1058629 h 6860767"/>
              <a:gd name="connsiteX7" fmla="*/ 4811499 w 10718853"/>
              <a:gd name="connsiteY7" fmla="*/ 0 h 6860767"/>
              <a:gd name="connsiteX8" fmla="*/ 8287197 w 10718853"/>
              <a:gd name="connsiteY8" fmla="*/ 0 h 6860767"/>
              <a:gd name="connsiteX9" fmla="*/ 10718853 w 10718853"/>
              <a:gd name="connsiteY9" fmla="*/ 4774107 h 6860767"/>
              <a:gd name="connsiteX10" fmla="*/ 10338309 w 10718853"/>
              <a:gd name="connsiteY10" fmla="*/ 6860767 h 6860767"/>
              <a:gd name="connsiteX11" fmla="*/ 7846541 w 10718853"/>
              <a:gd name="connsiteY11" fmla="*/ 6860767 h 6860767"/>
              <a:gd name="connsiteX12" fmla="*/ 7849159 w 10718853"/>
              <a:gd name="connsiteY12" fmla="*/ 6856657 h 6860767"/>
              <a:gd name="connsiteX13" fmla="*/ 6284712 w 10718853"/>
              <a:gd name="connsiteY13" fmla="*/ 6856657 h 6860767"/>
              <a:gd name="connsiteX14" fmla="*/ 4811499 w 10718853"/>
              <a:gd name="connsiteY14" fmla="*/ 5501658 h 6860767"/>
              <a:gd name="connsiteX15" fmla="*/ 4811499 w 10718853"/>
              <a:gd name="connsiteY15" fmla="*/ 3278592 h 6860767"/>
              <a:gd name="connsiteX16" fmla="*/ 8316522 w 10718853"/>
              <a:gd name="connsiteY16" fmla="*/ 5789674 h 6860767"/>
              <a:gd name="connsiteX17" fmla="*/ 8334120 w 10718853"/>
              <a:gd name="connsiteY17" fmla="*/ 5850984 h 6860767"/>
              <a:gd name="connsiteX18" fmla="*/ 8398362 w 10718853"/>
              <a:gd name="connsiteY18" fmla="*/ 5617944 h 6860767"/>
              <a:gd name="connsiteX19" fmla="*/ 8495871 w 10718853"/>
              <a:gd name="connsiteY19" fmla="*/ 4774107 h 6860767"/>
              <a:gd name="connsiteX20" fmla="*/ 4811499 w 10718853"/>
              <a:gd name="connsiteY20" fmla="*/ 1089735 h 68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718853" h="6860767">
                <a:moveTo>
                  <a:pt x="4811415" y="1058629"/>
                </a:moveTo>
                <a:lnTo>
                  <a:pt x="4811415" y="3281694"/>
                </a:lnTo>
                <a:cubicBezTo>
                  <a:pt x="3384230" y="3281694"/>
                  <a:pt x="2223065" y="4442775"/>
                  <a:pt x="2223065" y="5870045"/>
                </a:cubicBezTo>
                <a:cubicBezTo>
                  <a:pt x="2223065" y="6220825"/>
                  <a:pt x="2293322" y="6555425"/>
                  <a:pt x="2420254" y="6860766"/>
                </a:cubicBezTo>
                <a:lnTo>
                  <a:pt x="102619" y="6860766"/>
                </a:lnTo>
                <a:cubicBezTo>
                  <a:pt x="35464" y="6540921"/>
                  <a:pt x="0" y="6209591"/>
                  <a:pt x="0" y="5870045"/>
                </a:cubicBezTo>
                <a:cubicBezTo>
                  <a:pt x="0" y="3217055"/>
                  <a:pt x="2158427" y="1058629"/>
                  <a:pt x="4811415" y="1058629"/>
                </a:cubicBezTo>
                <a:close/>
                <a:moveTo>
                  <a:pt x="4811499" y="0"/>
                </a:moveTo>
                <a:lnTo>
                  <a:pt x="8287197" y="0"/>
                </a:lnTo>
                <a:cubicBezTo>
                  <a:pt x="9760074" y="1075398"/>
                  <a:pt x="10718853" y="2814882"/>
                  <a:pt x="10718853" y="4774107"/>
                </a:cubicBezTo>
                <a:cubicBezTo>
                  <a:pt x="10718853" y="5508366"/>
                  <a:pt x="10584208" y="6211688"/>
                  <a:pt x="10338309" y="6860767"/>
                </a:cubicBezTo>
                <a:lnTo>
                  <a:pt x="7846541" y="6860767"/>
                </a:lnTo>
                <a:lnTo>
                  <a:pt x="7849159" y="6856657"/>
                </a:lnTo>
                <a:lnTo>
                  <a:pt x="6284712" y="6856657"/>
                </a:lnTo>
                <a:cubicBezTo>
                  <a:pt x="6221749" y="6099008"/>
                  <a:pt x="5585162" y="5501658"/>
                  <a:pt x="4811499" y="5501658"/>
                </a:cubicBezTo>
                <a:lnTo>
                  <a:pt x="4811499" y="3278592"/>
                </a:lnTo>
                <a:cubicBezTo>
                  <a:pt x="6436203" y="3278592"/>
                  <a:pt x="7819706" y="4330842"/>
                  <a:pt x="8316522" y="5789674"/>
                </a:cubicBezTo>
                <a:lnTo>
                  <a:pt x="8334120" y="5850984"/>
                </a:lnTo>
                <a:lnTo>
                  <a:pt x="8398362" y="5617944"/>
                </a:lnTo>
                <a:cubicBezTo>
                  <a:pt x="8462129" y="5346872"/>
                  <a:pt x="8495871" y="5064356"/>
                  <a:pt x="8495871" y="4774107"/>
                </a:cubicBezTo>
                <a:cubicBezTo>
                  <a:pt x="8495871" y="2742529"/>
                  <a:pt x="6843077" y="1089735"/>
                  <a:pt x="4811499" y="108973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0"/>
                  <a:lumOff val="100000"/>
                  <a:alpha val="5000"/>
                </a:schemeClr>
              </a:gs>
              <a:gs pos="89000">
                <a:schemeClr val="bg1">
                  <a:lumMod val="50000"/>
                  <a:alpha val="3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8384" cap="flat">
            <a:noFill/>
            <a:prstDash val="solid"/>
            <a:miter/>
          </a:ln>
          <a:scene3d>
            <a:camera prst="orthographicFront"/>
            <a:lightRig rig="balanced" dir="t"/>
          </a:scene3d>
          <a:sp3d prstMaterial="powder"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grpSp>
        <p:nvGrpSpPr>
          <p:cNvPr id="89" name="Рисунок 65">
            <a:extLst>
              <a:ext uri="{FF2B5EF4-FFF2-40B4-BE49-F238E27FC236}">
                <a16:creationId xmlns:a16="http://schemas.microsoft.com/office/drawing/2014/main" id="{33D275CD-DCE7-451A-A692-08E906917A28}"/>
              </a:ext>
            </a:extLst>
          </p:cNvPr>
          <p:cNvGrpSpPr/>
          <p:nvPr userDrawn="1"/>
        </p:nvGrpSpPr>
        <p:grpSpPr>
          <a:xfrm>
            <a:off x="10072232" y="568186"/>
            <a:ext cx="1582158" cy="160557"/>
            <a:chOff x="9781712" y="633710"/>
            <a:chExt cx="1802129" cy="182879"/>
          </a:xfrm>
          <a:solidFill>
            <a:schemeClr val="accent2"/>
          </a:solidFill>
        </p:grpSpPr>
        <p:sp>
          <p:nvSpPr>
            <p:cNvPr id="90" name="Полилиния: фигура 89">
              <a:extLst>
                <a:ext uri="{FF2B5EF4-FFF2-40B4-BE49-F238E27FC236}">
                  <a16:creationId xmlns:a16="http://schemas.microsoft.com/office/drawing/2014/main" id="{C3EE4980-3326-45A4-92D7-664DBB4F5720}"/>
                </a:ext>
              </a:extLst>
            </p:cNvPr>
            <p:cNvSpPr/>
            <p:nvPr/>
          </p:nvSpPr>
          <p:spPr>
            <a:xfrm>
              <a:off x="9781712" y="684002"/>
              <a:ext cx="143160" cy="91058"/>
            </a:xfrm>
            <a:custGeom>
              <a:avLst/>
              <a:gdLst>
                <a:gd name="connsiteX0" fmla="*/ 114491 w 143160"/>
                <a:gd name="connsiteY0" fmla="*/ 91059 h 91058"/>
                <a:gd name="connsiteX1" fmla="*/ 93821 w 143160"/>
                <a:gd name="connsiteY1" fmla="*/ 91059 h 91058"/>
                <a:gd name="connsiteX2" fmla="*/ 74486 w 143160"/>
                <a:gd name="connsiteY2" fmla="*/ 40767 h 91058"/>
                <a:gd name="connsiteX3" fmla="*/ 71438 w 143160"/>
                <a:gd name="connsiteY3" fmla="*/ 30099 h 91058"/>
                <a:gd name="connsiteX4" fmla="*/ 68199 w 143160"/>
                <a:gd name="connsiteY4" fmla="*/ 41148 h 91058"/>
                <a:gd name="connsiteX5" fmla="*/ 49054 w 143160"/>
                <a:gd name="connsiteY5" fmla="*/ 91059 h 91058"/>
                <a:gd name="connsiteX6" fmla="*/ 29337 w 143160"/>
                <a:gd name="connsiteY6" fmla="*/ 91059 h 91058"/>
                <a:gd name="connsiteX7" fmla="*/ 0 w 143160"/>
                <a:gd name="connsiteY7" fmla="*/ 95 h 91058"/>
                <a:gd name="connsiteX8" fmla="*/ 24765 w 143160"/>
                <a:gd name="connsiteY8" fmla="*/ 95 h 91058"/>
                <a:gd name="connsiteX9" fmla="*/ 39243 w 143160"/>
                <a:gd name="connsiteY9" fmla="*/ 49340 h 91058"/>
                <a:gd name="connsiteX10" fmla="*/ 41815 w 143160"/>
                <a:gd name="connsiteY10" fmla="*/ 61436 h 91058"/>
                <a:gd name="connsiteX11" fmla="*/ 45244 w 143160"/>
                <a:gd name="connsiteY11" fmla="*/ 49340 h 91058"/>
                <a:gd name="connsiteX12" fmla="*/ 62198 w 143160"/>
                <a:gd name="connsiteY12" fmla="*/ 0 h 91058"/>
                <a:gd name="connsiteX13" fmla="*/ 82772 w 143160"/>
                <a:gd name="connsiteY13" fmla="*/ 0 h 91058"/>
                <a:gd name="connsiteX14" fmla="*/ 100298 w 143160"/>
                <a:gd name="connsiteY14" fmla="*/ 49149 h 91058"/>
                <a:gd name="connsiteX15" fmla="*/ 103727 w 143160"/>
                <a:gd name="connsiteY15" fmla="*/ 61627 h 91058"/>
                <a:gd name="connsiteX16" fmla="*/ 106585 w 143160"/>
                <a:gd name="connsiteY16" fmla="*/ 48577 h 91058"/>
                <a:gd name="connsiteX17" fmla="*/ 119825 w 143160"/>
                <a:gd name="connsiteY17" fmla="*/ 95 h 91058"/>
                <a:gd name="connsiteX18" fmla="*/ 143161 w 143160"/>
                <a:gd name="connsiteY18" fmla="*/ 95 h 91058"/>
                <a:gd name="connsiteX19" fmla="*/ 114491 w 143160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160" h="91058">
                  <a:moveTo>
                    <a:pt x="114491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6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243" y="49340"/>
                  </a:lnTo>
                  <a:cubicBezTo>
                    <a:pt x="40672" y="53816"/>
                    <a:pt x="41053" y="57150"/>
                    <a:pt x="41815" y="61436"/>
                  </a:cubicBezTo>
                  <a:cubicBezTo>
                    <a:pt x="42863" y="57626"/>
                    <a:pt x="43434" y="54388"/>
                    <a:pt x="45244" y="49340"/>
                  </a:cubicBezTo>
                  <a:lnTo>
                    <a:pt x="62198" y="0"/>
                  </a:lnTo>
                  <a:lnTo>
                    <a:pt x="82772" y="0"/>
                  </a:lnTo>
                  <a:lnTo>
                    <a:pt x="100298" y="49149"/>
                  </a:lnTo>
                  <a:cubicBezTo>
                    <a:pt x="101727" y="53150"/>
                    <a:pt x="102680" y="57436"/>
                    <a:pt x="103727" y="61627"/>
                  </a:cubicBezTo>
                  <a:cubicBezTo>
                    <a:pt x="104489" y="57436"/>
                    <a:pt x="105537" y="52959"/>
                    <a:pt x="106585" y="48577"/>
                  </a:cubicBezTo>
                  <a:lnTo>
                    <a:pt x="119825" y="95"/>
                  </a:lnTo>
                  <a:lnTo>
                    <a:pt x="143161" y="95"/>
                  </a:lnTo>
                  <a:lnTo>
                    <a:pt x="114491" y="91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1" name="Полилиния: фигура 90">
              <a:extLst>
                <a:ext uri="{FF2B5EF4-FFF2-40B4-BE49-F238E27FC236}">
                  <a16:creationId xmlns:a16="http://schemas.microsoft.com/office/drawing/2014/main" id="{9CD17A6A-7AB9-4609-83D8-3A93D83529C8}"/>
                </a:ext>
              </a:extLst>
            </p:cNvPr>
            <p:cNvSpPr/>
            <p:nvPr/>
          </p:nvSpPr>
          <p:spPr>
            <a:xfrm>
              <a:off x="9934302" y="684002"/>
              <a:ext cx="143160" cy="91058"/>
            </a:xfrm>
            <a:custGeom>
              <a:avLst/>
              <a:gdLst>
                <a:gd name="connsiteX0" fmla="*/ 114586 w 143160"/>
                <a:gd name="connsiteY0" fmla="*/ 91059 h 91058"/>
                <a:gd name="connsiteX1" fmla="*/ 93821 w 143160"/>
                <a:gd name="connsiteY1" fmla="*/ 91059 h 91058"/>
                <a:gd name="connsiteX2" fmla="*/ 74486 w 143160"/>
                <a:gd name="connsiteY2" fmla="*/ 40767 h 91058"/>
                <a:gd name="connsiteX3" fmla="*/ 71438 w 143160"/>
                <a:gd name="connsiteY3" fmla="*/ 30099 h 91058"/>
                <a:gd name="connsiteX4" fmla="*/ 68199 w 143160"/>
                <a:gd name="connsiteY4" fmla="*/ 41148 h 91058"/>
                <a:gd name="connsiteX5" fmla="*/ 49054 w 143160"/>
                <a:gd name="connsiteY5" fmla="*/ 91059 h 91058"/>
                <a:gd name="connsiteX6" fmla="*/ 29337 w 143160"/>
                <a:gd name="connsiteY6" fmla="*/ 91059 h 91058"/>
                <a:gd name="connsiteX7" fmla="*/ 0 w 143160"/>
                <a:gd name="connsiteY7" fmla="*/ 95 h 91058"/>
                <a:gd name="connsiteX8" fmla="*/ 24765 w 143160"/>
                <a:gd name="connsiteY8" fmla="*/ 95 h 91058"/>
                <a:gd name="connsiteX9" fmla="*/ 39243 w 143160"/>
                <a:gd name="connsiteY9" fmla="*/ 49340 h 91058"/>
                <a:gd name="connsiteX10" fmla="*/ 41815 w 143160"/>
                <a:gd name="connsiteY10" fmla="*/ 61436 h 91058"/>
                <a:gd name="connsiteX11" fmla="*/ 45244 w 143160"/>
                <a:gd name="connsiteY11" fmla="*/ 49340 h 91058"/>
                <a:gd name="connsiteX12" fmla="*/ 62198 w 143160"/>
                <a:gd name="connsiteY12" fmla="*/ 0 h 91058"/>
                <a:gd name="connsiteX13" fmla="*/ 82772 w 143160"/>
                <a:gd name="connsiteY13" fmla="*/ 0 h 91058"/>
                <a:gd name="connsiteX14" fmla="*/ 100298 w 143160"/>
                <a:gd name="connsiteY14" fmla="*/ 49149 h 91058"/>
                <a:gd name="connsiteX15" fmla="*/ 103727 w 143160"/>
                <a:gd name="connsiteY15" fmla="*/ 61627 h 91058"/>
                <a:gd name="connsiteX16" fmla="*/ 106585 w 143160"/>
                <a:gd name="connsiteY16" fmla="*/ 48577 h 91058"/>
                <a:gd name="connsiteX17" fmla="*/ 119825 w 143160"/>
                <a:gd name="connsiteY17" fmla="*/ 95 h 91058"/>
                <a:gd name="connsiteX18" fmla="*/ 143161 w 143160"/>
                <a:gd name="connsiteY18" fmla="*/ 95 h 91058"/>
                <a:gd name="connsiteX19" fmla="*/ 114586 w 143160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160" h="91058">
                  <a:moveTo>
                    <a:pt x="114586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6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243" y="49340"/>
                  </a:lnTo>
                  <a:cubicBezTo>
                    <a:pt x="40672" y="53816"/>
                    <a:pt x="41053" y="57150"/>
                    <a:pt x="41815" y="61436"/>
                  </a:cubicBezTo>
                  <a:cubicBezTo>
                    <a:pt x="42863" y="57626"/>
                    <a:pt x="43434" y="54388"/>
                    <a:pt x="45244" y="49340"/>
                  </a:cubicBezTo>
                  <a:lnTo>
                    <a:pt x="62198" y="0"/>
                  </a:lnTo>
                  <a:lnTo>
                    <a:pt x="82772" y="0"/>
                  </a:lnTo>
                  <a:lnTo>
                    <a:pt x="100298" y="49149"/>
                  </a:lnTo>
                  <a:cubicBezTo>
                    <a:pt x="101727" y="53150"/>
                    <a:pt x="102679" y="57436"/>
                    <a:pt x="103727" y="61627"/>
                  </a:cubicBezTo>
                  <a:cubicBezTo>
                    <a:pt x="104489" y="57436"/>
                    <a:pt x="105537" y="52959"/>
                    <a:pt x="106585" y="48577"/>
                  </a:cubicBezTo>
                  <a:lnTo>
                    <a:pt x="119825" y="95"/>
                  </a:lnTo>
                  <a:lnTo>
                    <a:pt x="143161" y="95"/>
                  </a:lnTo>
                  <a:lnTo>
                    <a:pt x="114586" y="91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2" name="Полилиния: фигура 91">
              <a:extLst>
                <a:ext uri="{FF2B5EF4-FFF2-40B4-BE49-F238E27FC236}">
                  <a16:creationId xmlns:a16="http://schemas.microsoft.com/office/drawing/2014/main" id="{40E722DA-6B59-4B01-BF53-A6EC501D1550}"/>
                </a:ext>
              </a:extLst>
            </p:cNvPr>
            <p:cNvSpPr/>
            <p:nvPr/>
          </p:nvSpPr>
          <p:spPr>
            <a:xfrm>
              <a:off x="10086893" y="684002"/>
              <a:ext cx="143256" cy="91058"/>
            </a:xfrm>
            <a:custGeom>
              <a:avLst/>
              <a:gdLst>
                <a:gd name="connsiteX0" fmla="*/ 114586 w 143256"/>
                <a:gd name="connsiteY0" fmla="*/ 91059 h 91058"/>
                <a:gd name="connsiteX1" fmla="*/ 93821 w 143256"/>
                <a:gd name="connsiteY1" fmla="*/ 91059 h 91058"/>
                <a:gd name="connsiteX2" fmla="*/ 74486 w 143256"/>
                <a:gd name="connsiteY2" fmla="*/ 40767 h 91058"/>
                <a:gd name="connsiteX3" fmla="*/ 71438 w 143256"/>
                <a:gd name="connsiteY3" fmla="*/ 30099 h 91058"/>
                <a:gd name="connsiteX4" fmla="*/ 68199 w 143256"/>
                <a:gd name="connsiteY4" fmla="*/ 41148 h 91058"/>
                <a:gd name="connsiteX5" fmla="*/ 49054 w 143256"/>
                <a:gd name="connsiteY5" fmla="*/ 91059 h 91058"/>
                <a:gd name="connsiteX6" fmla="*/ 29337 w 143256"/>
                <a:gd name="connsiteY6" fmla="*/ 91059 h 91058"/>
                <a:gd name="connsiteX7" fmla="*/ 0 w 143256"/>
                <a:gd name="connsiteY7" fmla="*/ 95 h 91058"/>
                <a:gd name="connsiteX8" fmla="*/ 24765 w 143256"/>
                <a:gd name="connsiteY8" fmla="*/ 95 h 91058"/>
                <a:gd name="connsiteX9" fmla="*/ 39338 w 143256"/>
                <a:gd name="connsiteY9" fmla="*/ 49340 h 91058"/>
                <a:gd name="connsiteX10" fmla="*/ 41910 w 143256"/>
                <a:gd name="connsiteY10" fmla="*/ 61436 h 91058"/>
                <a:gd name="connsiteX11" fmla="*/ 45339 w 143256"/>
                <a:gd name="connsiteY11" fmla="*/ 49340 h 91058"/>
                <a:gd name="connsiteX12" fmla="*/ 62294 w 143256"/>
                <a:gd name="connsiteY12" fmla="*/ 0 h 91058"/>
                <a:gd name="connsiteX13" fmla="*/ 82868 w 143256"/>
                <a:gd name="connsiteY13" fmla="*/ 0 h 91058"/>
                <a:gd name="connsiteX14" fmla="*/ 100394 w 143256"/>
                <a:gd name="connsiteY14" fmla="*/ 49149 h 91058"/>
                <a:gd name="connsiteX15" fmla="*/ 103822 w 143256"/>
                <a:gd name="connsiteY15" fmla="*/ 61627 h 91058"/>
                <a:gd name="connsiteX16" fmla="*/ 106680 w 143256"/>
                <a:gd name="connsiteY16" fmla="*/ 48577 h 91058"/>
                <a:gd name="connsiteX17" fmla="*/ 119920 w 143256"/>
                <a:gd name="connsiteY17" fmla="*/ 95 h 91058"/>
                <a:gd name="connsiteX18" fmla="*/ 143256 w 143256"/>
                <a:gd name="connsiteY18" fmla="*/ 95 h 91058"/>
                <a:gd name="connsiteX19" fmla="*/ 114586 w 143256"/>
                <a:gd name="connsiteY19" fmla="*/ 91059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3256" h="91058">
                  <a:moveTo>
                    <a:pt x="114586" y="91059"/>
                  </a:moveTo>
                  <a:lnTo>
                    <a:pt x="93821" y="91059"/>
                  </a:lnTo>
                  <a:lnTo>
                    <a:pt x="74486" y="40767"/>
                  </a:lnTo>
                  <a:cubicBezTo>
                    <a:pt x="73057" y="37338"/>
                    <a:pt x="72485" y="33528"/>
                    <a:pt x="71438" y="30099"/>
                  </a:cubicBezTo>
                  <a:cubicBezTo>
                    <a:pt x="70675" y="34100"/>
                    <a:pt x="69628" y="37529"/>
                    <a:pt x="68199" y="41148"/>
                  </a:cubicBezTo>
                  <a:lnTo>
                    <a:pt x="49054" y="91059"/>
                  </a:lnTo>
                  <a:lnTo>
                    <a:pt x="29337" y="91059"/>
                  </a:lnTo>
                  <a:lnTo>
                    <a:pt x="0" y="95"/>
                  </a:lnTo>
                  <a:lnTo>
                    <a:pt x="24765" y="95"/>
                  </a:lnTo>
                  <a:lnTo>
                    <a:pt x="39338" y="49340"/>
                  </a:lnTo>
                  <a:cubicBezTo>
                    <a:pt x="40767" y="53816"/>
                    <a:pt x="41148" y="57150"/>
                    <a:pt x="41910" y="61436"/>
                  </a:cubicBezTo>
                  <a:cubicBezTo>
                    <a:pt x="42958" y="57626"/>
                    <a:pt x="43529" y="54388"/>
                    <a:pt x="45339" y="49340"/>
                  </a:cubicBezTo>
                  <a:lnTo>
                    <a:pt x="62294" y="0"/>
                  </a:lnTo>
                  <a:lnTo>
                    <a:pt x="82868" y="0"/>
                  </a:lnTo>
                  <a:lnTo>
                    <a:pt x="100394" y="49149"/>
                  </a:lnTo>
                  <a:cubicBezTo>
                    <a:pt x="101822" y="53150"/>
                    <a:pt x="102775" y="57436"/>
                    <a:pt x="103822" y="61627"/>
                  </a:cubicBezTo>
                  <a:cubicBezTo>
                    <a:pt x="104584" y="57436"/>
                    <a:pt x="105632" y="52959"/>
                    <a:pt x="106680" y="48577"/>
                  </a:cubicBezTo>
                  <a:lnTo>
                    <a:pt x="119920" y="95"/>
                  </a:lnTo>
                  <a:lnTo>
                    <a:pt x="143256" y="95"/>
                  </a:lnTo>
                  <a:lnTo>
                    <a:pt x="114586" y="91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3" name="Полилиния: фигура 92">
              <a:extLst>
                <a:ext uri="{FF2B5EF4-FFF2-40B4-BE49-F238E27FC236}">
                  <a16:creationId xmlns:a16="http://schemas.microsoft.com/office/drawing/2014/main" id="{A11BB78C-56A7-4433-AAC0-95EC05E4CD80}"/>
                </a:ext>
              </a:extLst>
            </p:cNvPr>
            <p:cNvSpPr/>
            <p:nvPr/>
          </p:nvSpPr>
          <p:spPr>
            <a:xfrm>
              <a:off x="10236530" y="744676"/>
              <a:ext cx="30765" cy="30956"/>
            </a:xfrm>
            <a:custGeom>
              <a:avLst/>
              <a:gdLst>
                <a:gd name="connsiteX0" fmla="*/ 16097 w 30765"/>
                <a:gd name="connsiteY0" fmla="*/ 0 h 30956"/>
                <a:gd name="connsiteX1" fmla="*/ 30766 w 30765"/>
                <a:gd name="connsiteY1" fmla="*/ 14859 h 30956"/>
                <a:gd name="connsiteX2" fmla="*/ 16097 w 30765"/>
                <a:gd name="connsiteY2" fmla="*/ 30956 h 30956"/>
                <a:gd name="connsiteX3" fmla="*/ 0 w 30765"/>
                <a:gd name="connsiteY3" fmla="*/ 14859 h 30956"/>
                <a:gd name="connsiteX4" fmla="*/ 16097 w 30765"/>
                <a:gd name="connsiteY4" fmla="*/ 0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65" h="30956">
                  <a:moveTo>
                    <a:pt x="16097" y="0"/>
                  </a:moveTo>
                  <a:cubicBezTo>
                    <a:pt x="24765" y="0"/>
                    <a:pt x="30766" y="7810"/>
                    <a:pt x="30766" y="14859"/>
                  </a:cubicBezTo>
                  <a:cubicBezTo>
                    <a:pt x="30766" y="23146"/>
                    <a:pt x="24765" y="30956"/>
                    <a:pt x="16097" y="30956"/>
                  </a:cubicBezTo>
                  <a:cubicBezTo>
                    <a:pt x="6001" y="30956"/>
                    <a:pt x="0" y="23146"/>
                    <a:pt x="0" y="14859"/>
                  </a:cubicBezTo>
                  <a:cubicBezTo>
                    <a:pt x="0" y="7810"/>
                    <a:pt x="6096" y="0"/>
                    <a:pt x="1609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4" name="Полилиния: фигура 93">
              <a:extLst>
                <a:ext uri="{FF2B5EF4-FFF2-40B4-BE49-F238E27FC236}">
                  <a16:creationId xmlns:a16="http://schemas.microsoft.com/office/drawing/2014/main" id="{0A132BE6-BE6A-4A06-A36B-C0CA1EDA0E2B}"/>
                </a:ext>
              </a:extLst>
            </p:cNvPr>
            <p:cNvSpPr/>
            <p:nvPr/>
          </p:nvSpPr>
          <p:spPr>
            <a:xfrm>
              <a:off x="10291108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8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5" name="Полилиния: фигура 94">
              <a:extLst>
                <a:ext uri="{FF2B5EF4-FFF2-40B4-BE49-F238E27FC236}">
                  <a16:creationId xmlns:a16="http://schemas.microsoft.com/office/drawing/2014/main" id="{CDC10245-35E6-4F7D-9187-18FD5B42EF38}"/>
                </a:ext>
              </a:extLst>
            </p:cNvPr>
            <p:cNvSpPr/>
            <p:nvPr/>
          </p:nvSpPr>
          <p:spPr>
            <a:xfrm>
              <a:off x="10363022" y="684002"/>
              <a:ext cx="83915" cy="92773"/>
            </a:xfrm>
            <a:custGeom>
              <a:avLst/>
              <a:gdLst>
                <a:gd name="connsiteX0" fmla="*/ 83915 w 83915"/>
                <a:gd name="connsiteY0" fmla="*/ 90583 h 92773"/>
                <a:gd name="connsiteX1" fmla="*/ 60770 w 83915"/>
                <a:gd name="connsiteY1" fmla="*/ 90583 h 92773"/>
                <a:gd name="connsiteX2" fmla="*/ 60770 w 83915"/>
                <a:gd name="connsiteY2" fmla="*/ 79534 h 92773"/>
                <a:gd name="connsiteX3" fmla="*/ 31814 w 83915"/>
                <a:gd name="connsiteY3" fmla="*/ 92773 h 92773"/>
                <a:gd name="connsiteX4" fmla="*/ 0 w 83915"/>
                <a:gd name="connsiteY4" fmla="*/ 55340 h 92773"/>
                <a:gd name="connsiteX5" fmla="*/ 0 w 83915"/>
                <a:gd name="connsiteY5" fmla="*/ 0 h 92773"/>
                <a:gd name="connsiteX6" fmla="*/ 23146 w 83915"/>
                <a:gd name="connsiteY6" fmla="*/ 0 h 92773"/>
                <a:gd name="connsiteX7" fmla="*/ 23146 w 83915"/>
                <a:gd name="connsiteY7" fmla="*/ 50578 h 92773"/>
                <a:gd name="connsiteX8" fmla="*/ 40481 w 83915"/>
                <a:gd name="connsiteY8" fmla="*/ 71342 h 92773"/>
                <a:gd name="connsiteX9" fmla="*/ 60770 w 83915"/>
                <a:gd name="connsiteY9" fmla="*/ 60293 h 92773"/>
                <a:gd name="connsiteX10" fmla="*/ 60770 w 83915"/>
                <a:gd name="connsiteY10" fmla="*/ 95 h 92773"/>
                <a:gd name="connsiteX11" fmla="*/ 83915 w 83915"/>
                <a:gd name="connsiteY11" fmla="*/ 95 h 92773"/>
                <a:gd name="connsiteX12" fmla="*/ 83915 w 83915"/>
                <a:gd name="connsiteY12" fmla="*/ 90583 h 9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915" h="92773">
                  <a:moveTo>
                    <a:pt x="83915" y="90583"/>
                  </a:moveTo>
                  <a:lnTo>
                    <a:pt x="60770" y="90583"/>
                  </a:lnTo>
                  <a:lnTo>
                    <a:pt x="60770" y="79534"/>
                  </a:lnTo>
                  <a:cubicBezTo>
                    <a:pt x="55340" y="86201"/>
                    <a:pt x="45910" y="92773"/>
                    <a:pt x="31814" y="92773"/>
                  </a:cubicBezTo>
                  <a:cubicBezTo>
                    <a:pt x="14097" y="92773"/>
                    <a:pt x="0" y="81344"/>
                    <a:pt x="0" y="55340"/>
                  </a:cubicBezTo>
                  <a:lnTo>
                    <a:pt x="0" y="0"/>
                  </a:lnTo>
                  <a:lnTo>
                    <a:pt x="23146" y="0"/>
                  </a:lnTo>
                  <a:lnTo>
                    <a:pt x="23146" y="50578"/>
                  </a:lnTo>
                  <a:cubicBezTo>
                    <a:pt x="23146" y="62675"/>
                    <a:pt x="27813" y="71342"/>
                    <a:pt x="40481" y="71342"/>
                  </a:cubicBezTo>
                  <a:cubicBezTo>
                    <a:pt x="48101" y="71342"/>
                    <a:pt x="55531" y="67056"/>
                    <a:pt x="60770" y="60293"/>
                  </a:cubicBezTo>
                  <a:lnTo>
                    <a:pt x="60770" y="95"/>
                  </a:lnTo>
                  <a:lnTo>
                    <a:pt x="83915" y="95"/>
                  </a:lnTo>
                  <a:lnTo>
                    <a:pt x="83915" y="905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6" name="Полилиния: фигура 95">
              <a:extLst>
                <a:ext uri="{FF2B5EF4-FFF2-40B4-BE49-F238E27FC236}">
                  <a16:creationId xmlns:a16="http://schemas.microsoft.com/office/drawing/2014/main" id="{1642B073-4A45-4F29-8BD9-282D19484438}"/>
                </a:ext>
              </a:extLst>
            </p:cNvPr>
            <p:cNvSpPr/>
            <p:nvPr/>
          </p:nvSpPr>
          <p:spPr>
            <a:xfrm>
              <a:off x="10467607" y="681811"/>
              <a:ext cx="74390" cy="94964"/>
            </a:xfrm>
            <a:custGeom>
              <a:avLst/>
              <a:gdLst>
                <a:gd name="connsiteX0" fmla="*/ 2381 w 74390"/>
                <a:gd name="connsiteY0" fmla="*/ 27623 h 94964"/>
                <a:gd name="connsiteX1" fmla="*/ 35623 w 74390"/>
                <a:gd name="connsiteY1" fmla="*/ 0 h 94964"/>
                <a:gd name="connsiteX2" fmla="*/ 70009 w 74390"/>
                <a:gd name="connsiteY2" fmla="*/ 11525 h 94964"/>
                <a:gd name="connsiteX3" fmla="*/ 61341 w 74390"/>
                <a:gd name="connsiteY3" fmla="*/ 28004 h 94964"/>
                <a:gd name="connsiteX4" fmla="*/ 36767 w 74390"/>
                <a:gd name="connsiteY4" fmla="*/ 19336 h 94964"/>
                <a:gd name="connsiteX5" fmla="*/ 25527 w 74390"/>
                <a:gd name="connsiteY5" fmla="*/ 27146 h 94964"/>
                <a:gd name="connsiteX6" fmla="*/ 74390 w 74390"/>
                <a:gd name="connsiteY6" fmla="*/ 66008 h 94964"/>
                <a:gd name="connsiteX7" fmla="*/ 37814 w 74390"/>
                <a:gd name="connsiteY7" fmla="*/ 94964 h 94964"/>
                <a:gd name="connsiteX8" fmla="*/ 0 w 74390"/>
                <a:gd name="connsiteY8" fmla="*/ 79439 h 94964"/>
                <a:gd name="connsiteX9" fmla="*/ 11240 w 74390"/>
                <a:gd name="connsiteY9" fmla="*/ 64389 h 94964"/>
                <a:gd name="connsiteX10" fmla="*/ 39433 w 74390"/>
                <a:gd name="connsiteY10" fmla="*/ 75629 h 94964"/>
                <a:gd name="connsiteX11" fmla="*/ 51340 w 74390"/>
                <a:gd name="connsiteY11" fmla="*/ 67151 h 94964"/>
                <a:gd name="connsiteX12" fmla="*/ 2381 w 74390"/>
                <a:gd name="connsiteY12" fmla="*/ 27623 h 9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90" h="94964">
                  <a:moveTo>
                    <a:pt x="2381" y="27623"/>
                  </a:moveTo>
                  <a:cubicBezTo>
                    <a:pt x="2381" y="9906"/>
                    <a:pt x="16859" y="0"/>
                    <a:pt x="35623" y="0"/>
                  </a:cubicBezTo>
                  <a:cubicBezTo>
                    <a:pt x="53149" y="0"/>
                    <a:pt x="64389" y="6287"/>
                    <a:pt x="70009" y="11525"/>
                  </a:cubicBezTo>
                  <a:lnTo>
                    <a:pt x="61341" y="28004"/>
                  </a:lnTo>
                  <a:cubicBezTo>
                    <a:pt x="55912" y="23813"/>
                    <a:pt x="46482" y="19336"/>
                    <a:pt x="36767" y="19336"/>
                  </a:cubicBezTo>
                  <a:cubicBezTo>
                    <a:pt x="29718" y="19336"/>
                    <a:pt x="25527" y="23146"/>
                    <a:pt x="25527" y="27146"/>
                  </a:cubicBezTo>
                  <a:cubicBezTo>
                    <a:pt x="25527" y="42291"/>
                    <a:pt x="74390" y="34004"/>
                    <a:pt x="74390" y="66008"/>
                  </a:cubicBezTo>
                  <a:cubicBezTo>
                    <a:pt x="74390" y="83915"/>
                    <a:pt x="59912" y="94964"/>
                    <a:pt x="37814" y="94964"/>
                  </a:cubicBezTo>
                  <a:cubicBezTo>
                    <a:pt x="21146" y="94964"/>
                    <a:pt x="4191" y="85916"/>
                    <a:pt x="0" y="79439"/>
                  </a:cubicBezTo>
                  <a:lnTo>
                    <a:pt x="11240" y="64389"/>
                  </a:lnTo>
                  <a:cubicBezTo>
                    <a:pt x="16669" y="70199"/>
                    <a:pt x="30385" y="75629"/>
                    <a:pt x="39433" y="75629"/>
                  </a:cubicBezTo>
                  <a:cubicBezTo>
                    <a:pt x="46101" y="75629"/>
                    <a:pt x="51340" y="72771"/>
                    <a:pt x="51340" y="67151"/>
                  </a:cubicBezTo>
                  <a:cubicBezTo>
                    <a:pt x="51244" y="52578"/>
                    <a:pt x="2381" y="60579"/>
                    <a:pt x="2381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7" name="Полилиния: фигура 96">
              <a:extLst>
                <a:ext uri="{FF2B5EF4-FFF2-40B4-BE49-F238E27FC236}">
                  <a16:creationId xmlns:a16="http://schemas.microsoft.com/office/drawing/2014/main" id="{95E4530D-343C-48CB-ACEA-182BE18BDE8C}"/>
                </a:ext>
              </a:extLst>
            </p:cNvPr>
            <p:cNvSpPr/>
            <p:nvPr/>
          </p:nvSpPr>
          <p:spPr>
            <a:xfrm>
              <a:off x="10557047" y="681811"/>
              <a:ext cx="74390" cy="94964"/>
            </a:xfrm>
            <a:custGeom>
              <a:avLst/>
              <a:gdLst>
                <a:gd name="connsiteX0" fmla="*/ 2381 w 74390"/>
                <a:gd name="connsiteY0" fmla="*/ 27623 h 94964"/>
                <a:gd name="connsiteX1" fmla="*/ 35623 w 74390"/>
                <a:gd name="connsiteY1" fmla="*/ 0 h 94964"/>
                <a:gd name="connsiteX2" fmla="*/ 70009 w 74390"/>
                <a:gd name="connsiteY2" fmla="*/ 11525 h 94964"/>
                <a:gd name="connsiteX3" fmla="*/ 61341 w 74390"/>
                <a:gd name="connsiteY3" fmla="*/ 28004 h 94964"/>
                <a:gd name="connsiteX4" fmla="*/ 36767 w 74390"/>
                <a:gd name="connsiteY4" fmla="*/ 19336 h 94964"/>
                <a:gd name="connsiteX5" fmla="*/ 25527 w 74390"/>
                <a:gd name="connsiteY5" fmla="*/ 27146 h 94964"/>
                <a:gd name="connsiteX6" fmla="*/ 74390 w 74390"/>
                <a:gd name="connsiteY6" fmla="*/ 66008 h 94964"/>
                <a:gd name="connsiteX7" fmla="*/ 37814 w 74390"/>
                <a:gd name="connsiteY7" fmla="*/ 94964 h 94964"/>
                <a:gd name="connsiteX8" fmla="*/ 0 w 74390"/>
                <a:gd name="connsiteY8" fmla="*/ 79439 h 94964"/>
                <a:gd name="connsiteX9" fmla="*/ 11240 w 74390"/>
                <a:gd name="connsiteY9" fmla="*/ 64389 h 94964"/>
                <a:gd name="connsiteX10" fmla="*/ 39433 w 74390"/>
                <a:gd name="connsiteY10" fmla="*/ 75629 h 94964"/>
                <a:gd name="connsiteX11" fmla="*/ 51340 w 74390"/>
                <a:gd name="connsiteY11" fmla="*/ 67151 h 94964"/>
                <a:gd name="connsiteX12" fmla="*/ 2381 w 74390"/>
                <a:gd name="connsiteY12" fmla="*/ 27623 h 9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390" h="94964">
                  <a:moveTo>
                    <a:pt x="2381" y="27623"/>
                  </a:moveTo>
                  <a:cubicBezTo>
                    <a:pt x="2381" y="9906"/>
                    <a:pt x="16859" y="0"/>
                    <a:pt x="35623" y="0"/>
                  </a:cubicBezTo>
                  <a:cubicBezTo>
                    <a:pt x="53150" y="0"/>
                    <a:pt x="64389" y="6287"/>
                    <a:pt x="70009" y="11525"/>
                  </a:cubicBezTo>
                  <a:lnTo>
                    <a:pt x="61341" y="28004"/>
                  </a:lnTo>
                  <a:cubicBezTo>
                    <a:pt x="55912" y="23813"/>
                    <a:pt x="46482" y="19336"/>
                    <a:pt x="36767" y="19336"/>
                  </a:cubicBezTo>
                  <a:cubicBezTo>
                    <a:pt x="29718" y="19336"/>
                    <a:pt x="25527" y="23146"/>
                    <a:pt x="25527" y="27146"/>
                  </a:cubicBezTo>
                  <a:cubicBezTo>
                    <a:pt x="25527" y="42291"/>
                    <a:pt x="74390" y="34004"/>
                    <a:pt x="74390" y="66008"/>
                  </a:cubicBezTo>
                  <a:cubicBezTo>
                    <a:pt x="74390" y="83915"/>
                    <a:pt x="59912" y="94964"/>
                    <a:pt x="37814" y="94964"/>
                  </a:cubicBezTo>
                  <a:cubicBezTo>
                    <a:pt x="21146" y="94964"/>
                    <a:pt x="4191" y="85916"/>
                    <a:pt x="0" y="79439"/>
                  </a:cubicBezTo>
                  <a:lnTo>
                    <a:pt x="11240" y="64389"/>
                  </a:lnTo>
                  <a:cubicBezTo>
                    <a:pt x="16669" y="70199"/>
                    <a:pt x="30385" y="75629"/>
                    <a:pt x="39433" y="75629"/>
                  </a:cubicBezTo>
                  <a:cubicBezTo>
                    <a:pt x="46101" y="75629"/>
                    <a:pt x="51340" y="72771"/>
                    <a:pt x="51340" y="67151"/>
                  </a:cubicBezTo>
                  <a:cubicBezTo>
                    <a:pt x="51340" y="52578"/>
                    <a:pt x="2381" y="60579"/>
                    <a:pt x="2381" y="2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8" name="Полилиния: фигура 97">
              <a:extLst>
                <a:ext uri="{FF2B5EF4-FFF2-40B4-BE49-F238E27FC236}">
                  <a16:creationId xmlns:a16="http://schemas.microsoft.com/office/drawing/2014/main" id="{950C3BF2-0749-41C5-A69F-9D8404D18383}"/>
                </a:ext>
              </a:extLst>
            </p:cNvPr>
            <p:cNvSpPr/>
            <p:nvPr/>
          </p:nvSpPr>
          <p:spPr>
            <a:xfrm>
              <a:off x="10646772" y="633710"/>
              <a:ext cx="91820" cy="142493"/>
            </a:xfrm>
            <a:custGeom>
              <a:avLst/>
              <a:gdLst>
                <a:gd name="connsiteX0" fmla="*/ 68675 w 91820"/>
                <a:gd name="connsiteY0" fmla="*/ 131445 h 142493"/>
                <a:gd name="connsiteX1" fmla="*/ 42672 w 91820"/>
                <a:gd name="connsiteY1" fmla="*/ 142494 h 142493"/>
                <a:gd name="connsiteX2" fmla="*/ 0 w 91820"/>
                <a:gd name="connsiteY2" fmla="*/ 96583 h 142493"/>
                <a:gd name="connsiteX3" fmla="*/ 49721 w 91820"/>
                <a:gd name="connsiteY3" fmla="*/ 48101 h 142493"/>
                <a:gd name="connsiteX4" fmla="*/ 68675 w 91820"/>
                <a:gd name="connsiteY4" fmla="*/ 52578 h 142493"/>
                <a:gd name="connsiteX5" fmla="*/ 68675 w 91820"/>
                <a:gd name="connsiteY5" fmla="*/ 0 h 142493"/>
                <a:gd name="connsiteX6" fmla="*/ 91821 w 91820"/>
                <a:gd name="connsiteY6" fmla="*/ 0 h 142493"/>
                <a:gd name="connsiteX7" fmla="*/ 91821 w 91820"/>
                <a:gd name="connsiteY7" fmla="*/ 140875 h 142493"/>
                <a:gd name="connsiteX8" fmla="*/ 68675 w 91820"/>
                <a:gd name="connsiteY8" fmla="*/ 140875 h 142493"/>
                <a:gd name="connsiteX9" fmla="*/ 68675 w 91820"/>
                <a:gd name="connsiteY9" fmla="*/ 131445 h 142493"/>
                <a:gd name="connsiteX10" fmla="*/ 68675 w 91820"/>
                <a:gd name="connsiteY10" fmla="*/ 111728 h 142493"/>
                <a:gd name="connsiteX11" fmla="*/ 68675 w 91820"/>
                <a:gd name="connsiteY11" fmla="*/ 75248 h 142493"/>
                <a:gd name="connsiteX12" fmla="*/ 50768 w 91820"/>
                <a:gd name="connsiteY12" fmla="*/ 69818 h 142493"/>
                <a:gd name="connsiteX13" fmla="*/ 24765 w 91820"/>
                <a:gd name="connsiteY13" fmla="*/ 95821 h 142493"/>
                <a:gd name="connsiteX14" fmla="*/ 47530 w 91820"/>
                <a:gd name="connsiteY14" fmla="*/ 120967 h 142493"/>
                <a:gd name="connsiteX15" fmla="*/ 68675 w 91820"/>
                <a:gd name="connsiteY15" fmla="*/ 111728 h 14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820" h="142493">
                  <a:moveTo>
                    <a:pt x="68675" y="131445"/>
                  </a:moveTo>
                  <a:cubicBezTo>
                    <a:pt x="62675" y="137922"/>
                    <a:pt x="54388" y="142494"/>
                    <a:pt x="42672" y="142494"/>
                  </a:cubicBezTo>
                  <a:cubicBezTo>
                    <a:pt x="16669" y="142494"/>
                    <a:pt x="0" y="124206"/>
                    <a:pt x="0" y="96583"/>
                  </a:cubicBezTo>
                  <a:cubicBezTo>
                    <a:pt x="0" y="68008"/>
                    <a:pt x="20574" y="48101"/>
                    <a:pt x="49721" y="48101"/>
                  </a:cubicBezTo>
                  <a:cubicBezTo>
                    <a:pt x="57817" y="48101"/>
                    <a:pt x="63627" y="49530"/>
                    <a:pt x="68675" y="52578"/>
                  </a:cubicBezTo>
                  <a:lnTo>
                    <a:pt x="68675" y="0"/>
                  </a:lnTo>
                  <a:lnTo>
                    <a:pt x="91821" y="0"/>
                  </a:lnTo>
                  <a:lnTo>
                    <a:pt x="91821" y="140875"/>
                  </a:lnTo>
                  <a:lnTo>
                    <a:pt x="68675" y="140875"/>
                  </a:lnTo>
                  <a:lnTo>
                    <a:pt x="68675" y="131445"/>
                  </a:lnTo>
                  <a:close/>
                  <a:moveTo>
                    <a:pt x="68675" y="111728"/>
                  </a:moveTo>
                  <a:lnTo>
                    <a:pt x="68675" y="75248"/>
                  </a:lnTo>
                  <a:cubicBezTo>
                    <a:pt x="62865" y="71628"/>
                    <a:pt x="56960" y="69818"/>
                    <a:pt x="50768" y="69818"/>
                  </a:cubicBezTo>
                  <a:cubicBezTo>
                    <a:pt x="37052" y="69818"/>
                    <a:pt x="24765" y="79057"/>
                    <a:pt x="24765" y="95821"/>
                  </a:cubicBezTo>
                  <a:cubicBezTo>
                    <a:pt x="24765" y="111919"/>
                    <a:pt x="35242" y="120967"/>
                    <a:pt x="47530" y="120967"/>
                  </a:cubicBezTo>
                  <a:cubicBezTo>
                    <a:pt x="56007" y="120967"/>
                    <a:pt x="63437" y="116967"/>
                    <a:pt x="68675" y="1117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99" name="Полилиния: фигура 98">
              <a:extLst>
                <a:ext uri="{FF2B5EF4-FFF2-40B4-BE49-F238E27FC236}">
                  <a16:creationId xmlns:a16="http://schemas.microsoft.com/office/drawing/2014/main" id="{505D9C86-0891-44F6-B4FB-B882A0F07808}"/>
                </a:ext>
              </a:extLst>
            </p:cNvPr>
            <p:cNvSpPr/>
            <p:nvPr/>
          </p:nvSpPr>
          <p:spPr>
            <a:xfrm>
              <a:off x="10764882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7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0" name="Полилиния: фигура 99">
              <a:extLst>
                <a:ext uri="{FF2B5EF4-FFF2-40B4-BE49-F238E27FC236}">
                  <a16:creationId xmlns:a16="http://schemas.microsoft.com/office/drawing/2014/main" id="{4FB01406-6EDA-4F57-874B-4F45B9D044EE}"/>
                </a:ext>
              </a:extLst>
            </p:cNvPr>
            <p:cNvSpPr/>
            <p:nvPr/>
          </p:nvSpPr>
          <p:spPr>
            <a:xfrm>
              <a:off x="10831176" y="681811"/>
              <a:ext cx="75247" cy="94011"/>
            </a:xfrm>
            <a:custGeom>
              <a:avLst/>
              <a:gdLst>
                <a:gd name="connsiteX0" fmla="*/ 7048 w 75247"/>
                <a:gd name="connsiteY0" fmla="*/ 8668 h 94011"/>
                <a:gd name="connsiteX1" fmla="*/ 39052 w 75247"/>
                <a:gd name="connsiteY1" fmla="*/ 0 h 94011"/>
                <a:gd name="connsiteX2" fmla="*/ 75248 w 75247"/>
                <a:gd name="connsiteY2" fmla="*/ 37624 h 94011"/>
                <a:gd name="connsiteX3" fmla="*/ 75248 w 75247"/>
                <a:gd name="connsiteY3" fmla="*/ 92774 h 94011"/>
                <a:gd name="connsiteX4" fmla="*/ 55150 w 75247"/>
                <a:gd name="connsiteY4" fmla="*/ 92774 h 94011"/>
                <a:gd name="connsiteX5" fmla="*/ 55150 w 75247"/>
                <a:gd name="connsiteY5" fmla="*/ 82296 h 94011"/>
                <a:gd name="connsiteX6" fmla="*/ 28385 w 75247"/>
                <a:gd name="connsiteY6" fmla="*/ 94012 h 94011"/>
                <a:gd name="connsiteX7" fmla="*/ 0 w 75247"/>
                <a:gd name="connsiteY7" fmla="*/ 66199 h 94011"/>
                <a:gd name="connsiteX8" fmla="*/ 33052 w 75247"/>
                <a:gd name="connsiteY8" fmla="*/ 36767 h 94011"/>
                <a:gd name="connsiteX9" fmla="*/ 53626 w 75247"/>
                <a:gd name="connsiteY9" fmla="*/ 42577 h 94011"/>
                <a:gd name="connsiteX10" fmla="*/ 36671 w 75247"/>
                <a:gd name="connsiteY10" fmla="*/ 19241 h 94011"/>
                <a:gd name="connsiteX11" fmla="*/ 12954 w 75247"/>
                <a:gd name="connsiteY11" fmla="*/ 25432 h 94011"/>
                <a:gd name="connsiteX12" fmla="*/ 7048 w 75247"/>
                <a:gd name="connsiteY12" fmla="*/ 8668 h 94011"/>
                <a:gd name="connsiteX13" fmla="*/ 53531 w 75247"/>
                <a:gd name="connsiteY13" fmla="*/ 66294 h 94011"/>
                <a:gd name="connsiteX14" fmla="*/ 53531 w 75247"/>
                <a:gd name="connsiteY14" fmla="*/ 57055 h 94011"/>
                <a:gd name="connsiteX15" fmla="*/ 37624 w 75247"/>
                <a:gd name="connsiteY15" fmla="*/ 52578 h 94011"/>
                <a:gd name="connsiteX16" fmla="*/ 23146 w 75247"/>
                <a:gd name="connsiteY16" fmla="*/ 63818 h 94011"/>
                <a:gd name="connsiteX17" fmla="*/ 36004 w 75247"/>
                <a:gd name="connsiteY17" fmla="*/ 74486 h 94011"/>
                <a:gd name="connsiteX18" fmla="*/ 53531 w 75247"/>
                <a:gd name="connsiteY18" fmla="*/ 66294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247" h="94011">
                  <a:moveTo>
                    <a:pt x="7048" y="8668"/>
                  </a:moveTo>
                  <a:cubicBezTo>
                    <a:pt x="14859" y="4001"/>
                    <a:pt x="27146" y="0"/>
                    <a:pt x="39052" y="0"/>
                  </a:cubicBezTo>
                  <a:cubicBezTo>
                    <a:pt x="65818" y="0"/>
                    <a:pt x="75248" y="13716"/>
                    <a:pt x="75248" y="37624"/>
                  </a:cubicBezTo>
                  <a:lnTo>
                    <a:pt x="75248" y="92774"/>
                  </a:lnTo>
                  <a:lnTo>
                    <a:pt x="55150" y="92774"/>
                  </a:lnTo>
                  <a:lnTo>
                    <a:pt x="55150" y="82296"/>
                  </a:lnTo>
                  <a:cubicBezTo>
                    <a:pt x="50292" y="89154"/>
                    <a:pt x="40672" y="94012"/>
                    <a:pt x="28385" y="94012"/>
                  </a:cubicBezTo>
                  <a:cubicBezTo>
                    <a:pt x="11906" y="94012"/>
                    <a:pt x="0" y="83725"/>
                    <a:pt x="0" y="66199"/>
                  </a:cubicBezTo>
                  <a:cubicBezTo>
                    <a:pt x="0" y="46292"/>
                    <a:pt x="14669" y="36767"/>
                    <a:pt x="33052" y="36767"/>
                  </a:cubicBezTo>
                  <a:cubicBezTo>
                    <a:pt x="41053" y="36767"/>
                    <a:pt x="49149" y="39338"/>
                    <a:pt x="53626" y="42577"/>
                  </a:cubicBezTo>
                  <a:cubicBezTo>
                    <a:pt x="54197" y="27527"/>
                    <a:pt x="50197" y="19241"/>
                    <a:pt x="36671" y="19241"/>
                  </a:cubicBezTo>
                  <a:cubicBezTo>
                    <a:pt x="26194" y="19241"/>
                    <a:pt x="19526" y="22479"/>
                    <a:pt x="12954" y="25432"/>
                  </a:cubicBezTo>
                  <a:lnTo>
                    <a:pt x="7048" y="8668"/>
                  </a:lnTo>
                  <a:close/>
                  <a:moveTo>
                    <a:pt x="53531" y="66294"/>
                  </a:moveTo>
                  <a:lnTo>
                    <a:pt x="53531" y="57055"/>
                  </a:lnTo>
                  <a:cubicBezTo>
                    <a:pt x="49530" y="54007"/>
                    <a:pt x="44291" y="52578"/>
                    <a:pt x="37624" y="52578"/>
                  </a:cubicBezTo>
                  <a:cubicBezTo>
                    <a:pt x="30004" y="52578"/>
                    <a:pt x="23146" y="56198"/>
                    <a:pt x="23146" y="63818"/>
                  </a:cubicBezTo>
                  <a:cubicBezTo>
                    <a:pt x="23146" y="70676"/>
                    <a:pt x="28765" y="74486"/>
                    <a:pt x="36004" y="74486"/>
                  </a:cubicBezTo>
                  <a:cubicBezTo>
                    <a:pt x="45720" y="74486"/>
                    <a:pt x="50768" y="70295"/>
                    <a:pt x="53531" y="66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1" name="Полилиния: фигура 100">
              <a:extLst>
                <a:ext uri="{FF2B5EF4-FFF2-40B4-BE49-F238E27FC236}">
                  <a16:creationId xmlns:a16="http://schemas.microsoft.com/office/drawing/2014/main" id="{FDEC945E-558D-4093-BFC3-559EFE960B1F}"/>
                </a:ext>
              </a:extLst>
            </p:cNvPr>
            <p:cNvSpPr/>
            <p:nvPr/>
          </p:nvSpPr>
          <p:spPr>
            <a:xfrm>
              <a:off x="10919759" y="681906"/>
              <a:ext cx="98107" cy="134683"/>
            </a:xfrm>
            <a:custGeom>
              <a:avLst/>
              <a:gdLst>
                <a:gd name="connsiteX0" fmla="*/ 29337 w 98107"/>
                <a:gd name="connsiteY0" fmla="*/ 77057 h 134683"/>
                <a:gd name="connsiteX1" fmla="*/ 27718 w 98107"/>
                <a:gd name="connsiteY1" fmla="*/ 70866 h 134683"/>
                <a:gd name="connsiteX2" fmla="*/ 29718 w 98107"/>
                <a:gd name="connsiteY2" fmla="*/ 64389 h 134683"/>
                <a:gd name="connsiteX3" fmla="*/ 8191 w 98107"/>
                <a:gd name="connsiteY3" fmla="*/ 34004 h 134683"/>
                <a:gd name="connsiteX4" fmla="*/ 46863 w 98107"/>
                <a:gd name="connsiteY4" fmla="*/ 0 h 134683"/>
                <a:gd name="connsiteX5" fmla="*/ 70009 w 98107"/>
                <a:gd name="connsiteY5" fmla="*/ 6477 h 134683"/>
                <a:gd name="connsiteX6" fmla="*/ 97345 w 98107"/>
                <a:gd name="connsiteY6" fmla="*/ 476 h 134683"/>
                <a:gd name="connsiteX7" fmla="*/ 98107 w 98107"/>
                <a:gd name="connsiteY7" fmla="*/ 18955 h 134683"/>
                <a:gd name="connsiteX8" fmla="*/ 83058 w 98107"/>
                <a:gd name="connsiteY8" fmla="*/ 22384 h 134683"/>
                <a:gd name="connsiteX9" fmla="*/ 85249 w 98107"/>
                <a:gd name="connsiteY9" fmla="*/ 34004 h 134683"/>
                <a:gd name="connsiteX10" fmla="*/ 46768 w 98107"/>
                <a:gd name="connsiteY10" fmla="*/ 67437 h 134683"/>
                <a:gd name="connsiteX11" fmla="*/ 45148 w 98107"/>
                <a:gd name="connsiteY11" fmla="*/ 67437 h 134683"/>
                <a:gd name="connsiteX12" fmla="*/ 44767 w 98107"/>
                <a:gd name="connsiteY12" fmla="*/ 70866 h 134683"/>
                <a:gd name="connsiteX13" fmla="*/ 46006 w 98107"/>
                <a:gd name="connsiteY13" fmla="*/ 75438 h 134683"/>
                <a:gd name="connsiteX14" fmla="*/ 47053 w 98107"/>
                <a:gd name="connsiteY14" fmla="*/ 75438 h 134683"/>
                <a:gd name="connsiteX15" fmla="*/ 94107 w 98107"/>
                <a:gd name="connsiteY15" fmla="*/ 105061 h 134683"/>
                <a:gd name="connsiteX16" fmla="*/ 47053 w 98107"/>
                <a:gd name="connsiteY16" fmla="*/ 134684 h 134683"/>
                <a:gd name="connsiteX17" fmla="*/ 0 w 98107"/>
                <a:gd name="connsiteY17" fmla="*/ 105061 h 134683"/>
                <a:gd name="connsiteX18" fmla="*/ 29337 w 98107"/>
                <a:gd name="connsiteY18" fmla="*/ 77057 h 134683"/>
                <a:gd name="connsiteX19" fmla="*/ 47053 w 98107"/>
                <a:gd name="connsiteY19" fmla="*/ 116110 h 134683"/>
                <a:gd name="connsiteX20" fmla="*/ 72390 w 98107"/>
                <a:gd name="connsiteY20" fmla="*/ 105061 h 134683"/>
                <a:gd name="connsiteX21" fmla="*/ 47053 w 98107"/>
                <a:gd name="connsiteY21" fmla="*/ 94012 h 134683"/>
                <a:gd name="connsiteX22" fmla="*/ 21526 w 98107"/>
                <a:gd name="connsiteY22" fmla="*/ 105061 h 134683"/>
                <a:gd name="connsiteX23" fmla="*/ 47053 w 98107"/>
                <a:gd name="connsiteY23" fmla="*/ 116110 h 134683"/>
                <a:gd name="connsiteX24" fmla="*/ 46863 w 98107"/>
                <a:gd name="connsiteY24" fmla="*/ 48673 h 134683"/>
                <a:gd name="connsiteX25" fmla="*/ 63817 w 98107"/>
                <a:gd name="connsiteY25" fmla="*/ 34004 h 134683"/>
                <a:gd name="connsiteX26" fmla="*/ 46863 w 98107"/>
                <a:gd name="connsiteY26" fmla="*/ 18669 h 134683"/>
                <a:gd name="connsiteX27" fmla="*/ 30004 w 98107"/>
                <a:gd name="connsiteY27" fmla="*/ 34004 h 134683"/>
                <a:gd name="connsiteX28" fmla="*/ 46863 w 98107"/>
                <a:gd name="connsiteY28" fmla="*/ 48673 h 13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8107" h="134683">
                  <a:moveTo>
                    <a:pt x="29337" y="77057"/>
                  </a:moveTo>
                  <a:cubicBezTo>
                    <a:pt x="28289" y="75248"/>
                    <a:pt x="27718" y="72866"/>
                    <a:pt x="27718" y="70866"/>
                  </a:cubicBezTo>
                  <a:cubicBezTo>
                    <a:pt x="27718" y="68675"/>
                    <a:pt x="28289" y="66199"/>
                    <a:pt x="29718" y="64389"/>
                  </a:cubicBezTo>
                  <a:cubicBezTo>
                    <a:pt x="16002" y="58960"/>
                    <a:pt x="8191" y="47244"/>
                    <a:pt x="8191" y="34004"/>
                  </a:cubicBezTo>
                  <a:cubicBezTo>
                    <a:pt x="8191" y="15907"/>
                    <a:pt x="22860" y="0"/>
                    <a:pt x="46863" y="0"/>
                  </a:cubicBezTo>
                  <a:cubicBezTo>
                    <a:pt x="55912" y="0"/>
                    <a:pt x="63817" y="2381"/>
                    <a:pt x="70009" y="6477"/>
                  </a:cubicBezTo>
                  <a:lnTo>
                    <a:pt x="97345" y="476"/>
                  </a:lnTo>
                  <a:lnTo>
                    <a:pt x="98107" y="18955"/>
                  </a:lnTo>
                  <a:lnTo>
                    <a:pt x="83058" y="22384"/>
                  </a:lnTo>
                  <a:cubicBezTo>
                    <a:pt x="84487" y="26003"/>
                    <a:pt x="85249" y="30004"/>
                    <a:pt x="85249" y="34004"/>
                  </a:cubicBezTo>
                  <a:cubicBezTo>
                    <a:pt x="85249" y="52102"/>
                    <a:pt x="70199" y="67437"/>
                    <a:pt x="46768" y="67437"/>
                  </a:cubicBezTo>
                  <a:lnTo>
                    <a:pt x="45148" y="67437"/>
                  </a:lnTo>
                  <a:cubicBezTo>
                    <a:pt x="44767" y="68675"/>
                    <a:pt x="44767" y="69818"/>
                    <a:pt x="44767" y="70866"/>
                  </a:cubicBezTo>
                  <a:cubicBezTo>
                    <a:pt x="44767" y="72485"/>
                    <a:pt x="45148" y="74104"/>
                    <a:pt x="46006" y="75438"/>
                  </a:cubicBezTo>
                  <a:lnTo>
                    <a:pt x="47053" y="75438"/>
                  </a:lnTo>
                  <a:cubicBezTo>
                    <a:pt x="73438" y="75438"/>
                    <a:pt x="94107" y="84677"/>
                    <a:pt x="94107" y="105061"/>
                  </a:cubicBezTo>
                  <a:cubicBezTo>
                    <a:pt x="94107" y="125349"/>
                    <a:pt x="73342" y="134684"/>
                    <a:pt x="47053" y="134684"/>
                  </a:cubicBezTo>
                  <a:cubicBezTo>
                    <a:pt x="20669" y="134684"/>
                    <a:pt x="0" y="125825"/>
                    <a:pt x="0" y="105061"/>
                  </a:cubicBezTo>
                  <a:cubicBezTo>
                    <a:pt x="0" y="89916"/>
                    <a:pt x="12097" y="80677"/>
                    <a:pt x="29337" y="77057"/>
                  </a:cubicBezTo>
                  <a:close/>
                  <a:moveTo>
                    <a:pt x="47053" y="116110"/>
                  </a:moveTo>
                  <a:cubicBezTo>
                    <a:pt x="62770" y="116110"/>
                    <a:pt x="72390" y="112300"/>
                    <a:pt x="72390" y="105061"/>
                  </a:cubicBezTo>
                  <a:cubicBezTo>
                    <a:pt x="72390" y="98393"/>
                    <a:pt x="63722" y="94012"/>
                    <a:pt x="47053" y="94012"/>
                  </a:cubicBezTo>
                  <a:cubicBezTo>
                    <a:pt x="30575" y="94012"/>
                    <a:pt x="21526" y="98393"/>
                    <a:pt x="21526" y="105061"/>
                  </a:cubicBezTo>
                  <a:cubicBezTo>
                    <a:pt x="21526" y="112014"/>
                    <a:pt x="31432" y="116110"/>
                    <a:pt x="47053" y="116110"/>
                  </a:cubicBezTo>
                  <a:close/>
                  <a:moveTo>
                    <a:pt x="46863" y="48673"/>
                  </a:moveTo>
                  <a:cubicBezTo>
                    <a:pt x="56769" y="48673"/>
                    <a:pt x="63817" y="43053"/>
                    <a:pt x="63817" y="34004"/>
                  </a:cubicBezTo>
                  <a:cubicBezTo>
                    <a:pt x="63817" y="25527"/>
                    <a:pt x="57817" y="18669"/>
                    <a:pt x="46863" y="18669"/>
                  </a:cubicBezTo>
                  <a:cubicBezTo>
                    <a:pt x="36385" y="18669"/>
                    <a:pt x="30004" y="25718"/>
                    <a:pt x="30004" y="34004"/>
                  </a:cubicBezTo>
                  <a:cubicBezTo>
                    <a:pt x="30004" y="42386"/>
                    <a:pt x="36385" y="48673"/>
                    <a:pt x="46863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2" name="Полилиния: фигура 101">
              <a:extLst>
                <a:ext uri="{FF2B5EF4-FFF2-40B4-BE49-F238E27FC236}">
                  <a16:creationId xmlns:a16="http://schemas.microsoft.com/office/drawing/2014/main" id="{122EB176-1445-4519-9EA6-269D12CC69B2}"/>
                </a:ext>
              </a:extLst>
            </p:cNvPr>
            <p:cNvSpPr/>
            <p:nvPr/>
          </p:nvSpPr>
          <p:spPr>
            <a:xfrm>
              <a:off x="11033392" y="682287"/>
              <a:ext cx="137541" cy="92297"/>
            </a:xfrm>
            <a:custGeom>
              <a:avLst/>
              <a:gdLst>
                <a:gd name="connsiteX0" fmla="*/ 137541 w 137541"/>
                <a:gd name="connsiteY0" fmla="*/ 92297 h 92297"/>
                <a:gd name="connsiteX1" fmla="*/ 114395 w 137541"/>
                <a:gd name="connsiteY1" fmla="*/ 92297 h 92297"/>
                <a:gd name="connsiteX2" fmla="*/ 114395 w 137541"/>
                <a:gd name="connsiteY2" fmla="*/ 39148 h 92297"/>
                <a:gd name="connsiteX3" fmla="*/ 98869 w 137541"/>
                <a:gd name="connsiteY3" fmla="*/ 21812 h 92297"/>
                <a:gd name="connsiteX4" fmla="*/ 80105 w 137541"/>
                <a:gd name="connsiteY4" fmla="*/ 32290 h 92297"/>
                <a:gd name="connsiteX5" fmla="*/ 80296 w 137541"/>
                <a:gd name="connsiteY5" fmla="*/ 38957 h 92297"/>
                <a:gd name="connsiteX6" fmla="*/ 80296 w 137541"/>
                <a:gd name="connsiteY6" fmla="*/ 92297 h 92297"/>
                <a:gd name="connsiteX7" fmla="*/ 57150 w 137541"/>
                <a:gd name="connsiteY7" fmla="*/ 92297 h 92297"/>
                <a:gd name="connsiteX8" fmla="*/ 57150 w 137541"/>
                <a:gd name="connsiteY8" fmla="*/ 37529 h 92297"/>
                <a:gd name="connsiteX9" fmla="*/ 42100 w 137541"/>
                <a:gd name="connsiteY9" fmla="*/ 21812 h 92297"/>
                <a:gd name="connsiteX10" fmla="*/ 23146 w 137541"/>
                <a:gd name="connsiteY10" fmla="*/ 31433 h 92297"/>
                <a:gd name="connsiteX11" fmla="*/ 23146 w 137541"/>
                <a:gd name="connsiteY11" fmla="*/ 92202 h 92297"/>
                <a:gd name="connsiteX12" fmla="*/ 0 w 137541"/>
                <a:gd name="connsiteY12" fmla="*/ 92202 h 92297"/>
                <a:gd name="connsiteX13" fmla="*/ 0 w 137541"/>
                <a:gd name="connsiteY13" fmla="*/ 1619 h 92297"/>
                <a:gd name="connsiteX14" fmla="*/ 23146 w 137541"/>
                <a:gd name="connsiteY14" fmla="*/ 1619 h 92297"/>
                <a:gd name="connsiteX15" fmla="*/ 23146 w 137541"/>
                <a:gd name="connsiteY15" fmla="*/ 11716 h 92297"/>
                <a:gd name="connsiteX16" fmla="*/ 51530 w 137541"/>
                <a:gd name="connsiteY16" fmla="*/ 0 h 92297"/>
                <a:gd name="connsiteX17" fmla="*/ 77914 w 137541"/>
                <a:gd name="connsiteY17" fmla="*/ 14478 h 92297"/>
                <a:gd name="connsiteX18" fmla="*/ 108490 w 137541"/>
                <a:gd name="connsiteY18" fmla="*/ 0 h 92297"/>
                <a:gd name="connsiteX19" fmla="*/ 137446 w 137541"/>
                <a:gd name="connsiteY19" fmla="*/ 33052 h 92297"/>
                <a:gd name="connsiteX20" fmla="*/ 137446 w 137541"/>
                <a:gd name="connsiteY20" fmla="*/ 92297 h 9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7541" h="92297">
                  <a:moveTo>
                    <a:pt x="137541" y="92297"/>
                  </a:moveTo>
                  <a:lnTo>
                    <a:pt x="114395" y="92297"/>
                  </a:lnTo>
                  <a:lnTo>
                    <a:pt x="114395" y="39148"/>
                  </a:lnTo>
                  <a:cubicBezTo>
                    <a:pt x="114395" y="27908"/>
                    <a:pt x="109728" y="21812"/>
                    <a:pt x="98869" y="21812"/>
                  </a:cubicBezTo>
                  <a:cubicBezTo>
                    <a:pt x="90202" y="21812"/>
                    <a:pt x="83344" y="26003"/>
                    <a:pt x="80105" y="32290"/>
                  </a:cubicBezTo>
                  <a:cubicBezTo>
                    <a:pt x="80105" y="33719"/>
                    <a:pt x="80296" y="36862"/>
                    <a:pt x="80296" y="38957"/>
                  </a:cubicBezTo>
                  <a:lnTo>
                    <a:pt x="80296" y="92297"/>
                  </a:lnTo>
                  <a:lnTo>
                    <a:pt x="57150" y="92297"/>
                  </a:lnTo>
                  <a:lnTo>
                    <a:pt x="57150" y="37529"/>
                  </a:lnTo>
                  <a:cubicBezTo>
                    <a:pt x="57150" y="28099"/>
                    <a:pt x="51911" y="21812"/>
                    <a:pt x="42100" y="21812"/>
                  </a:cubicBezTo>
                  <a:cubicBezTo>
                    <a:pt x="33814" y="21812"/>
                    <a:pt x="27242" y="25432"/>
                    <a:pt x="23146" y="31433"/>
                  </a:cubicBezTo>
                  <a:lnTo>
                    <a:pt x="23146" y="92202"/>
                  </a:lnTo>
                  <a:lnTo>
                    <a:pt x="0" y="92202"/>
                  </a:lnTo>
                  <a:lnTo>
                    <a:pt x="0" y="1619"/>
                  </a:lnTo>
                  <a:lnTo>
                    <a:pt x="23146" y="1619"/>
                  </a:lnTo>
                  <a:lnTo>
                    <a:pt x="23146" y="11716"/>
                  </a:lnTo>
                  <a:cubicBezTo>
                    <a:pt x="29623" y="4477"/>
                    <a:pt x="40291" y="0"/>
                    <a:pt x="51530" y="0"/>
                  </a:cubicBezTo>
                  <a:cubicBezTo>
                    <a:pt x="65437" y="0"/>
                    <a:pt x="74676" y="6287"/>
                    <a:pt x="77914" y="14478"/>
                  </a:cubicBezTo>
                  <a:cubicBezTo>
                    <a:pt x="84392" y="6001"/>
                    <a:pt x="94393" y="0"/>
                    <a:pt x="108490" y="0"/>
                  </a:cubicBezTo>
                  <a:cubicBezTo>
                    <a:pt x="124968" y="0"/>
                    <a:pt x="137446" y="8287"/>
                    <a:pt x="137446" y="33052"/>
                  </a:cubicBezTo>
                  <a:lnTo>
                    <a:pt x="137446" y="92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3" name="Полилиния: фигура 102">
              <a:extLst>
                <a:ext uri="{FF2B5EF4-FFF2-40B4-BE49-F238E27FC236}">
                  <a16:creationId xmlns:a16="http://schemas.microsoft.com/office/drawing/2014/main" id="{ADBCB473-1DBD-4A5D-BC88-E9789B780726}"/>
                </a:ext>
              </a:extLst>
            </p:cNvPr>
            <p:cNvSpPr/>
            <p:nvPr/>
          </p:nvSpPr>
          <p:spPr>
            <a:xfrm>
              <a:off x="11190935" y="681716"/>
              <a:ext cx="90773" cy="95059"/>
            </a:xfrm>
            <a:custGeom>
              <a:avLst/>
              <a:gdLst>
                <a:gd name="connsiteX0" fmla="*/ 83249 w 90773"/>
                <a:gd name="connsiteY0" fmla="*/ 83820 h 95059"/>
                <a:gd name="connsiteX1" fmla="*/ 48673 w 90773"/>
                <a:gd name="connsiteY1" fmla="*/ 95059 h 95059"/>
                <a:gd name="connsiteX2" fmla="*/ 0 w 90773"/>
                <a:gd name="connsiteY2" fmla="*/ 47530 h 95059"/>
                <a:gd name="connsiteX3" fmla="*/ 47911 w 90773"/>
                <a:gd name="connsiteY3" fmla="*/ 0 h 95059"/>
                <a:gd name="connsiteX4" fmla="*/ 90773 w 90773"/>
                <a:gd name="connsiteY4" fmla="*/ 42100 h 95059"/>
                <a:gd name="connsiteX5" fmla="*/ 89345 w 90773"/>
                <a:gd name="connsiteY5" fmla="*/ 54578 h 95059"/>
                <a:gd name="connsiteX6" fmla="*/ 23908 w 90773"/>
                <a:gd name="connsiteY6" fmla="*/ 54578 h 95059"/>
                <a:gd name="connsiteX7" fmla="*/ 51054 w 90773"/>
                <a:gd name="connsiteY7" fmla="*/ 75724 h 95059"/>
                <a:gd name="connsiteX8" fmla="*/ 76581 w 90773"/>
                <a:gd name="connsiteY8" fmla="*/ 67437 h 95059"/>
                <a:gd name="connsiteX9" fmla="*/ 83249 w 90773"/>
                <a:gd name="connsiteY9" fmla="*/ 83820 h 95059"/>
                <a:gd name="connsiteX10" fmla="*/ 23050 w 90773"/>
                <a:gd name="connsiteY10" fmla="*/ 39148 h 95059"/>
                <a:gd name="connsiteX11" fmla="*/ 67532 w 90773"/>
                <a:gd name="connsiteY11" fmla="*/ 39148 h 95059"/>
                <a:gd name="connsiteX12" fmla="*/ 46768 w 90773"/>
                <a:gd name="connsiteY12" fmla="*/ 19431 h 95059"/>
                <a:gd name="connsiteX13" fmla="*/ 23050 w 90773"/>
                <a:gd name="connsiteY13" fmla="*/ 39148 h 9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73" h="95059">
                  <a:moveTo>
                    <a:pt x="83249" y="83820"/>
                  </a:moveTo>
                  <a:cubicBezTo>
                    <a:pt x="74200" y="91440"/>
                    <a:pt x="61341" y="95059"/>
                    <a:pt x="48673" y="95059"/>
                  </a:cubicBezTo>
                  <a:cubicBezTo>
                    <a:pt x="19526" y="95059"/>
                    <a:pt x="0" y="76105"/>
                    <a:pt x="0" y="47530"/>
                  </a:cubicBezTo>
                  <a:cubicBezTo>
                    <a:pt x="0" y="21146"/>
                    <a:pt x="18098" y="0"/>
                    <a:pt x="47911" y="0"/>
                  </a:cubicBezTo>
                  <a:cubicBezTo>
                    <a:pt x="71247" y="0"/>
                    <a:pt x="90773" y="16669"/>
                    <a:pt x="90773" y="42100"/>
                  </a:cubicBezTo>
                  <a:cubicBezTo>
                    <a:pt x="90773" y="47720"/>
                    <a:pt x="90392" y="51149"/>
                    <a:pt x="89345" y="54578"/>
                  </a:cubicBezTo>
                  <a:lnTo>
                    <a:pt x="23908" y="54578"/>
                  </a:lnTo>
                  <a:cubicBezTo>
                    <a:pt x="25908" y="68294"/>
                    <a:pt x="36767" y="75724"/>
                    <a:pt x="51054" y="75724"/>
                  </a:cubicBezTo>
                  <a:cubicBezTo>
                    <a:pt x="62103" y="75724"/>
                    <a:pt x="71342" y="71723"/>
                    <a:pt x="76581" y="67437"/>
                  </a:cubicBezTo>
                  <a:lnTo>
                    <a:pt x="83249" y="83820"/>
                  </a:lnTo>
                  <a:close/>
                  <a:moveTo>
                    <a:pt x="23050" y="39148"/>
                  </a:moveTo>
                  <a:lnTo>
                    <a:pt x="67532" y="39148"/>
                  </a:lnTo>
                  <a:cubicBezTo>
                    <a:pt x="67723" y="28099"/>
                    <a:pt x="60103" y="19431"/>
                    <a:pt x="46768" y="19431"/>
                  </a:cubicBezTo>
                  <a:cubicBezTo>
                    <a:pt x="32957" y="19431"/>
                    <a:pt x="25432" y="27337"/>
                    <a:pt x="23050" y="39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4" name="Полилиния: фигура 103">
              <a:extLst>
                <a:ext uri="{FF2B5EF4-FFF2-40B4-BE49-F238E27FC236}">
                  <a16:creationId xmlns:a16="http://schemas.microsoft.com/office/drawing/2014/main" id="{992D3707-5188-4A24-A010-C64EF6F07F7B}"/>
                </a:ext>
              </a:extLst>
            </p:cNvPr>
            <p:cNvSpPr/>
            <p:nvPr/>
          </p:nvSpPr>
          <p:spPr>
            <a:xfrm>
              <a:off x="11300282" y="658951"/>
              <a:ext cx="54959" cy="117729"/>
            </a:xfrm>
            <a:custGeom>
              <a:avLst/>
              <a:gdLst>
                <a:gd name="connsiteX0" fmla="*/ 0 w 54959"/>
                <a:gd name="connsiteY0" fmla="*/ 0 h 117729"/>
                <a:gd name="connsiteX1" fmla="*/ 23146 w 54959"/>
                <a:gd name="connsiteY1" fmla="*/ 0 h 117729"/>
                <a:gd name="connsiteX2" fmla="*/ 23146 w 54959"/>
                <a:gd name="connsiteY2" fmla="*/ 25146 h 117729"/>
                <a:gd name="connsiteX3" fmla="*/ 52292 w 54959"/>
                <a:gd name="connsiteY3" fmla="*/ 25146 h 117729"/>
                <a:gd name="connsiteX4" fmla="*/ 52292 w 54959"/>
                <a:gd name="connsiteY4" fmla="*/ 46863 h 117729"/>
                <a:gd name="connsiteX5" fmla="*/ 23146 w 54959"/>
                <a:gd name="connsiteY5" fmla="*/ 46863 h 117729"/>
                <a:gd name="connsiteX6" fmla="*/ 23146 w 54959"/>
                <a:gd name="connsiteY6" fmla="*/ 79915 h 117729"/>
                <a:gd name="connsiteX7" fmla="*/ 34004 w 54959"/>
                <a:gd name="connsiteY7" fmla="*/ 96202 h 117729"/>
                <a:gd name="connsiteX8" fmla="*/ 47911 w 54959"/>
                <a:gd name="connsiteY8" fmla="*/ 90964 h 117729"/>
                <a:gd name="connsiteX9" fmla="*/ 54959 w 54959"/>
                <a:gd name="connsiteY9" fmla="*/ 108871 h 117729"/>
                <a:gd name="connsiteX10" fmla="*/ 28194 w 54959"/>
                <a:gd name="connsiteY10" fmla="*/ 117729 h 117729"/>
                <a:gd name="connsiteX11" fmla="*/ 0 w 54959"/>
                <a:gd name="connsiteY11" fmla="*/ 81248 h 117729"/>
                <a:gd name="connsiteX12" fmla="*/ 0 w 54959"/>
                <a:gd name="connsiteY12" fmla="*/ 0 h 11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959" h="117729">
                  <a:moveTo>
                    <a:pt x="0" y="0"/>
                  </a:moveTo>
                  <a:lnTo>
                    <a:pt x="23146" y="0"/>
                  </a:lnTo>
                  <a:lnTo>
                    <a:pt x="23146" y="25146"/>
                  </a:lnTo>
                  <a:lnTo>
                    <a:pt x="52292" y="25146"/>
                  </a:lnTo>
                  <a:lnTo>
                    <a:pt x="52292" y="46863"/>
                  </a:lnTo>
                  <a:lnTo>
                    <a:pt x="23146" y="46863"/>
                  </a:lnTo>
                  <a:lnTo>
                    <a:pt x="23146" y="79915"/>
                  </a:lnTo>
                  <a:cubicBezTo>
                    <a:pt x="23146" y="89725"/>
                    <a:pt x="26384" y="96202"/>
                    <a:pt x="34004" y="96202"/>
                  </a:cubicBezTo>
                  <a:cubicBezTo>
                    <a:pt x="40291" y="96202"/>
                    <a:pt x="44672" y="93345"/>
                    <a:pt x="47911" y="90964"/>
                  </a:cubicBezTo>
                  <a:lnTo>
                    <a:pt x="54959" y="108871"/>
                  </a:lnTo>
                  <a:cubicBezTo>
                    <a:pt x="49530" y="113347"/>
                    <a:pt x="39910" y="117729"/>
                    <a:pt x="28194" y="117729"/>
                  </a:cubicBezTo>
                  <a:cubicBezTo>
                    <a:pt x="7620" y="117729"/>
                    <a:pt x="0" y="104394"/>
                    <a:pt x="0" y="8124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5" name="Полилиния: фигура 104">
              <a:extLst>
                <a:ext uri="{FF2B5EF4-FFF2-40B4-BE49-F238E27FC236}">
                  <a16:creationId xmlns:a16="http://schemas.microsoft.com/office/drawing/2014/main" id="{9DB467ED-498F-49D3-8287-EEB61F7822E9}"/>
                </a:ext>
              </a:extLst>
            </p:cNvPr>
            <p:cNvSpPr/>
            <p:nvPr/>
          </p:nvSpPr>
          <p:spPr>
            <a:xfrm>
              <a:off x="11373529" y="744676"/>
              <a:ext cx="30765" cy="30956"/>
            </a:xfrm>
            <a:custGeom>
              <a:avLst/>
              <a:gdLst>
                <a:gd name="connsiteX0" fmla="*/ 16097 w 30765"/>
                <a:gd name="connsiteY0" fmla="*/ 0 h 30956"/>
                <a:gd name="connsiteX1" fmla="*/ 30766 w 30765"/>
                <a:gd name="connsiteY1" fmla="*/ 14859 h 30956"/>
                <a:gd name="connsiteX2" fmla="*/ 16097 w 30765"/>
                <a:gd name="connsiteY2" fmla="*/ 30956 h 30956"/>
                <a:gd name="connsiteX3" fmla="*/ 0 w 30765"/>
                <a:gd name="connsiteY3" fmla="*/ 14859 h 30956"/>
                <a:gd name="connsiteX4" fmla="*/ 16097 w 30765"/>
                <a:gd name="connsiteY4" fmla="*/ 0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65" h="30956">
                  <a:moveTo>
                    <a:pt x="16097" y="0"/>
                  </a:moveTo>
                  <a:cubicBezTo>
                    <a:pt x="24765" y="0"/>
                    <a:pt x="30766" y="7810"/>
                    <a:pt x="30766" y="14859"/>
                  </a:cubicBezTo>
                  <a:cubicBezTo>
                    <a:pt x="30766" y="23146"/>
                    <a:pt x="24765" y="30956"/>
                    <a:pt x="16097" y="30956"/>
                  </a:cubicBezTo>
                  <a:cubicBezTo>
                    <a:pt x="6001" y="30956"/>
                    <a:pt x="0" y="23146"/>
                    <a:pt x="0" y="14859"/>
                  </a:cubicBezTo>
                  <a:cubicBezTo>
                    <a:pt x="0" y="7810"/>
                    <a:pt x="6001" y="0"/>
                    <a:pt x="1609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6" name="Полилиния: фигура 105">
              <a:extLst>
                <a:ext uri="{FF2B5EF4-FFF2-40B4-BE49-F238E27FC236}">
                  <a16:creationId xmlns:a16="http://schemas.microsoft.com/office/drawing/2014/main" id="{49297C08-F244-4676-98F8-0C432CFCC096}"/>
                </a:ext>
              </a:extLst>
            </p:cNvPr>
            <p:cNvSpPr/>
            <p:nvPr/>
          </p:nvSpPr>
          <p:spPr>
            <a:xfrm>
              <a:off x="11428012" y="682478"/>
              <a:ext cx="58007" cy="92106"/>
            </a:xfrm>
            <a:custGeom>
              <a:avLst/>
              <a:gdLst>
                <a:gd name="connsiteX0" fmla="*/ 0 w 58007"/>
                <a:gd name="connsiteY0" fmla="*/ 1619 h 92106"/>
                <a:gd name="connsiteX1" fmla="*/ 23146 w 58007"/>
                <a:gd name="connsiteY1" fmla="*/ 1619 h 92106"/>
                <a:gd name="connsiteX2" fmla="*/ 23146 w 58007"/>
                <a:gd name="connsiteY2" fmla="*/ 10477 h 92106"/>
                <a:gd name="connsiteX3" fmla="*/ 43910 w 58007"/>
                <a:gd name="connsiteY3" fmla="*/ 0 h 92106"/>
                <a:gd name="connsiteX4" fmla="*/ 58007 w 58007"/>
                <a:gd name="connsiteY4" fmla="*/ 3429 h 92106"/>
                <a:gd name="connsiteX5" fmla="*/ 49721 w 58007"/>
                <a:gd name="connsiteY5" fmla="*/ 25146 h 92106"/>
                <a:gd name="connsiteX6" fmla="*/ 38005 w 58007"/>
                <a:gd name="connsiteY6" fmla="*/ 21717 h 92106"/>
                <a:gd name="connsiteX7" fmla="*/ 23146 w 58007"/>
                <a:gd name="connsiteY7" fmla="*/ 31337 h 92106"/>
                <a:gd name="connsiteX8" fmla="*/ 23146 w 58007"/>
                <a:gd name="connsiteY8" fmla="*/ 92107 h 92106"/>
                <a:gd name="connsiteX9" fmla="*/ 0 w 58007"/>
                <a:gd name="connsiteY9" fmla="*/ 92107 h 92106"/>
                <a:gd name="connsiteX10" fmla="*/ 0 w 58007"/>
                <a:gd name="connsiteY10" fmla="*/ 1619 h 9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007" h="92106">
                  <a:moveTo>
                    <a:pt x="0" y="1619"/>
                  </a:moveTo>
                  <a:lnTo>
                    <a:pt x="23146" y="1619"/>
                  </a:lnTo>
                  <a:lnTo>
                    <a:pt x="23146" y="10477"/>
                  </a:lnTo>
                  <a:cubicBezTo>
                    <a:pt x="27337" y="4667"/>
                    <a:pt x="33052" y="0"/>
                    <a:pt x="43910" y="0"/>
                  </a:cubicBezTo>
                  <a:cubicBezTo>
                    <a:pt x="51340" y="0"/>
                    <a:pt x="54959" y="1238"/>
                    <a:pt x="58007" y="3429"/>
                  </a:cubicBezTo>
                  <a:lnTo>
                    <a:pt x="49721" y="25146"/>
                  </a:lnTo>
                  <a:cubicBezTo>
                    <a:pt x="45339" y="22574"/>
                    <a:pt x="42863" y="21717"/>
                    <a:pt x="38005" y="21717"/>
                  </a:cubicBezTo>
                  <a:cubicBezTo>
                    <a:pt x="30004" y="21717"/>
                    <a:pt x="25717" y="26194"/>
                    <a:pt x="23146" y="31337"/>
                  </a:cubicBezTo>
                  <a:lnTo>
                    <a:pt x="23146" y="92107"/>
                  </a:lnTo>
                  <a:lnTo>
                    <a:pt x="0" y="92107"/>
                  </a:lnTo>
                  <a:lnTo>
                    <a:pt x="0" y="1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107" name="Полилиния: фигура 106">
              <a:extLst>
                <a:ext uri="{FF2B5EF4-FFF2-40B4-BE49-F238E27FC236}">
                  <a16:creationId xmlns:a16="http://schemas.microsoft.com/office/drawing/2014/main" id="{B477C0F6-C3CE-40E7-831A-9732B2BC57EE}"/>
                </a:ext>
              </a:extLst>
            </p:cNvPr>
            <p:cNvSpPr/>
            <p:nvPr/>
          </p:nvSpPr>
          <p:spPr>
            <a:xfrm>
              <a:off x="11499926" y="684002"/>
              <a:ext cx="83915" cy="92773"/>
            </a:xfrm>
            <a:custGeom>
              <a:avLst/>
              <a:gdLst>
                <a:gd name="connsiteX0" fmla="*/ 83915 w 83915"/>
                <a:gd name="connsiteY0" fmla="*/ 90583 h 92773"/>
                <a:gd name="connsiteX1" fmla="*/ 60770 w 83915"/>
                <a:gd name="connsiteY1" fmla="*/ 90583 h 92773"/>
                <a:gd name="connsiteX2" fmla="*/ 60770 w 83915"/>
                <a:gd name="connsiteY2" fmla="*/ 79534 h 92773"/>
                <a:gd name="connsiteX3" fmla="*/ 31813 w 83915"/>
                <a:gd name="connsiteY3" fmla="*/ 92773 h 92773"/>
                <a:gd name="connsiteX4" fmla="*/ 0 w 83915"/>
                <a:gd name="connsiteY4" fmla="*/ 55340 h 92773"/>
                <a:gd name="connsiteX5" fmla="*/ 0 w 83915"/>
                <a:gd name="connsiteY5" fmla="*/ 0 h 92773"/>
                <a:gd name="connsiteX6" fmla="*/ 23146 w 83915"/>
                <a:gd name="connsiteY6" fmla="*/ 0 h 92773"/>
                <a:gd name="connsiteX7" fmla="*/ 23146 w 83915"/>
                <a:gd name="connsiteY7" fmla="*/ 50578 h 92773"/>
                <a:gd name="connsiteX8" fmla="*/ 40481 w 83915"/>
                <a:gd name="connsiteY8" fmla="*/ 71342 h 92773"/>
                <a:gd name="connsiteX9" fmla="*/ 60770 w 83915"/>
                <a:gd name="connsiteY9" fmla="*/ 60293 h 92773"/>
                <a:gd name="connsiteX10" fmla="*/ 60770 w 83915"/>
                <a:gd name="connsiteY10" fmla="*/ 95 h 92773"/>
                <a:gd name="connsiteX11" fmla="*/ 83915 w 83915"/>
                <a:gd name="connsiteY11" fmla="*/ 95 h 92773"/>
                <a:gd name="connsiteX12" fmla="*/ 83915 w 83915"/>
                <a:gd name="connsiteY12" fmla="*/ 90583 h 9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915" h="92773">
                  <a:moveTo>
                    <a:pt x="83915" y="90583"/>
                  </a:moveTo>
                  <a:lnTo>
                    <a:pt x="60770" y="90583"/>
                  </a:lnTo>
                  <a:lnTo>
                    <a:pt x="60770" y="79534"/>
                  </a:lnTo>
                  <a:cubicBezTo>
                    <a:pt x="55340" y="86201"/>
                    <a:pt x="45911" y="92773"/>
                    <a:pt x="31813" y="92773"/>
                  </a:cubicBezTo>
                  <a:cubicBezTo>
                    <a:pt x="14097" y="92773"/>
                    <a:pt x="0" y="81344"/>
                    <a:pt x="0" y="55340"/>
                  </a:cubicBezTo>
                  <a:lnTo>
                    <a:pt x="0" y="0"/>
                  </a:lnTo>
                  <a:lnTo>
                    <a:pt x="23146" y="0"/>
                  </a:lnTo>
                  <a:lnTo>
                    <a:pt x="23146" y="50578"/>
                  </a:lnTo>
                  <a:cubicBezTo>
                    <a:pt x="23146" y="62675"/>
                    <a:pt x="27813" y="71342"/>
                    <a:pt x="40481" y="71342"/>
                  </a:cubicBezTo>
                  <a:cubicBezTo>
                    <a:pt x="48101" y="71342"/>
                    <a:pt x="55531" y="67056"/>
                    <a:pt x="60770" y="60293"/>
                  </a:cubicBezTo>
                  <a:lnTo>
                    <a:pt x="60770" y="95"/>
                  </a:lnTo>
                  <a:lnTo>
                    <a:pt x="83915" y="95"/>
                  </a:lnTo>
                  <a:lnTo>
                    <a:pt x="83915" y="905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</p:grp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CEE949E4-F13E-420D-B3A5-2E32FD3E29B7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5330" y="5446643"/>
            <a:ext cx="6421" cy="78779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Текст 25">
            <a:extLst>
              <a:ext uri="{FF2B5EF4-FFF2-40B4-BE49-F238E27FC236}">
                <a16:creationId xmlns:a16="http://schemas.microsoft.com/office/drawing/2014/main" id="{C69E78E0-27F6-454D-B16A-3B42D6ABBA6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59088" y="5446643"/>
            <a:ext cx="2668027" cy="787792"/>
          </a:xfrm>
        </p:spPr>
        <p:txBody>
          <a:bodyPr/>
          <a:lstStyle>
            <a:lvl1pPr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defRPr sz="1400">
                <a:solidFill>
                  <a:schemeClr val="bg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5" name="Текст 25">
            <a:extLst>
              <a:ext uri="{FF2B5EF4-FFF2-40B4-BE49-F238E27FC236}">
                <a16:creationId xmlns:a16="http://schemas.microsoft.com/office/drawing/2014/main" id="{9864F62C-11B3-48B7-B2B9-ABD2C4EEF51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385727" y="5446643"/>
            <a:ext cx="3045324" cy="787792"/>
          </a:xfrm>
        </p:spPr>
        <p:txBody>
          <a:bodyPr/>
          <a:lstStyle>
            <a:lvl1pPr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defRPr sz="1400">
                <a:solidFill>
                  <a:schemeClr val="bg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cxnSp>
        <p:nvCxnSpPr>
          <p:cNvPr id="69" name="Прямая соединительная линия 68">
            <a:extLst>
              <a:ext uri="{FF2B5EF4-FFF2-40B4-BE49-F238E27FC236}">
                <a16:creationId xmlns:a16="http://schemas.microsoft.com/office/drawing/2014/main" id="{2E43AA17-0C03-4100-AB42-E851F8016D22}"/>
              </a:ext>
            </a:extLst>
          </p:cNvPr>
          <p:cNvCxnSpPr>
            <a:cxnSpLocks/>
          </p:cNvCxnSpPr>
          <p:nvPr userDrawn="1"/>
        </p:nvCxnSpPr>
        <p:spPr>
          <a:xfrm flipV="1">
            <a:off x="4183419" y="5446643"/>
            <a:ext cx="6421" cy="78779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937C7057-22B3-4720-A2CA-387FF41DA30A}"/>
              </a:ext>
            </a:extLst>
          </p:cNvPr>
          <p:cNvGrpSpPr/>
          <p:nvPr userDrawn="1"/>
        </p:nvGrpSpPr>
        <p:grpSpPr>
          <a:xfrm>
            <a:off x="474003" y="470616"/>
            <a:ext cx="2204002" cy="765700"/>
            <a:chOff x="474003" y="470616"/>
            <a:chExt cx="2204002" cy="765700"/>
          </a:xfrm>
        </p:grpSpPr>
        <p:sp>
          <p:nvSpPr>
            <p:cNvPr id="58" name="Полилиния: фигура 57">
              <a:extLst>
                <a:ext uri="{FF2B5EF4-FFF2-40B4-BE49-F238E27FC236}">
                  <a16:creationId xmlns:a16="http://schemas.microsoft.com/office/drawing/2014/main" id="{5FD7C8D5-911E-43D9-883A-5366028DBDA2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49C33EB6-371F-43A6-B6DE-844DE7A8CD2A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id="{9589064C-E493-453A-AA0B-220B9B159E3A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61" name="Рисунок 25">
              <a:extLst>
                <a:ext uri="{FF2B5EF4-FFF2-40B4-BE49-F238E27FC236}">
                  <a16:creationId xmlns:a16="http://schemas.microsoft.com/office/drawing/2014/main" id="{224E3337-AF80-4C2C-BF69-A3A4FAEDC530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chemeClr val="bg1"/>
            </a:solidFill>
          </p:grpSpPr>
          <p:sp>
            <p:nvSpPr>
              <p:cNvPr id="66" name="Полилиния: фигура 65">
                <a:extLst>
                  <a:ext uri="{FF2B5EF4-FFF2-40B4-BE49-F238E27FC236}">
                    <a16:creationId xmlns:a16="http://schemas.microsoft.com/office/drawing/2014/main" id="{614BE534-8AA2-4A7A-945A-FDEEB89E531E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67" name="Полилиния: фигура 66">
                <a:extLst>
                  <a:ext uri="{FF2B5EF4-FFF2-40B4-BE49-F238E27FC236}">
                    <a16:creationId xmlns:a16="http://schemas.microsoft.com/office/drawing/2014/main" id="{93EFC23C-02B3-4699-B43B-5229FD6C93A1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68" name="Полилиния: фигура 67">
                <a:extLst>
                  <a:ext uri="{FF2B5EF4-FFF2-40B4-BE49-F238E27FC236}">
                    <a16:creationId xmlns:a16="http://schemas.microsoft.com/office/drawing/2014/main" id="{D6F7C608-5016-4FCC-96B5-3C15AE0B749D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70" name="Рисунок 25">
                <a:extLst>
                  <a:ext uri="{FF2B5EF4-FFF2-40B4-BE49-F238E27FC236}">
                    <a16:creationId xmlns:a16="http://schemas.microsoft.com/office/drawing/2014/main" id="{455E63C7-5836-4C79-A5A7-322D40371549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71" name="Полилиния: фигура 70">
                  <a:extLst>
                    <a:ext uri="{FF2B5EF4-FFF2-40B4-BE49-F238E27FC236}">
                      <a16:creationId xmlns:a16="http://schemas.microsoft.com/office/drawing/2014/main" id="{6A621DE6-EC30-43FD-BB13-2F95AD4D56BD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Полилиния: фигура 71">
                  <a:extLst>
                    <a:ext uri="{FF2B5EF4-FFF2-40B4-BE49-F238E27FC236}">
                      <a16:creationId xmlns:a16="http://schemas.microsoft.com/office/drawing/2014/main" id="{84F277D6-F83C-4F77-AC53-483434B84EF9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Полилиния: фигура 72">
                  <a:extLst>
                    <a:ext uri="{FF2B5EF4-FFF2-40B4-BE49-F238E27FC236}">
                      <a16:creationId xmlns:a16="http://schemas.microsoft.com/office/drawing/2014/main" id="{F535B1B2-7B63-4499-964C-02DDE00155B9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Полилиния: фигура 73">
                  <a:extLst>
                    <a:ext uri="{FF2B5EF4-FFF2-40B4-BE49-F238E27FC236}">
                      <a16:creationId xmlns:a16="http://schemas.microsoft.com/office/drawing/2014/main" id="{FACFFEB4-0C02-4D80-A21B-E17458C80F2A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Полилиния: фигура 74">
                  <a:extLst>
                    <a:ext uri="{FF2B5EF4-FFF2-40B4-BE49-F238E27FC236}">
                      <a16:creationId xmlns:a16="http://schemas.microsoft.com/office/drawing/2014/main" id="{367E3741-1236-4EBC-84A0-99A711813FB7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Полилиния: фигура 75">
                  <a:extLst>
                    <a:ext uri="{FF2B5EF4-FFF2-40B4-BE49-F238E27FC236}">
                      <a16:creationId xmlns:a16="http://schemas.microsoft.com/office/drawing/2014/main" id="{8F5E60A9-7008-4C95-99A9-6DAEED220673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72099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CAF086F-7A52-4EA6-A345-6C4292C542FC}"/>
              </a:ext>
            </a:extLst>
          </p:cNvPr>
          <p:cNvSpPr/>
          <p:nvPr/>
        </p:nvSpPr>
        <p:spPr>
          <a:xfrm>
            <a:off x="4191602" y="0"/>
            <a:ext cx="8000399" cy="6853808"/>
          </a:xfrm>
          <a:prstGeom prst="rect">
            <a:avLst/>
          </a:prstGeom>
          <a:solidFill>
            <a:srgbClr val="4B58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3" name="Рисунок 11">
            <a:extLst>
              <a:ext uri="{FF2B5EF4-FFF2-40B4-BE49-F238E27FC236}">
                <a16:creationId xmlns:a16="http://schemas.microsoft.com/office/drawing/2014/main" id="{6F31225E-6EDF-49B8-B572-01159879A352}"/>
              </a:ext>
            </a:extLst>
          </p:cNvPr>
          <p:cNvSpPr/>
          <p:nvPr/>
        </p:nvSpPr>
        <p:spPr>
          <a:xfrm>
            <a:off x="2129251" y="0"/>
            <a:ext cx="2062352" cy="6854190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35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9E62B-DA49-4AFA-9105-6A590E0B9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4989" y="4526936"/>
            <a:ext cx="6293947" cy="1115762"/>
          </a:xfrm>
        </p:spPr>
        <p:txBody>
          <a:bodyPr anchor="b"/>
          <a:lstStyle>
            <a:lvl1pPr algn="l">
              <a:defRPr sz="2625">
                <a:solidFill>
                  <a:schemeClr val="bg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560203-97A6-4130-AE79-46F368844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54989" y="5642698"/>
            <a:ext cx="6293947" cy="465858"/>
          </a:xfrm>
        </p:spPr>
        <p:txBody>
          <a:bodyPr/>
          <a:lstStyle>
            <a:lvl1pPr marL="0" indent="0" algn="l">
              <a:buNone/>
              <a:defRPr sz="2625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ru-RU" dirty="0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F1D8C7FE-FD0B-4C81-9B32-F79A965BD7B3}"/>
              </a:ext>
            </a:extLst>
          </p:cNvPr>
          <p:cNvSpPr/>
          <p:nvPr/>
        </p:nvSpPr>
        <p:spPr>
          <a:xfrm>
            <a:off x="4191603" y="-6958"/>
            <a:ext cx="7840335" cy="6860767"/>
          </a:xfrm>
          <a:custGeom>
            <a:avLst/>
            <a:gdLst>
              <a:gd name="connsiteX0" fmla="*/ 1937983 w 7840335"/>
              <a:gd name="connsiteY0" fmla="*/ 1089862 h 6860767"/>
              <a:gd name="connsiteX1" fmla="*/ 1937983 w 7840335"/>
              <a:gd name="connsiteY1" fmla="*/ 3278717 h 6860767"/>
              <a:gd name="connsiteX2" fmla="*/ 2119340 w 7840335"/>
              <a:gd name="connsiteY2" fmla="*/ 3283225 h 6860767"/>
              <a:gd name="connsiteX3" fmla="*/ 5448614 w 7840335"/>
              <a:gd name="connsiteY3" fmla="*/ 5821299 h 6860767"/>
              <a:gd name="connsiteX4" fmla="*/ 5456242 w 7840335"/>
              <a:gd name="connsiteY4" fmla="*/ 5848660 h 6860767"/>
              <a:gd name="connsiteX5" fmla="*/ 5519844 w 7840335"/>
              <a:gd name="connsiteY5" fmla="*/ 5617944 h 6860767"/>
              <a:gd name="connsiteX6" fmla="*/ 5617353 w 7840335"/>
              <a:gd name="connsiteY6" fmla="*/ 4774107 h 6860767"/>
              <a:gd name="connsiteX7" fmla="*/ 2122293 w 7840335"/>
              <a:gd name="connsiteY7" fmla="*/ 1094538 h 6860767"/>
              <a:gd name="connsiteX8" fmla="*/ 1932981 w 7840335"/>
              <a:gd name="connsiteY8" fmla="*/ 0 h 6860767"/>
              <a:gd name="connsiteX9" fmla="*/ 5408679 w 7840335"/>
              <a:gd name="connsiteY9" fmla="*/ 0 h 6860767"/>
              <a:gd name="connsiteX10" fmla="*/ 7840335 w 7840335"/>
              <a:gd name="connsiteY10" fmla="*/ 4774107 h 6860767"/>
              <a:gd name="connsiteX11" fmla="*/ 7459791 w 7840335"/>
              <a:gd name="connsiteY11" fmla="*/ 6860767 h 6860767"/>
              <a:gd name="connsiteX12" fmla="*/ 4968023 w 7840335"/>
              <a:gd name="connsiteY12" fmla="*/ 6860767 h 6860767"/>
              <a:gd name="connsiteX13" fmla="*/ 4970641 w 7840335"/>
              <a:gd name="connsiteY13" fmla="*/ 6856657 h 6860767"/>
              <a:gd name="connsiteX14" fmla="*/ 3406194 w 7840335"/>
              <a:gd name="connsiteY14" fmla="*/ 6856657 h 6860767"/>
              <a:gd name="connsiteX15" fmla="*/ 1932981 w 7840335"/>
              <a:gd name="connsiteY15" fmla="*/ 5501658 h 6860767"/>
              <a:gd name="connsiteX16" fmla="*/ 1932981 w 7840335"/>
              <a:gd name="connsiteY16" fmla="*/ 3286810 h 6860767"/>
              <a:gd name="connsiteX17" fmla="*/ 1794553 w 7840335"/>
              <a:gd name="connsiteY17" fmla="*/ 3290591 h 6860767"/>
              <a:gd name="connsiteX18" fmla="*/ 0 w 7840335"/>
              <a:gd name="connsiteY18" fmla="*/ 4158383 h 6860767"/>
              <a:gd name="connsiteX19" fmla="*/ 0 w 7840335"/>
              <a:gd name="connsiteY19" fmla="*/ 1465426 h 6860767"/>
              <a:gd name="connsiteX20" fmla="*/ 1681235 w 7840335"/>
              <a:gd name="connsiteY20" fmla="*/ 1065379 h 6860767"/>
              <a:gd name="connsiteX21" fmla="*/ 1932981 w 7840335"/>
              <a:gd name="connsiteY21" fmla="*/ 1058760 h 68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40335" h="6860767">
                <a:moveTo>
                  <a:pt x="1937983" y="1089862"/>
                </a:moveTo>
                <a:lnTo>
                  <a:pt x="1937983" y="3278717"/>
                </a:lnTo>
                <a:lnTo>
                  <a:pt x="2119340" y="3283225"/>
                </a:lnTo>
                <a:cubicBezTo>
                  <a:pt x="3674372" y="3360713"/>
                  <a:pt x="4979745" y="4402406"/>
                  <a:pt x="5448614" y="5821299"/>
                </a:cubicBezTo>
                <a:lnTo>
                  <a:pt x="5456242" y="5848660"/>
                </a:lnTo>
                <a:lnTo>
                  <a:pt x="5519844" y="5617944"/>
                </a:lnTo>
                <a:cubicBezTo>
                  <a:pt x="5583611" y="5346872"/>
                  <a:pt x="5617353" y="5064357"/>
                  <a:pt x="5617353" y="4774107"/>
                </a:cubicBezTo>
                <a:cubicBezTo>
                  <a:pt x="5617353" y="2806016"/>
                  <a:pt x="4066245" y="1193405"/>
                  <a:pt x="2122293" y="1094538"/>
                </a:cubicBezTo>
                <a:close/>
                <a:moveTo>
                  <a:pt x="1932981" y="0"/>
                </a:moveTo>
                <a:lnTo>
                  <a:pt x="5408679" y="0"/>
                </a:lnTo>
                <a:cubicBezTo>
                  <a:pt x="6881556" y="1075398"/>
                  <a:pt x="7840335" y="2814882"/>
                  <a:pt x="7840335" y="4774107"/>
                </a:cubicBezTo>
                <a:cubicBezTo>
                  <a:pt x="7840335" y="5508366"/>
                  <a:pt x="7705690" y="6211688"/>
                  <a:pt x="7459791" y="6860767"/>
                </a:cubicBezTo>
                <a:lnTo>
                  <a:pt x="4968023" y="6860767"/>
                </a:lnTo>
                <a:lnTo>
                  <a:pt x="4970641" y="6856657"/>
                </a:lnTo>
                <a:lnTo>
                  <a:pt x="3406194" y="6856657"/>
                </a:lnTo>
                <a:cubicBezTo>
                  <a:pt x="3343231" y="6099008"/>
                  <a:pt x="2706644" y="5501658"/>
                  <a:pt x="1932981" y="5501658"/>
                </a:cubicBezTo>
                <a:lnTo>
                  <a:pt x="1932981" y="3286810"/>
                </a:lnTo>
                <a:lnTo>
                  <a:pt x="1794553" y="3290591"/>
                </a:lnTo>
                <a:cubicBezTo>
                  <a:pt x="1082284" y="3329599"/>
                  <a:pt x="445750" y="3657317"/>
                  <a:pt x="0" y="4158383"/>
                </a:cubicBezTo>
                <a:lnTo>
                  <a:pt x="0" y="1465426"/>
                </a:lnTo>
                <a:cubicBezTo>
                  <a:pt x="519179" y="1236547"/>
                  <a:pt x="1086066" y="1096752"/>
                  <a:pt x="1681235" y="1065379"/>
                </a:cubicBezTo>
                <a:lnTo>
                  <a:pt x="1932981" y="1058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0"/>
                  <a:lumOff val="100000"/>
                  <a:alpha val="3000"/>
                </a:schemeClr>
              </a:gs>
              <a:gs pos="91000">
                <a:schemeClr val="bg1">
                  <a:lumMod val="50000"/>
                  <a:alpha val="3000"/>
                </a:schemeClr>
              </a:gs>
            </a:gsLst>
            <a:path path="shape">
              <a:fillToRect l="50000" t="50000" r="50000" b="50000"/>
            </a:path>
            <a:tileRect/>
          </a:gradFill>
          <a:ln w="8384" cap="flat">
            <a:noFill/>
            <a:prstDash val="solid"/>
            <a:miter/>
          </a:ln>
          <a:scene3d>
            <a:camera prst="orthographicFront"/>
            <a:lightRig rig="balanced" dir="t"/>
          </a:scene3d>
          <a:sp3d prstMaterial="powder"/>
        </p:spPr>
        <p:txBody>
          <a:bodyPr wrap="square" rtlCol="0" anchor="ctr">
            <a:noAutofit/>
          </a:bodyPr>
          <a:lstStyle/>
          <a:p>
            <a:endParaRPr lang="ru-RU" sz="1350"/>
          </a:p>
        </p:txBody>
      </p:sp>
      <p:sp>
        <p:nvSpPr>
          <p:cNvPr id="53" name="Рисунок 26">
            <a:extLst>
              <a:ext uri="{FF2B5EF4-FFF2-40B4-BE49-F238E27FC236}">
                <a16:creationId xmlns:a16="http://schemas.microsoft.com/office/drawing/2014/main" id="{053AB05E-BA91-41EF-AEC8-F8C92C19DE6B}"/>
              </a:ext>
            </a:extLst>
          </p:cNvPr>
          <p:cNvSpPr/>
          <p:nvPr/>
        </p:nvSpPr>
        <p:spPr>
          <a:xfrm>
            <a:off x="2129251" y="1457273"/>
            <a:ext cx="2061751" cy="5396537"/>
          </a:xfrm>
          <a:custGeom>
            <a:avLst/>
            <a:gdLst>
              <a:gd name="connsiteX0" fmla="*/ 0 w 2066935"/>
              <a:gd name="connsiteY0" fmla="*/ 1730848 h 5410109"/>
              <a:gd name="connsiteX1" fmla="*/ 0 w 2066935"/>
              <a:gd name="connsiteY1" fmla="*/ 5410109 h 5410109"/>
              <a:gd name="connsiteX2" fmla="*/ 1606216 w 2066935"/>
              <a:gd name="connsiteY2" fmla="*/ 5410109 h 5410109"/>
              <a:gd name="connsiteX3" fmla="*/ 1410038 w 2066935"/>
              <a:gd name="connsiteY3" fmla="*/ 4420180 h 5410109"/>
              <a:gd name="connsiteX4" fmla="*/ 2066935 w 2066935"/>
              <a:gd name="connsiteY4" fmla="*/ 2695825 h 5410109"/>
              <a:gd name="connsiteX5" fmla="*/ 2066935 w 2066935"/>
              <a:gd name="connsiteY5" fmla="*/ 0 h 5410109"/>
              <a:gd name="connsiteX6" fmla="*/ 0 w 2066935"/>
              <a:gd name="connsiteY6" fmla="*/ 1730848 h 541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6935" h="5410109">
                <a:moveTo>
                  <a:pt x="0" y="1730848"/>
                </a:moveTo>
                <a:lnTo>
                  <a:pt x="0" y="5410109"/>
                </a:lnTo>
                <a:lnTo>
                  <a:pt x="1606216" y="5410109"/>
                </a:lnTo>
                <a:cubicBezTo>
                  <a:pt x="1479929" y="5104830"/>
                  <a:pt x="1410038" y="4770526"/>
                  <a:pt x="1410038" y="4420180"/>
                </a:cubicBezTo>
                <a:cubicBezTo>
                  <a:pt x="1410038" y="3758955"/>
                  <a:pt x="1658538" y="3154889"/>
                  <a:pt x="2066935" y="2695825"/>
                </a:cubicBezTo>
                <a:lnTo>
                  <a:pt x="2066935" y="0"/>
                </a:lnTo>
                <a:cubicBezTo>
                  <a:pt x="1225190" y="370841"/>
                  <a:pt x="508713" y="975416"/>
                  <a:pt x="0" y="1730848"/>
                </a:cubicBezTo>
                <a:close/>
              </a:path>
            </a:pathLst>
          </a:custGeom>
          <a:gradFill>
            <a:gsLst>
              <a:gs pos="0">
                <a:srgbClr val="00B07F"/>
              </a:gs>
              <a:gs pos="100000">
                <a:srgbClr val="1BE3AB"/>
              </a:gs>
            </a:gsLst>
            <a:lin ang="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350"/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97ACC221-4E00-4CD0-A7DC-FE1A1E452E6B}"/>
              </a:ext>
            </a:extLst>
          </p:cNvPr>
          <p:cNvGrpSpPr/>
          <p:nvPr/>
        </p:nvGrpSpPr>
        <p:grpSpPr>
          <a:xfrm>
            <a:off x="329489" y="313961"/>
            <a:ext cx="958331" cy="332937"/>
            <a:chOff x="474003" y="470616"/>
            <a:chExt cx="2204002" cy="765700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474FCD78-5F89-410D-9E44-F969AB5FCFB3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A65C0117-F9FC-42D9-A705-7B6241A2901E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C8B25548-D3C6-47FB-A4D1-A254BE5BFE3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42" name="Рисунок 25">
              <a:extLst>
                <a:ext uri="{FF2B5EF4-FFF2-40B4-BE49-F238E27FC236}">
                  <a16:creationId xmlns:a16="http://schemas.microsoft.com/office/drawing/2014/main" id="{427E78FC-370B-4329-ABA0-81543D3CBC66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43" name="Полилиния: фигура 42">
                <a:extLst>
                  <a:ext uri="{FF2B5EF4-FFF2-40B4-BE49-F238E27FC236}">
                    <a16:creationId xmlns:a16="http://schemas.microsoft.com/office/drawing/2014/main" id="{3E4917F6-7DE9-4F35-8C03-E11CB523F603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44" name="Полилиния: фигура 43">
                <a:extLst>
                  <a:ext uri="{FF2B5EF4-FFF2-40B4-BE49-F238E27FC236}">
                    <a16:creationId xmlns:a16="http://schemas.microsoft.com/office/drawing/2014/main" id="{BE23059D-17E5-4A2D-9826-7FE7D1FA6CBA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45" name="Полилиния: фигура 44">
                <a:extLst>
                  <a:ext uri="{FF2B5EF4-FFF2-40B4-BE49-F238E27FC236}">
                    <a16:creationId xmlns:a16="http://schemas.microsoft.com/office/drawing/2014/main" id="{3F8A0206-E720-4FD3-A1C3-855212630CB5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46" name="Рисунок 25">
                <a:extLst>
                  <a:ext uri="{FF2B5EF4-FFF2-40B4-BE49-F238E27FC236}">
                    <a16:creationId xmlns:a16="http://schemas.microsoft.com/office/drawing/2014/main" id="{5B94C783-596B-4094-86FE-D4A478ADD382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47" name="Полилиния: фигура 46">
                  <a:extLst>
                    <a:ext uri="{FF2B5EF4-FFF2-40B4-BE49-F238E27FC236}">
                      <a16:creationId xmlns:a16="http://schemas.microsoft.com/office/drawing/2014/main" id="{E00AE18D-7D45-429E-A9A6-5FA6DD9092E5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8" name="Полилиния: фигура 47">
                  <a:extLst>
                    <a:ext uri="{FF2B5EF4-FFF2-40B4-BE49-F238E27FC236}">
                      <a16:creationId xmlns:a16="http://schemas.microsoft.com/office/drawing/2014/main" id="{F2E7F26F-C04B-4E48-9071-327FD3D40231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9" name="Полилиния: фигура 48">
                  <a:extLst>
                    <a:ext uri="{FF2B5EF4-FFF2-40B4-BE49-F238E27FC236}">
                      <a16:creationId xmlns:a16="http://schemas.microsoft.com/office/drawing/2014/main" id="{69B3A55A-F59E-4AF5-92D2-F6D046D3369D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0" name="Полилиния: фигура 49">
                  <a:extLst>
                    <a:ext uri="{FF2B5EF4-FFF2-40B4-BE49-F238E27FC236}">
                      <a16:creationId xmlns:a16="http://schemas.microsoft.com/office/drawing/2014/main" id="{394E222D-D7DF-4816-8ACD-EE70EBF9AC18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1" name="Полилиния: фигура 50">
                  <a:extLst>
                    <a:ext uri="{FF2B5EF4-FFF2-40B4-BE49-F238E27FC236}">
                      <a16:creationId xmlns:a16="http://schemas.microsoft.com/office/drawing/2014/main" id="{C1BF9BE8-AEFD-46AD-9623-AAA27F0C1597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52" name="Полилиния: фигура 51">
                  <a:extLst>
                    <a:ext uri="{FF2B5EF4-FFF2-40B4-BE49-F238E27FC236}">
                      <a16:creationId xmlns:a16="http://schemas.microsoft.com/office/drawing/2014/main" id="{D590855E-5EB2-459B-8926-BF9C669393DF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  <p:sp>
        <p:nvSpPr>
          <p:cNvPr id="6" name="Текст 5">
            <a:extLst>
              <a:ext uri="{FF2B5EF4-FFF2-40B4-BE49-F238E27FC236}">
                <a16:creationId xmlns:a16="http://schemas.microsoft.com/office/drawing/2014/main" id="{159E626F-946E-402B-A4E8-5F672A5904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16636" y="5229083"/>
            <a:ext cx="1216025" cy="879475"/>
          </a:xfr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id="{0B605968-1B53-4235-95AA-85259913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6456" y="399882"/>
            <a:ext cx="406057" cy="1967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5" name="Нижний колонтитул 4">
            <a:extLst>
              <a:ext uri="{FF2B5EF4-FFF2-40B4-BE49-F238E27FC236}">
                <a16:creationId xmlns:a16="http://schemas.microsoft.com/office/drawing/2014/main" id="{DE554730-EC0C-40A3-BB39-333C09887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657911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1822076"/>
            <a:ext cx="4712469" cy="750478"/>
          </a:xfrm>
        </p:spPr>
        <p:txBody>
          <a:bodyPr/>
          <a:lstStyle>
            <a:lvl1pPr>
              <a:defRPr sz="2250"/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1" y="2877672"/>
            <a:ext cx="4712468" cy="3348317"/>
          </a:xfrm>
        </p:spPr>
        <p:txBody>
          <a:bodyPr/>
          <a:lstStyle>
            <a:lvl1pPr marL="0" indent="0">
              <a:buNone/>
              <a:defRPr sz="1200"/>
            </a:lvl1pPr>
            <a:lvl2pPr marL="270000">
              <a:defRPr sz="1200"/>
            </a:lvl2pPr>
            <a:lvl3pPr marL="540000">
              <a:defRPr sz="1200"/>
            </a:lvl3pPr>
            <a:lvl4pPr marL="810000">
              <a:defRPr sz="1200"/>
            </a:lvl4pPr>
            <a:lvl5pPr marL="1080000">
              <a:defRPr sz="12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49538B6F-0E7F-4F77-8590-6D89CA3830FA}"/>
              </a:ext>
            </a:extLst>
          </p:cNvPr>
          <p:cNvSpPr/>
          <p:nvPr/>
        </p:nvSpPr>
        <p:spPr>
          <a:xfrm>
            <a:off x="11467035" y="996512"/>
            <a:ext cx="395476" cy="5511864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350"/>
          </a:p>
        </p:txBody>
      </p:sp>
      <p:sp>
        <p:nvSpPr>
          <p:cNvPr id="13" name="Рисунок 32">
            <a:extLst>
              <a:ext uri="{FF2B5EF4-FFF2-40B4-BE49-F238E27FC236}">
                <a16:creationId xmlns:a16="http://schemas.microsoft.com/office/drawing/2014/main" id="{31739913-7890-408B-A464-35F2B5DAC2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985" y="996513"/>
            <a:ext cx="5312051" cy="5511864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4E63D851-61E9-45F3-9E79-90EB34A017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54913" y="5067716"/>
            <a:ext cx="1612467" cy="1158272"/>
          </a:xfrm>
        </p:spPr>
        <p:txBody>
          <a:bodyPr/>
          <a:lstStyle>
            <a:lvl1pPr marL="0" indent="0">
              <a:buNone/>
              <a:defRPr sz="825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</p:spTree>
    <p:extLst>
      <p:ext uri="{BB962C8B-B14F-4D97-AF65-F5344CB8AC3E}">
        <p14:creationId xmlns:p14="http://schemas.microsoft.com/office/powerpoint/2010/main" val="70564768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екст и фотография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1822076"/>
            <a:ext cx="4712469" cy="750478"/>
          </a:xfrm>
        </p:spPr>
        <p:txBody>
          <a:bodyPr/>
          <a:lstStyle>
            <a:lvl1pPr>
              <a:defRPr sz="2250"/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1" y="2877672"/>
            <a:ext cx="4712468" cy="3348317"/>
          </a:xfrm>
        </p:spPr>
        <p:txBody>
          <a:bodyPr/>
          <a:lstStyle>
            <a:lvl1pPr marL="0" indent="0">
              <a:buNone/>
              <a:defRPr sz="1200"/>
            </a:lvl1pPr>
            <a:lvl2pPr marL="270000">
              <a:defRPr sz="1200"/>
            </a:lvl2pPr>
            <a:lvl3pPr marL="540000">
              <a:defRPr sz="1200"/>
            </a:lvl3pPr>
            <a:lvl4pPr marL="810000">
              <a:defRPr sz="1200"/>
            </a:lvl4pPr>
            <a:lvl5pPr marL="1080000">
              <a:defRPr sz="12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49538B6F-0E7F-4F77-8590-6D89CA3830FA}"/>
              </a:ext>
            </a:extLst>
          </p:cNvPr>
          <p:cNvSpPr/>
          <p:nvPr/>
        </p:nvSpPr>
        <p:spPr>
          <a:xfrm>
            <a:off x="11467035" y="996512"/>
            <a:ext cx="395476" cy="5511864"/>
          </a:xfrm>
          <a:custGeom>
            <a:avLst/>
            <a:gdLst>
              <a:gd name="connsiteX0" fmla="*/ 0 w 2062352"/>
              <a:gd name="connsiteY0" fmla="*/ 0 h 6854190"/>
              <a:gd name="connsiteX1" fmla="*/ 2062353 w 2062352"/>
              <a:gd name="connsiteY1" fmla="*/ 0 h 6854190"/>
              <a:gd name="connsiteX2" fmla="*/ 2062353 w 2062352"/>
              <a:gd name="connsiteY2" fmla="*/ 6854190 h 6854190"/>
              <a:gd name="connsiteX3" fmla="*/ 0 w 2062352"/>
              <a:gd name="connsiteY3" fmla="*/ 6854190 h 685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352" h="6854190">
                <a:moveTo>
                  <a:pt x="0" y="0"/>
                </a:moveTo>
                <a:lnTo>
                  <a:pt x="2062353" y="0"/>
                </a:lnTo>
                <a:lnTo>
                  <a:pt x="2062353" y="6854190"/>
                </a:lnTo>
                <a:lnTo>
                  <a:pt x="0" y="685419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350"/>
          </a:p>
        </p:txBody>
      </p:sp>
      <p:sp>
        <p:nvSpPr>
          <p:cNvPr id="13" name="Рисунок 32">
            <a:extLst>
              <a:ext uri="{FF2B5EF4-FFF2-40B4-BE49-F238E27FC236}">
                <a16:creationId xmlns:a16="http://schemas.microsoft.com/office/drawing/2014/main" id="{31739913-7890-408B-A464-35F2B5DAC2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985" y="996513"/>
            <a:ext cx="5312051" cy="5511864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id="{4E63D851-61E9-45F3-9E79-90EB34A017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54913" y="5067716"/>
            <a:ext cx="1612467" cy="1158272"/>
          </a:xfrm>
        </p:spPr>
        <p:txBody>
          <a:bodyPr/>
          <a:lstStyle>
            <a:lvl1pPr marL="0" indent="0">
              <a:buNone/>
              <a:defRPr sz="825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№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0DAFF261-1DAC-4993-87E8-9D86B81BB7D2}"/>
              </a:ext>
            </a:extLst>
          </p:cNvPr>
          <p:cNvGrpSpPr/>
          <p:nvPr/>
        </p:nvGrpSpPr>
        <p:grpSpPr>
          <a:xfrm>
            <a:off x="329489" y="313961"/>
            <a:ext cx="958331" cy="332937"/>
            <a:chOff x="474003" y="470616"/>
            <a:chExt cx="2204002" cy="765700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94360E39-7A48-4932-B624-FB639670F5A0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0BB8057D-7896-46DB-B97D-DDC72F69E7BF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1035DAD-EDCC-43A2-AD5D-7B60309C4B4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16" name="Рисунок 25">
              <a:extLst>
                <a:ext uri="{FF2B5EF4-FFF2-40B4-BE49-F238E27FC236}">
                  <a16:creationId xmlns:a16="http://schemas.microsoft.com/office/drawing/2014/main" id="{A18D63B1-A61F-4152-A83F-64E27392FC84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17" name="Полилиния: фигура 16">
                <a:extLst>
                  <a:ext uri="{FF2B5EF4-FFF2-40B4-BE49-F238E27FC236}">
                    <a16:creationId xmlns:a16="http://schemas.microsoft.com/office/drawing/2014/main" id="{5DAC264D-18A1-4905-BE93-E17C4A9CEA58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18" name="Полилиния: фигура 17">
                <a:extLst>
                  <a:ext uri="{FF2B5EF4-FFF2-40B4-BE49-F238E27FC236}">
                    <a16:creationId xmlns:a16="http://schemas.microsoft.com/office/drawing/2014/main" id="{6791D75A-4291-4279-809D-F2573D64AD37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19" name="Полилиния: фигура 18">
                <a:extLst>
                  <a:ext uri="{FF2B5EF4-FFF2-40B4-BE49-F238E27FC236}">
                    <a16:creationId xmlns:a16="http://schemas.microsoft.com/office/drawing/2014/main" id="{6F90227C-9835-4956-9779-FAA0C590E807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20" name="Рисунок 25">
                <a:extLst>
                  <a:ext uri="{FF2B5EF4-FFF2-40B4-BE49-F238E27FC236}">
                    <a16:creationId xmlns:a16="http://schemas.microsoft.com/office/drawing/2014/main" id="{BB761337-1A88-4F3E-A11F-5B4B30C6E042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21" name="Полилиния: фигура 20">
                  <a:extLst>
                    <a:ext uri="{FF2B5EF4-FFF2-40B4-BE49-F238E27FC236}">
                      <a16:creationId xmlns:a16="http://schemas.microsoft.com/office/drawing/2014/main" id="{CBF0DF42-2D70-4386-9A29-FB85A7475E97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2" name="Полилиния: фигура 21">
                  <a:extLst>
                    <a:ext uri="{FF2B5EF4-FFF2-40B4-BE49-F238E27FC236}">
                      <a16:creationId xmlns:a16="http://schemas.microsoft.com/office/drawing/2014/main" id="{E66B6654-3A7A-4811-B78B-448F1794E94F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3" name="Полилиния: фигура 22">
                  <a:extLst>
                    <a:ext uri="{FF2B5EF4-FFF2-40B4-BE49-F238E27FC236}">
                      <a16:creationId xmlns:a16="http://schemas.microsoft.com/office/drawing/2014/main" id="{3C893DBB-71E5-4B06-BD0E-002949309496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4" name="Полилиния: фигура 23">
                  <a:extLst>
                    <a:ext uri="{FF2B5EF4-FFF2-40B4-BE49-F238E27FC236}">
                      <a16:creationId xmlns:a16="http://schemas.microsoft.com/office/drawing/2014/main" id="{4D40CB17-FE9D-43BD-A10F-6D8A787B054E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5" name="Полилиния: фигура 24">
                  <a:extLst>
                    <a:ext uri="{FF2B5EF4-FFF2-40B4-BE49-F238E27FC236}">
                      <a16:creationId xmlns:a16="http://schemas.microsoft.com/office/drawing/2014/main" id="{16935E06-136A-4784-8F2F-F44E8092319E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6" name="Полилиния: фигура 25">
                  <a:extLst>
                    <a:ext uri="{FF2B5EF4-FFF2-40B4-BE49-F238E27FC236}">
                      <a16:creationId xmlns:a16="http://schemas.microsoft.com/office/drawing/2014/main" id="{999F267B-F9F2-4303-9155-AD5A5D05960C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3299636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1822076"/>
            <a:ext cx="4712469" cy="750478"/>
          </a:xfrm>
        </p:spPr>
        <p:txBody>
          <a:bodyPr/>
          <a:lstStyle>
            <a:lvl1pPr>
              <a:defRPr sz="2250"/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1" y="2877672"/>
            <a:ext cx="4712468" cy="3348317"/>
          </a:xfrm>
        </p:spPr>
        <p:txBody>
          <a:bodyPr/>
          <a:lstStyle>
            <a:lvl1pPr marL="0" indent="0">
              <a:buNone/>
              <a:defRPr sz="1200"/>
            </a:lvl1pPr>
            <a:lvl2pPr marL="270000">
              <a:defRPr sz="1200"/>
            </a:lvl2pPr>
            <a:lvl3pPr marL="540000">
              <a:defRPr sz="1200"/>
            </a:lvl3pPr>
            <a:lvl4pPr marL="810000">
              <a:defRPr sz="1200"/>
            </a:lvl4pPr>
            <a:lvl5pPr marL="1080000">
              <a:defRPr sz="12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31D0D895-7422-45A3-8003-AAF6D93588A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54985" y="2877672"/>
            <a:ext cx="4712468" cy="3348317"/>
          </a:xfrm>
        </p:spPr>
        <p:txBody>
          <a:bodyPr/>
          <a:lstStyle>
            <a:lvl1pPr marL="0" indent="0">
              <a:buNone/>
              <a:defRPr sz="1200"/>
            </a:lvl1pPr>
            <a:lvl2pPr marL="270000">
              <a:defRPr sz="1200"/>
            </a:lvl2pPr>
            <a:lvl3pPr marL="540000">
              <a:defRPr sz="1200"/>
            </a:lvl3pPr>
            <a:lvl4pPr marL="810000">
              <a:defRPr sz="1200"/>
            </a:lvl4pPr>
            <a:lvl5pPr marL="1080000">
              <a:defRPr sz="12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85153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екст в две колонки_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CB11B-3AB8-4371-8311-49441C90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50" y="1822076"/>
            <a:ext cx="4712469" cy="750478"/>
          </a:xfrm>
        </p:spPr>
        <p:txBody>
          <a:bodyPr/>
          <a:lstStyle>
            <a:lvl1pPr>
              <a:defRPr sz="2250"/>
            </a:lvl1pPr>
          </a:lstStyle>
          <a:p>
            <a:r>
              <a:rPr lang="tr-TR"/>
              <a:t>Asıl başlık stilini düzenlemek için tıklayın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6863C-F361-4D03-AB00-7263E9CBA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551" y="2877672"/>
            <a:ext cx="4712468" cy="3348317"/>
          </a:xfrm>
        </p:spPr>
        <p:txBody>
          <a:bodyPr/>
          <a:lstStyle>
            <a:lvl1pPr marL="0" indent="0">
              <a:buNone/>
              <a:defRPr sz="1200"/>
            </a:lvl1pPr>
            <a:lvl2pPr marL="270000">
              <a:defRPr sz="1200"/>
            </a:lvl2pPr>
            <a:lvl3pPr marL="540000">
              <a:defRPr sz="1200"/>
            </a:lvl3pPr>
            <a:lvl4pPr marL="810000">
              <a:defRPr sz="1200"/>
            </a:lvl4pPr>
            <a:lvl5pPr marL="1080000">
              <a:defRPr sz="12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00A535-919E-4AF8-8750-882D7684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CA6F75-6821-4E54-BFF0-8EAFE35A9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31D0D895-7422-45A3-8003-AAF6D93588A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54985" y="2877672"/>
            <a:ext cx="4712468" cy="3348317"/>
          </a:xfrm>
        </p:spPr>
        <p:txBody>
          <a:bodyPr/>
          <a:lstStyle>
            <a:lvl1pPr marL="0" indent="0">
              <a:buNone/>
              <a:defRPr sz="1200"/>
            </a:lvl1pPr>
            <a:lvl2pPr marL="270000">
              <a:defRPr sz="1200"/>
            </a:lvl2pPr>
            <a:lvl3pPr marL="540000">
              <a:defRPr sz="1200"/>
            </a:lvl3pPr>
            <a:lvl4pPr marL="810000">
              <a:defRPr sz="1200"/>
            </a:lvl4pPr>
            <a:lvl5pPr marL="1080000">
              <a:defRPr sz="12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860D1C9-78C3-441E-931B-BFFAA37367CD}"/>
              </a:ext>
            </a:extLst>
          </p:cNvPr>
          <p:cNvGrpSpPr/>
          <p:nvPr/>
        </p:nvGrpSpPr>
        <p:grpSpPr>
          <a:xfrm>
            <a:off x="329490" y="313959"/>
            <a:ext cx="1441188" cy="500688"/>
            <a:chOff x="474003" y="470616"/>
            <a:chExt cx="2204002" cy="765700"/>
          </a:xfrm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35CF3B28-650D-4F09-8B1B-2893B99D889E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70FA88F0-D8BE-4FD3-BB6C-0E6C0EF2044D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41893796-0062-4172-9062-40095BF0BC94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12" name="Рисунок 25">
              <a:extLst>
                <a:ext uri="{FF2B5EF4-FFF2-40B4-BE49-F238E27FC236}">
                  <a16:creationId xmlns:a16="http://schemas.microsoft.com/office/drawing/2014/main" id="{D09511F2-0AA7-4FC2-9EAF-EC1F32C5E5DB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13" name="Полилиния: фигура 12">
                <a:extLst>
                  <a:ext uri="{FF2B5EF4-FFF2-40B4-BE49-F238E27FC236}">
                    <a16:creationId xmlns:a16="http://schemas.microsoft.com/office/drawing/2014/main" id="{16E082D1-BFA6-4E95-BDAA-DEB611AB37D1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14" name="Полилиния: фигура 13">
                <a:extLst>
                  <a:ext uri="{FF2B5EF4-FFF2-40B4-BE49-F238E27FC236}">
                    <a16:creationId xmlns:a16="http://schemas.microsoft.com/office/drawing/2014/main" id="{069DF204-7C9E-4B3E-A75D-730DD43B31A0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15" name="Полилиния: фигура 14">
                <a:extLst>
                  <a:ext uri="{FF2B5EF4-FFF2-40B4-BE49-F238E27FC236}">
                    <a16:creationId xmlns:a16="http://schemas.microsoft.com/office/drawing/2014/main" id="{61E36067-61A1-4C95-A8D0-AFF43F6AD68C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16" name="Рисунок 25">
                <a:extLst>
                  <a:ext uri="{FF2B5EF4-FFF2-40B4-BE49-F238E27FC236}">
                    <a16:creationId xmlns:a16="http://schemas.microsoft.com/office/drawing/2014/main" id="{88B16537-EDBB-4470-B70E-D55F71902A11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17" name="Полилиния: фигура 16">
                  <a:extLst>
                    <a:ext uri="{FF2B5EF4-FFF2-40B4-BE49-F238E27FC236}">
                      <a16:creationId xmlns:a16="http://schemas.microsoft.com/office/drawing/2014/main" id="{B9DC9945-E583-45CA-8CDA-7513966FA727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18" name="Полилиния: фигура 17">
                  <a:extLst>
                    <a:ext uri="{FF2B5EF4-FFF2-40B4-BE49-F238E27FC236}">
                      <a16:creationId xmlns:a16="http://schemas.microsoft.com/office/drawing/2014/main" id="{795AF8C2-677B-46D0-9F89-9BCAFF281304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19" name="Полилиния: фигура 18">
                  <a:extLst>
                    <a:ext uri="{FF2B5EF4-FFF2-40B4-BE49-F238E27FC236}">
                      <a16:creationId xmlns:a16="http://schemas.microsoft.com/office/drawing/2014/main" id="{E59F8B18-A18D-43E6-9B80-C8945FA65299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0" name="Полилиния: фигура 19">
                  <a:extLst>
                    <a:ext uri="{FF2B5EF4-FFF2-40B4-BE49-F238E27FC236}">
                      <a16:creationId xmlns:a16="http://schemas.microsoft.com/office/drawing/2014/main" id="{BFFAA950-8435-49EF-B06B-F68EA07DF289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1" name="Полилиния: фигура 20">
                  <a:extLst>
                    <a:ext uri="{FF2B5EF4-FFF2-40B4-BE49-F238E27FC236}">
                      <a16:creationId xmlns:a16="http://schemas.microsoft.com/office/drawing/2014/main" id="{DC1E1E93-A6B4-4079-B6FA-6BC93B655552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22" name="Полилиния: фигура 21">
                  <a:extLst>
                    <a:ext uri="{FF2B5EF4-FFF2-40B4-BE49-F238E27FC236}">
                      <a16:creationId xmlns:a16="http://schemas.microsoft.com/office/drawing/2014/main" id="{FD3D138D-1E5B-44AD-A471-7AF886BAA62F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4559513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2103D2-4A0E-4F37-9E75-240FE880F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0F46279C-AF1A-496C-873E-208E18A07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4984" y="399883"/>
            <a:ext cx="4114800" cy="196748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CCBDF407-8CF8-437B-8545-1DBA7D444D44}"/>
              </a:ext>
            </a:extLst>
          </p:cNvPr>
          <p:cNvCxnSpPr/>
          <p:nvPr/>
        </p:nvCxnSpPr>
        <p:spPr>
          <a:xfrm>
            <a:off x="152222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исунок 32">
            <a:extLst>
              <a:ext uri="{FF2B5EF4-FFF2-40B4-BE49-F238E27FC236}">
                <a16:creationId xmlns:a16="http://schemas.microsoft.com/office/drawing/2014/main" id="{07553AC6-7F8D-4F29-A5E6-3F0EB56C14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2221" y="996515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43AF430-64CF-4668-9F00-DC87A20999A5}"/>
              </a:ext>
            </a:extLst>
          </p:cNvPr>
          <p:cNvCxnSpPr/>
          <p:nvPr/>
        </p:nvCxnSpPr>
        <p:spPr>
          <a:xfrm>
            <a:off x="861024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Рисунок 32">
            <a:extLst>
              <a:ext uri="{FF2B5EF4-FFF2-40B4-BE49-F238E27FC236}">
                <a16:creationId xmlns:a16="http://schemas.microsoft.com/office/drawing/2014/main" id="{84C883C5-F868-4832-83DA-4BE49C6BE3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10241" y="996515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9A9AD8E-AC45-4270-8317-DF38CE9ADA1B}"/>
              </a:ext>
            </a:extLst>
          </p:cNvPr>
          <p:cNvCxnSpPr/>
          <p:nvPr/>
        </p:nvCxnSpPr>
        <p:spPr>
          <a:xfrm>
            <a:off x="5066231" y="4527962"/>
            <a:ext cx="222681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Рисунок 32">
            <a:extLst>
              <a:ext uri="{FF2B5EF4-FFF2-40B4-BE49-F238E27FC236}">
                <a16:creationId xmlns:a16="http://schemas.microsoft.com/office/drawing/2014/main" id="{360943D1-FB5B-4D11-B3A5-313786271C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66231" y="996515"/>
            <a:ext cx="2226819" cy="2666767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tr-TR"/>
              <a:t>Resim eklemek için simgeye tıklayın</a:t>
            </a:r>
            <a:endParaRPr lang="ru-RU" dirty="0"/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6AB34C3E-FDEC-4B3F-8EE5-EA185D83B1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21777" y="5302250"/>
            <a:ext cx="2226819" cy="935038"/>
          </a:xfrm>
        </p:spPr>
        <p:txBody>
          <a:bodyPr/>
          <a:lstStyle>
            <a:lvl1pPr>
              <a:spcBef>
                <a:spcPts val="450"/>
              </a:spcBef>
              <a:defRPr sz="900"/>
            </a:lvl1pPr>
            <a:lvl2pPr>
              <a:spcBef>
                <a:spcPts val="450"/>
              </a:spcBef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</p:txBody>
      </p:sp>
      <p:sp>
        <p:nvSpPr>
          <p:cNvPr id="27" name="Текст 25">
            <a:extLst>
              <a:ext uri="{FF2B5EF4-FFF2-40B4-BE49-F238E27FC236}">
                <a16:creationId xmlns:a16="http://schemas.microsoft.com/office/drawing/2014/main" id="{1E4CDB74-C17A-44A9-BA99-5C9A28E635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066231" y="5302250"/>
            <a:ext cx="2226819" cy="935038"/>
          </a:xfrm>
        </p:spPr>
        <p:txBody>
          <a:bodyPr/>
          <a:lstStyle>
            <a:lvl1pPr>
              <a:spcBef>
                <a:spcPts val="450"/>
              </a:spcBef>
              <a:defRPr sz="900"/>
            </a:lvl1pPr>
            <a:lvl2pPr>
              <a:spcBef>
                <a:spcPts val="450"/>
              </a:spcBef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</p:txBody>
      </p:sp>
      <p:sp>
        <p:nvSpPr>
          <p:cNvPr id="28" name="Текст 25">
            <a:extLst>
              <a:ext uri="{FF2B5EF4-FFF2-40B4-BE49-F238E27FC236}">
                <a16:creationId xmlns:a16="http://schemas.microsoft.com/office/drawing/2014/main" id="{C1A2CC6A-388C-4334-B4DA-3E94E395C2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10240" y="5302250"/>
            <a:ext cx="2226819" cy="935038"/>
          </a:xfrm>
        </p:spPr>
        <p:txBody>
          <a:bodyPr/>
          <a:lstStyle>
            <a:lvl1pPr>
              <a:spcBef>
                <a:spcPts val="450"/>
              </a:spcBef>
              <a:defRPr sz="900"/>
            </a:lvl1pPr>
            <a:lvl2pPr>
              <a:spcBef>
                <a:spcPts val="450"/>
              </a:spcBef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id="{9EB28A15-1C20-4E57-90DA-A6AC542750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6231" y="3958616"/>
            <a:ext cx="2226819" cy="478449"/>
          </a:xfrm>
        </p:spPr>
        <p:txBody>
          <a:bodyPr/>
          <a:lstStyle>
            <a:lvl1pPr>
              <a:lnSpc>
                <a:spcPts val="1500"/>
              </a:lnSpc>
              <a:spcBef>
                <a:spcPts val="0"/>
              </a:spcBef>
              <a:defRPr sz="15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:a16="http://schemas.microsoft.com/office/drawing/2014/main" id="{E66CA065-98E0-45F4-9200-D19B1B4822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6231" y="4644747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2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2" name="Текст 29">
            <a:extLst>
              <a:ext uri="{FF2B5EF4-FFF2-40B4-BE49-F238E27FC236}">
                <a16:creationId xmlns:a16="http://schemas.microsoft.com/office/drawing/2014/main" id="{E32C351C-EA25-4267-ABFE-BE2137BA64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10240" y="3958616"/>
            <a:ext cx="2226819" cy="478449"/>
          </a:xfrm>
        </p:spPr>
        <p:txBody>
          <a:bodyPr/>
          <a:lstStyle>
            <a:lvl1pPr>
              <a:lnSpc>
                <a:spcPts val="1500"/>
              </a:lnSpc>
              <a:spcBef>
                <a:spcPts val="0"/>
              </a:spcBef>
              <a:defRPr sz="15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3" name="Текст 29">
            <a:extLst>
              <a:ext uri="{FF2B5EF4-FFF2-40B4-BE49-F238E27FC236}">
                <a16:creationId xmlns:a16="http://schemas.microsoft.com/office/drawing/2014/main" id="{F047D714-8CA8-438C-882B-85B9DF0636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610240" y="4644747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2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34" name="Текст 29">
            <a:extLst>
              <a:ext uri="{FF2B5EF4-FFF2-40B4-BE49-F238E27FC236}">
                <a16:creationId xmlns:a16="http://schemas.microsoft.com/office/drawing/2014/main" id="{7B718BB5-564F-472B-B959-C965CD3DA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1777" y="3958616"/>
            <a:ext cx="2226819" cy="478449"/>
          </a:xfrm>
        </p:spPr>
        <p:txBody>
          <a:bodyPr/>
          <a:lstStyle>
            <a:lvl1pPr>
              <a:lnSpc>
                <a:spcPts val="1500"/>
              </a:lnSpc>
              <a:spcBef>
                <a:spcPts val="0"/>
              </a:spcBef>
              <a:defRPr sz="1500">
                <a:latin typeface="+mj-lt"/>
              </a:defRPr>
            </a:lvl1pPr>
          </a:lstStyle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35" name="Текст 29">
            <a:extLst>
              <a:ext uri="{FF2B5EF4-FFF2-40B4-BE49-F238E27FC236}">
                <a16:creationId xmlns:a16="http://schemas.microsoft.com/office/drawing/2014/main" id="{E652B520-5CC5-459D-86A7-8032152279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21777" y="4644747"/>
            <a:ext cx="2226819" cy="479425"/>
          </a:xfrm>
        </p:spPr>
        <p:txBody>
          <a:bodyPr/>
          <a:lstStyle>
            <a:lvl1pPr>
              <a:spcBef>
                <a:spcPts val="0"/>
              </a:spcBef>
              <a:defRPr sz="1200">
                <a:latin typeface="+mn-lt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565328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исунок 15">
            <a:extLst>
              <a:ext uri="{FF2B5EF4-FFF2-40B4-BE49-F238E27FC236}">
                <a16:creationId xmlns:a16="http://schemas.microsoft.com/office/drawing/2014/main" id="{FC0F9894-22D3-4552-A2AB-F0FCC2DC3093}"/>
              </a:ext>
            </a:extLst>
          </p:cNvPr>
          <p:cNvSpPr/>
          <p:nvPr/>
        </p:nvSpPr>
        <p:spPr>
          <a:xfrm>
            <a:off x="1179413" y="-7735"/>
            <a:ext cx="11012587" cy="6858839"/>
          </a:xfrm>
          <a:custGeom>
            <a:avLst/>
            <a:gdLst>
              <a:gd name="connsiteX0" fmla="*/ 4973687 w 11012587"/>
              <a:gd name="connsiteY0" fmla="*/ 4578660 h 6858839"/>
              <a:gd name="connsiteX1" fmla="*/ 4973687 w 11012587"/>
              <a:gd name="connsiteY1" fmla="*/ 6858839 h 6858839"/>
              <a:gd name="connsiteX2" fmla="*/ 8481088 w 11012587"/>
              <a:gd name="connsiteY2" fmla="*/ 6858839 h 6858839"/>
              <a:gd name="connsiteX3" fmla="*/ 4973687 w 11012587"/>
              <a:gd name="connsiteY3" fmla="*/ 4575637 h 6858839"/>
              <a:gd name="connsiteX4" fmla="*/ 4973687 w 11012587"/>
              <a:gd name="connsiteY4" fmla="*/ 2305446 h 6858839"/>
              <a:gd name="connsiteX5" fmla="*/ 8794692 w 11012587"/>
              <a:gd name="connsiteY5" fmla="*/ 6126452 h 6858839"/>
              <a:gd name="connsiteX6" fmla="*/ 8723426 w 11012587"/>
              <a:gd name="connsiteY6" fmla="*/ 6858756 h 6858839"/>
              <a:gd name="connsiteX7" fmla="*/ 11012588 w 11012587"/>
              <a:gd name="connsiteY7" fmla="*/ 6858756 h 6858839"/>
              <a:gd name="connsiteX8" fmla="*/ 11012588 w 11012587"/>
              <a:gd name="connsiteY8" fmla="*/ 5091121 h 6858839"/>
              <a:gd name="connsiteX9" fmla="*/ 4973687 w 11012587"/>
              <a:gd name="connsiteY9" fmla="*/ 0 h 6858839"/>
              <a:gd name="connsiteX10" fmla="*/ 4973687 w 11012587"/>
              <a:gd name="connsiteY10" fmla="*/ 2273213 h 6858839"/>
              <a:gd name="connsiteX11" fmla="*/ 0 w 11012587"/>
              <a:gd name="connsiteY11" fmla="*/ 6858756 h 6858839"/>
              <a:gd name="connsiteX12" fmla="*/ 2319717 w 11012587"/>
              <a:gd name="connsiteY12" fmla="*/ 6858756 h 6858839"/>
              <a:gd name="connsiteX13" fmla="*/ 4973687 w 11012587"/>
              <a:gd name="connsiteY13" fmla="*/ 4578660 h 685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12587" h="6858839">
                <a:moveTo>
                  <a:pt x="4973687" y="4578660"/>
                </a:moveTo>
                <a:lnTo>
                  <a:pt x="4973687" y="6858839"/>
                </a:lnTo>
                <a:lnTo>
                  <a:pt x="8481088" y="6858839"/>
                </a:lnTo>
                <a:cubicBezTo>
                  <a:pt x="7883091" y="5515192"/>
                  <a:pt x="6536590" y="4575637"/>
                  <a:pt x="4973687" y="4575637"/>
                </a:cubicBezTo>
                <a:lnTo>
                  <a:pt x="4973687" y="2305446"/>
                </a:lnTo>
                <a:cubicBezTo>
                  <a:pt x="7080613" y="2305446"/>
                  <a:pt x="8794692" y="4019611"/>
                  <a:pt x="8794692" y="6126452"/>
                </a:cubicBezTo>
                <a:cubicBezTo>
                  <a:pt x="8794692" y="6376933"/>
                  <a:pt x="8769930" y="6621705"/>
                  <a:pt x="8723426" y="6858756"/>
                </a:cubicBezTo>
                <a:lnTo>
                  <a:pt x="11012588" y="6858756"/>
                </a:lnTo>
                <a:lnTo>
                  <a:pt x="11012588" y="5091121"/>
                </a:lnTo>
                <a:cubicBezTo>
                  <a:pt x="10519266" y="2204213"/>
                  <a:pt x="7999014" y="0"/>
                  <a:pt x="4973687" y="0"/>
                </a:cubicBezTo>
                <a:lnTo>
                  <a:pt x="4973687" y="2273213"/>
                </a:lnTo>
                <a:cubicBezTo>
                  <a:pt x="2358330" y="2273213"/>
                  <a:pt x="206495" y="4295694"/>
                  <a:pt x="0" y="6858756"/>
                </a:cubicBezTo>
                <a:lnTo>
                  <a:pt x="2319717" y="6858756"/>
                </a:lnTo>
                <a:cubicBezTo>
                  <a:pt x="2515216" y="5569754"/>
                  <a:pt x="3630879" y="4578660"/>
                  <a:pt x="4973687" y="457866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0"/>
                  <a:lumOff val="100000"/>
                  <a:alpha val="25000"/>
                </a:schemeClr>
              </a:gs>
              <a:gs pos="90000">
                <a:schemeClr val="bg1">
                  <a:lumMod val="50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 w="8392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35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56B06-5318-44BF-8BE6-BFD350F6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49" y="1822076"/>
            <a:ext cx="10515600" cy="4308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AB0524-D9A9-44FE-B40A-BE7C9470B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7551" y="2877672"/>
            <a:ext cx="10515600" cy="33483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91C690-ECB1-4171-9EFB-FB4A563BCC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80CFA3-0ED3-4462-B40B-25FB746E9B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4CF210-7858-4C8C-917E-CFD3B2CF2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6456" y="399882"/>
            <a:ext cx="406057" cy="1967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02FE49DB-545E-46CA-A06F-217AEC04D591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01432D92-0B48-40F6-849E-4F7C84627366}"/>
              </a:ext>
            </a:extLst>
          </p:cNvPr>
          <p:cNvGrpSpPr/>
          <p:nvPr/>
        </p:nvGrpSpPr>
        <p:grpSpPr>
          <a:xfrm>
            <a:off x="329489" y="313961"/>
            <a:ext cx="958331" cy="332937"/>
            <a:chOff x="474003" y="470616"/>
            <a:chExt cx="2204002" cy="765700"/>
          </a:xfrm>
        </p:grpSpPr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1FECF401-B346-4260-BB5D-3C0A9D9DE89B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2347FA28-8D28-435B-820E-9A4BCAD11FE7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D69EA3AF-C668-4BBB-ACCA-06F876AB8BDA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350"/>
            </a:p>
          </p:txBody>
        </p:sp>
        <p:grpSp>
          <p:nvGrpSpPr>
            <p:cNvPr id="34" name="Рисунок 25">
              <a:extLst>
                <a:ext uri="{FF2B5EF4-FFF2-40B4-BE49-F238E27FC236}">
                  <a16:creationId xmlns:a16="http://schemas.microsoft.com/office/drawing/2014/main" id="{00CB36C2-56BC-4E09-8391-3D62CAE34C5E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35" name="Полилиния: фигура 34">
                <a:extLst>
                  <a:ext uri="{FF2B5EF4-FFF2-40B4-BE49-F238E27FC236}">
                    <a16:creationId xmlns:a16="http://schemas.microsoft.com/office/drawing/2014/main" id="{169FDC50-E958-41D4-B7D3-24854D0D4BF0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36" name="Полилиния: фигура 35">
                <a:extLst>
                  <a:ext uri="{FF2B5EF4-FFF2-40B4-BE49-F238E27FC236}">
                    <a16:creationId xmlns:a16="http://schemas.microsoft.com/office/drawing/2014/main" id="{65BE2B73-289A-4B19-BFD8-5ECE2FDF55AA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sp>
            <p:nvSpPr>
              <p:cNvPr id="37" name="Полилиния: фигура 36">
                <a:extLst>
                  <a:ext uri="{FF2B5EF4-FFF2-40B4-BE49-F238E27FC236}">
                    <a16:creationId xmlns:a16="http://schemas.microsoft.com/office/drawing/2014/main" id="{0CCD6DDB-2FEA-40CB-82B8-0F5D823973CE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 sz="1350"/>
              </a:p>
            </p:txBody>
          </p:sp>
          <p:grpSp>
            <p:nvGrpSpPr>
              <p:cNvPr id="38" name="Рисунок 25">
                <a:extLst>
                  <a:ext uri="{FF2B5EF4-FFF2-40B4-BE49-F238E27FC236}">
                    <a16:creationId xmlns:a16="http://schemas.microsoft.com/office/drawing/2014/main" id="{ACA02D16-58A2-4EBD-BDE3-D09A28457B94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39" name="Полилиния: фигура 38">
                  <a:extLst>
                    <a:ext uri="{FF2B5EF4-FFF2-40B4-BE49-F238E27FC236}">
                      <a16:creationId xmlns:a16="http://schemas.microsoft.com/office/drawing/2014/main" id="{667EC5D0-2132-4BF2-8D78-6AE0FA5EF2B0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0" name="Полилиния: фигура 39">
                  <a:extLst>
                    <a:ext uri="{FF2B5EF4-FFF2-40B4-BE49-F238E27FC236}">
                      <a16:creationId xmlns:a16="http://schemas.microsoft.com/office/drawing/2014/main" id="{007C5B93-A0AB-428E-A497-F4653F643B2D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1" name="Полилиния: фигура 40">
                  <a:extLst>
                    <a:ext uri="{FF2B5EF4-FFF2-40B4-BE49-F238E27FC236}">
                      <a16:creationId xmlns:a16="http://schemas.microsoft.com/office/drawing/2014/main" id="{6F791990-434C-44ED-86AE-441974B1E066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2" name="Полилиния: фигура 41">
                  <a:extLst>
                    <a:ext uri="{FF2B5EF4-FFF2-40B4-BE49-F238E27FC236}">
                      <a16:creationId xmlns:a16="http://schemas.microsoft.com/office/drawing/2014/main" id="{B6EAF273-AC15-4835-A71F-205E8DC113F5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3" name="Полилиния: фигура 42">
                  <a:extLst>
                    <a:ext uri="{FF2B5EF4-FFF2-40B4-BE49-F238E27FC236}">
                      <a16:creationId xmlns:a16="http://schemas.microsoft.com/office/drawing/2014/main" id="{E2DEFC7E-3D65-499C-98BB-36B7F6C5B7FA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  <p:sp>
              <p:nvSpPr>
                <p:cNvPr id="44" name="Полилиния: фигура 43">
                  <a:extLst>
                    <a:ext uri="{FF2B5EF4-FFF2-40B4-BE49-F238E27FC236}">
                      <a16:creationId xmlns:a16="http://schemas.microsoft.com/office/drawing/2014/main" id="{AFB29449-3CBB-4FCA-8397-13FB5A4D618C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9454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ransition>
    <p:fade/>
  </p:transition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2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None/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7000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81000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0">
          <p15:clr>
            <a:srgbClr val="F26B43"/>
          </p15:clr>
        </p15:guide>
        <p15:guide id="2" pos="603">
          <p15:clr>
            <a:srgbClr val="F26B43"/>
          </p15:clr>
        </p15:guide>
        <p15:guide id="3" pos="9964">
          <p15:clr>
            <a:srgbClr val="F26B43"/>
          </p15:clr>
        </p15:guide>
        <p15:guide id="4" orient="horz" pos="627">
          <p15:clr>
            <a:srgbClr val="F26B43"/>
          </p15:clr>
        </p15:guide>
        <p15:guide id="5" orient="horz" pos="1139">
          <p15:clr>
            <a:srgbClr val="F26B43"/>
          </p15:clr>
        </p15:guide>
        <p15:guide id="6" orient="horz" pos="392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исунок 15">
            <a:extLst>
              <a:ext uri="{FF2B5EF4-FFF2-40B4-BE49-F238E27FC236}">
                <a16:creationId xmlns:a16="http://schemas.microsoft.com/office/drawing/2014/main" id="{FC0F9894-22D3-4552-A2AB-F0FCC2DC3093}"/>
              </a:ext>
            </a:extLst>
          </p:cNvPr>
          <p:cNvSpPr/>
          <p:nvPr userDrawn="1"/>
        </p:nvSpPr>
        <p:spPr>
          <a:xfrm>
            <a:off x="1179413" y="-7735"/>
            <a:ext cx="11012587" cy="6858839"/>
          </a:xfrm>
          <a:custGeom>
            <a:avLst/>
            <a:gdLst>
              <a:gd name="connsiteX0" fmla="*/ 4973687 w 11012587"/>
              <a:gd name="connsiteY0" fmla="*/ 4578660 h 6858839"/>
              <a:gd name="connsiteX1" fmla="*/ 4973687 w 11012587"/>
              <a:gd name="connsiteY1" fmla="*/ 6858839 h 6858839"/>
              <a:gd name="connsiteX2" fmla="*/ 8481088 w 11012587"/>
              <a:gd name="connsiteY2" fmla="*/ 6858839 h 6858839"/>
              <a:gd name="connsiteX3" fmla="*/ 4973687 w 11012587"/>
              <a:gd name="connsiteY3" fmla="*/ 4575637 h 6858839"/>
              <a:gd name="connsiteX4" fmla="*/ 4973687 w 11012587"/>
              <a:gd name="connsiteY4" fmla="*/ 2305446 h 6858839"/>
              <a:gd name="connsiteX5" fmla="*/ 8794692 w 11012587"/>
              <a:gd name="connsiteY5" fmla="*/ 6126452 h 6858839"/>
              <a:gd name="connsiteX6" fmla="*/ 8723426 w 11012587"/>
              <a:gd name="connsiteY6" fmla="*/ 6858756 h 6858839"/>
              <a:gd name="connsiteX7" fmla="*/ 11012588 w 11012587"/>
              <a:gd name="connsiteY7" fmla="*/ 6858756 h 6858839"/>
              <a:gd name="connsiteX8" fmla="*/ 11012588 w 11012587"/>
              <a:gd name="connsiteY8" fmla="*/ 5091121 h 6858839"/>
              <a:gd name="connsiteX9" fmla="*/ 4973687 w 11012587"/>
              <a:gd name="connsiteY9" fmla="*/ 0 h 6858839"/>
              <a:gd name="connsiteX10" fmla="*/ 4973687 w 11012587"/>
              <a:gd name="connsiteY10" fmla="*/ 2273213 h 6858839"/>
              <a:gd name="connsiteX11" fmla="*/ 0 w 11012587"/>
              <a:gd name="connsiteY11" fmla="*/ 6858756 h 6858839"/>
              <a:gd name="connsiteX12" fmla="*/ 2319717 w 11012587"/>
              <a:gd name="connsiteY12" fmla="*/ 6858756 h 6858839"/>
              <a:gd name="connsiteX13" fmla="*/ 4973687 w 11012587"/>
              <a:gd name="connsiteY13" fmla="*/ 4578660 h 685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12587" h="6858839">
                <a:moveTo>
                  <a:pt x="4973687" y="4578660"/>
                </a:moveTo>
                <a:lnTo>
                  <a:pt x="4973687" y="6858839"/>
                </a:lnTo>
                <a:lnTo>
                  <a:pt x="8481088" y="6858839"/>
                </a:lnTo>
                <a:cubicBezTo>
                  <a:pt x="7883091" y="5515192"/>
                  <a:pt x="6536590" y="4575637"/>
                  <a:pt x="4973687" y="4575637"/>
                </a:cubicBezTo>
                <a:lnTo>
                  <a:pt x="4973687" y="2305446"/>
                </a:lnTo>
                <a:cubicBezTo>
                  <a:pt x="7080613" y="2305446"/>
                  <a:pt x="8794692" y="4019611"/>
                  <a:pt x="8794692" y="6126452"/>
                </a:cubicBezTo>
                <a:cubicBezTo>
                  <a:pt x="8794692" y="6376933"/>
                  <a:pt x="8769930" y="6621705"/>
                  <a:pt x="8723426" y="6858756"/>
                </a:cubicBezTo>
                <a:lnTo>
                  <a:pt x="11012588" y="6858756"/>
                </a:lnTo>
                <a:lnTo>
                  <a:pt x="11012588" y="5091121"/>
                </a:lnTo>
                <a:cubicBezTo>
                  <a:pt x="10519266" y="2204213"/>
                  <a:pt x="7999014" y="0"/>
                  <a:pt x="4973687" y="0"/>
                </a:cubicBezTo>
                <a:lnTo>
                  <a:pt x="4973687" y="2273213"/>
                </a:lnTo>
                <a:cubicBezTo>
                  <a:pt x="2358330" y="2273213"/>
                  <a:pt x="206495" y="4295694"/>
                  <a:pt x="0" y="6858756"/>
                </a:cubicBezTo>
                <a:lnTo>
                  <a:pt x="2319717" y="6858756"/>
                </a:lnTo>
                <a:cubicBezTo>
                  <a:pt x="2515216" y="5569754"/>
                  <a:pt x="3630879" y="4578660"/>
                  <a:pt x="4973687" y="457866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0"/>
                  <a:lumOff val="100000"/>
                  <a:alpha val="25000"/>
                </a:schemeClr>
              </a:gs>
              <a:gs pos="90000">
                <a:schemeClr val="bg1">
                  <a:lumMod val="50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 w="839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56B06-5318-44BF-8BE6-BFD350F6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49" y="1822076"/>
            <a:ext cx="10515600" cy="4308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AB0524-D9A9-44FE-B40A-BE7C9470B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7550" y="2877670"/>
            <a:ext cx="10515600" cy="33483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91C690-ECB1-4171-9EFB-FB4A563BCC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CD9B60-18EC-405E-9861-42C3D1F8441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343D42">
                    <a:tint val="7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18.03.2025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43D42">
                  <a:tint val="7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80CFA3-0ED3-4462-B40B-25FB746E9B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43D42">
                  <a:tint val="7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4CF210-7858-4C8C-917E-CFD3B2CF2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6454" y="399882"/>
            <a:ext cx="406057" cy="1967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01432D92-0B48-40F6-849E-4F7C84627366}"/>
              </a:ext>
            </a:extLst>
          </p:cNvPr>
          <p:cNvGrpSpPr/>
          <p:nvPr userDrawn="1"/>
        </p:nvGrpSpPr>
        <p:grpSpPr>
          <a:xfrm>
            <a:off x="329488" y="313959"/>
            <a:ext cx="958331" cy="332937"/>
            <a:chOff x="474003" y="470616"/>
            <a:chExt cx="2204002" cy="765700"/>
          </a:xfrm>
        </p:grpSpPr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1FECF401-B346-4260-BB5D-3C0A9D9DE89B}"/>
                </a:ext>
              </a:extLst>
            </p:cNvPr>
            <p:cNvSpPr/>
            <p:nvPr/>
          </p:nvSpPr>
          <p:spPr>
            <a:xfrm>
              <a:off x="474003" y="612192"/>
              <a:ext cx="310829" cy="621659"/>
            </a:xfrm>
            <a:custGeom>
              <a:avLst/>
              <a:gdLst>
                <a:gd name="connsiteX0" fmla="*/ 354044 w 354044"/>
                <a:gd name="connsiteY0" fmla="*/ 708088 h 708088"/>
                <a:gd name="connsiteX1" fmla="*/ 0 w 354044"/>
                <a:gd name="connsiteY1" fmla="*/ 354044 h 708088"/>
                <a:gd name="connsiteX2" fmla="*/ 354044 w 354044"/>
                <a:gd name="connsiteY2" fmla="*/ 0 h 708088"/>
                <a:gd name="connsiteX3" fmla="*/ 354044 w 354044"/>
                <a:gd name="connsiteY3" fmla="*/ 163544 h 708088"/>
                <a:gd name="connsiteX4" fmla="*/ 163544 w 354044"/>
                <a:gd name="connsiteY4" fmla="*/ 354044 h 708088"/>
                <a:gd name="connsiteX5" fmla="*/ 354044 w 354044"/>
                <a:gd name="connsiteY5" fmla="*/ 544544 h 708088"/>
                <a:gd name="connsiteX6" fmla="*/ 354044 w 354044"/>
                <a:gd name="connsiteY6" fmla="*/ 708088 h 70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044" h="708088">
                  <a:moveTo>
                    <a:pt x="354044" y="708088"/>
                  </a:moveTo>
                  <a:cubicBezTo>
                    <a:pt x="158782" y="708088"/>
                    <a:pt x="0" y="549212"/>
                    <a:pt x="0" y="354044"/>
                  </a:cubicBezTo>
                  <a:cubicBezTo>
                    <a:pt x="0" y="158782"/>
                    <a:pt x="158877" y="0"/>
                    <a:pt x="354044" y="0"/>
                  </a:cubicBezTo>
                  <a:lnTo>
                    <a:pt x="354044" y="163544"/>
                  </a:lnTo>
                  <a:cubicBezTo>
                    <a:pt x="248984" y="163544"/>
                    <a:pt x="163544" y="248984"/>
                    <a:pt x="163544" y="354044"/>
                  </a:cubicBezTo>
                  <a:cubicBezTo>
                    <a:pt x="163544" y="459105"/>
                    <a:pt x="248984" y="544544"/>
                    <a:pt x="354044" y="544544"/>
                  </a:cubicBezTo>
                  <a:lnTo>
                    <a:pt x="354044" y="708088"/>
                  </a:lnTo>
                  <a:close/>
                </a:path>
              </a:pathLst>
            </a:custGeom>
            <a:gradFill flip="none" rotWithShape="1">
              <a:gsLst>
                <a:gs pos="97000">
                  <a:srgbClr val="6D6E70"/>
                </a:gs>
                <a:gs pos="0">
                  <a:srgbClr val="D0D2D3"/>
                </a:gs>
              </a:gsLst>
              <a:lin ang="5400000" scaled="0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2347FA28-8D28-435B-820E-9A4BCAD11FE7}"/>
                </a:ext>
              </a:extLst>
            </p:cNvPr>
            <p:cNvSpPr/>
            <p:nvPr/>
          </p:nvSpPr>
          <p:spPr>
            <a:xfrm>
              <a:off x="784832" y="470616"/>
              <a:ext cx="381658" cy="763233"/>
            </a:xfrm>
            <a:custGeom>
              <a:avLst/>
              <a:gdLst>
                <a:gd name="connsiteX0" fmla="*/ 0 w 434720"/>
                <a:gd name="connsiteY0" fmla="*/ 869347 h 869346"/>
                <a:gd name="connsiteX1" fmla="*/ 0 w 434720"/>
                <a:gd name="connsiteY1" fmla="*/ 705803 h 869346"/>
                <a:gd name="connsiteX2" fmla="*/ 271082 w 434720"/>
                <a:gd name="connsiteY2" fmla="*/ 434721 h 869346"/>
                <a:gd name="connsiteX3" fmla="*/ 0 w 434720"/>
                <a:gd name="connsiteY3" fmla="*/ 163544 h 869346"/>
                <a:gd name="connsiteX4" fmla="*/ 0 w 434720"/>
                <a:gd name="connsiteY4" fmla="*/ 0 h 869346"/>
                <a:gd name="connsiteX5" fmla="*/ 434721 w 434720"/>
                <a:gd name="connsiteY5" fmla="*/ 434721 h 869346"/>
                <a:gd name="connsiteX6" fmla="*/ 0 w 434720"/>
                <a:gd name="connsiteY6" fmla="*/ 869347 h 86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720" h="869346">
                  <a:moveTo>
                    <a:pt x="0" y="869347"/>
                  </a:moveTo>
                  <a:lnTo>
                    <a:pt x="0" y="705803"/>
                  </a:lnTo>
                  <a:cubicBezTo>
                    <a:pt x="149543" y="705803"/>
                    <a:pt x="271082" y="584168"/>
                    <a:pt x="271082" y="434721"/>
                  </a:cubicBezTo>
                  <a:cubicBezTo>
                    <a:pt x="271082" y="285274"/>
                    <a:pt x="149543" y="163544"/>
                    <a:pt x="0" y="163544"/>
                  </a:cubicBezTo>
                  <a:lnTo>
                    <a:pt x="0" y="0"/>
                  </a:lnTo>
                  <a:cubicBezTo>
                    <a:pt x="239649" y="0"/>
                    <a:pt x="434721" y="194977"/>
                    <a:pt x="434721" y="434721"/>
                  </a:cubicBezTo>
                  <a:cubicBezTo>
                    <a:pt x="434721" y="674465"/>
                    <a:pt x="239744" y="869347"/>
                    <a:pt x="0" y="869347"/>
                  </a:cubicBezTo>
                  <a:close/>
                </a:path>
              </a:pathLst>
            </a:custGeom>
            <a:gradFill>
              <a:gsLst>
                <a:gs pos="97000">
                  <a:srgbClr val="00786C"/>
                </a:gs>
                <a:gs pos="0">
                  <a:srgbClr val="28C681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sp>
          <p:nvSpPr>
            <p:cNvPr id="33" name="Полилиния: фигура 32">
              <a:extLst>
                <a:ext uri="{FF2B5EF4-FFF2-40B4-BE49-F238E27FC236}">
                  <a16:creationId xmlns:a16="http://schemas.microsoft.com/office/drawing/2014/main" id="{D69EA3AF-C668-4BBB-ACCA-06F876AB8BDA}"/>
                </a:ext>
              </a:extLst>
            </p:cNvPr>
            <p:cNvSpPr/>
            <p:nvPr/>
          </p:nvSpPr>
          <p:spPr>
            <a:xfrm>
              <a:off x="784832" y="755606"/>
              <a:ext cx="239164" cy="478244"/>
            </a:xfrm>
            <a:custGeom>
              <a:avLst/>
              <a:gdLst>
                <a:gd name="connsiteX0" fmla="*/ 0 w 272415"/>
                <a:gd name="connsiteY0" fmla="*/ 544735 h 544734"/>
                <a:gd name="connsiteX1" fmla="*/ 0 w 272415"/>
                <a:gd name="connsiteY1" fmla="*/ 381190 h 544734"/>
                <a:gd name="connsiteX2" fmla="*/ 108776 w 272415"/>
                <a:gd name="connsiteY2" fmla="*/ 272415 h 544734"/>
                <a:gd name="connsiteX3" fmla="*/ 0 w 272415"/>
                <a:gd name="connsiteY3" fmla="*/ 163640 h 544734"/>
                <a:gd name="connsiteX4" fmla="*/ 0 w 272415"/>
                <a:gd name="connsiteY4" fmla="*/ 0 h 544734"/>
                <a:gd name="connsiteX5" fmla="*/ 272415 w 272415"/>
                <a:gd name="connsiteY5" fmla="*/ 272415 h 544734"/>
                <a:gd name="connsiteX6" fmla="*/ 0 w 272415"/>
                <a:gd name="connsiteY6" fmla="*/ 544735 h 54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415" h="544734">
                  <a:moveTo>
                    <a:pt x="0" y="544735"/>
                  </a:moveTo>
                  <a:lnTo>
                    <a:pt x="0" y="381190"/>
                  </a:lnTo>
                  <a:cubicBezTo>
                    <a:pt x="60008" y="381190"/>
                    <a:pt x="108776" y="332422"/>
                    <a:pt x="108776" y="272415"/>
                  </a:cubicBezTo>
                  <a:cubicBezTo>
                    <a:pt x="108776" y="212407"/>
                    <a:pt x="60008" y="163640"/>
                    <a:pt x="0" y="163640"/>
                  </a:cubicBezTo>
                  <a:lnTo>
                    <a:pt x="0" y="0"/>
                  </a:lnTo>
                  <a:cubicBezTo>
                    <a:pt x="150209" y="0"/>
                    <a:pt x="272415" y="122206"/>
                    <a:pt x="272415" y="272415"/>
                  </a:cubicBezTo>
                  <a:cubicBezTo>
                    <a:pt x="272415" y="422624"/>
                    <a:pt x="150209" y="544735"/>
                    <a:pt x="0" y="544735"/>
                  </a:cubicBezTo>
                  <a:close/>
                </a:path>
              </a:pathLst>
            </a:custGeom>
            <a:gradFill>
              <a:gsLst>
                <a:gs pos="97000">
                  <a:srgbClr val="009E6C"/>
                </a:gs>
                <a:gs pos="0">
                  <a:srgbClr val="18E09E"/>
                </a:gs>
              </a:gsLst>
              <a:lin ang="54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endParaRPr>
            </a:p>
          </p:txBody>
        </p:sp>
        <p:grpSp>
          <p:nvGrpSpPr>
            <p:cNvPr id="34" name="Рисунок 25">
              <a:extLst>
                <a:ext uri="{FF2B5EF4-FFF2-40B4-BE49-F238E27FC236}">
                  <a16:creationId xmlns:a16="http://schemas.microsoft.com/office/drawing/2014/main" id="{00CB36C2-56BC-4E09-8391-3D62CAE34C5E}"/>
                </a:ext>
              </a:extLst>
            </p:cNvPr>
            <p:cNvGrpSpPr/>
            <p:nvPr/>
          </p:nvGrpSpPr>
          <p:grpSpPr>
            <a:xfrm>
              <a:off x="1363661" y="618923"/>
              <a:ext cx="1314344" cy="617393"/>
              <a:chOff x="1363661" y="1623448"/>
              <a:chExt cx="1294763" cy="608195"/>
            </a:xfrm>
            <a:solidFill>
              <a:srgbClr val="343D42"/>
            </a:solidFill>
          </p:grpSpPr>
          <p:sp>
            <p:nvSpPr>
              <p:cNvPr id="35" name="Полилиния: фигура 34">
                <a:extLst>
                  <a:ext uri="{FF2B5EF4-FFF2-40B4-BE49-F238E27FC236}">
                    <a16:creationId xmlns:a16="http://schemas.microsoft.com/office/drawing/2014/main" id="{169FDC50-E958-41D4-B7D3-24854D0D4BF0}"/>
                  </a:ext>
                </a:extLst>
              </p:cNvPr>
              <p:cNvSpPr/>
              <p:nvPr/>
            </p:nvSpPr>
            <p:spPr>
              <a:xfrm>
                <a:off x="1363661" y="1627503"/>
                <a:ext cx="210455" cy="241490"/>
              </a:xfrm>
              <a:custGeom>
                <a:avLst/>
                <a:gdLst>
                  <a:gd name="connsiteX0" fmla="*/ 0 w 210455"/>
                  <a:gd name="connsiteY0" fmla="*/ 241491 h 241490"/>
                  <a:gd name="connsiteX1" fmla="*/ 0 w 210455"/>
                  <a:gd name="connsiteY1" fmla="*/ 83 h 241490"/>
                  <a:gd name="connsiteX2" fmla="*/ 55200 w 210455"/>
                  <a:gd name="connsiteY2" fmla="*/ 83 h 241490"/>
                  <a:gd name="connsiteX3" fmla="*/ 55200 w 210455"/>
                  <a:gd name="connsiteY3" fmla="*/ 150042 h 241490"/>
                  <a:gd name="connsiteX4" fmla="*/ 162125 w 210455"/>
                  <a:gd name="connsiteY4" fmla="*/ 0 h 241490"/>
                  <a:gd name="connsiteX5" fmla="*/ 210456 w 210455"/>
                  <a:gd name="connsiteY5" fmla="*/ 0 h 241490"/>
                  <a:gd name="connsiteX6" fmla="*/ 210456 w 210455"/>
                  <a:gd name="connsiteY6" fmla="*/ 241408 h 241490"/>
                  <a:gd name="connsiteX7" fmla="*/ 155256 w 210455"/>
                  <a:gd name="connsiteY7" fmla="*/ 241408 h 241490"/>
                  <a:gd name="connsiteX8" fmla="*/ 155256 w 210455"/>
                  <a:gd name="connsiteY8" fmla="*/ 91449 h 241490"/>
                  <a:gd name="connsiteX9" fmla="*/ 48331 w 210455"/>
                  <a:gd name="connsiteY9" fmla="*/ 241491 h 241490"/>
                  <a:gd name="connsiteX10" fmla="*/ 0 w 210455"/>
                  <a:gd name="connsiteY10" fmla="*/ 241491 h 24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455" h="241490">
                    <a:moveTo>
                      <a:pt x="0" y="241491"/>
                    </a:moveTo>
                    <a:lnTo>
                      <a:pt x="0" y="83"/>
                    </a:lnTo>
                    <a:lnTo>
                      <a:pt x="55200" y="83"/>
                    </a:lnTo>
                    <a:lnTo>
                      <a:pt x="55200" y="150042"/>
                    </a:lnTo>
                    <a:lnTo>
                      <a:pt x="162125" y="0"/>
                    </a:lnTo>
                    <a:lnTo>
                      <a:pt x="210456" y="0"/>
                    </a:lnTo>
                    <a:lnTo>
                      <a:pt x="210456" y="241408"/>
                    </a:lnTo>
                    <a:lnTo>
                      <a:pt x="155256" y="241408"/>
                    </a:lnTo>
                    <a:lnTo>
                      <a:pt x="155256" y="91449"/>
                    </a:lnTo>
                    <a:lnTo>
                      <a:pt x="48331" y="241491"/>
                    </a:lnTo>
                    <a:lnTo>
                      <a:pt x="0" y="24149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36" name="Полилиния: фигура 35">
                <a:extLst>
                  <a:ext uri="{FF2B5EF4-FFF2-40B4-BE49-F238E27FC236}">
                    <a16:creationId xmlns:a16="http://schemas.microsoft.com/office/drawing/2014/main" id="{65BE2B73-289A-4B19-BFD8-5ECE2FDF55AA}"/>
                  </a:ext>
                </a:extLst>
              </p:cNvPr>
              <p:cNvSpPr/>
              <p:nvPr/>
            </p:nvSpPr>
            <p:spPr>
              <a:xfrm>
                <a:off x="1611689" y="1623448"/>
                <a:ext cx="205159" cy="249683"/>
              </a:xfrm>
              <a:custGeom>
                <a:avLst/>
                <a:gdLst>
                  <a:gd name="connsiteX0" fmla="*/ 205159 w 205159"/>
                  <a:gd name="connsiteY0" fmla="*/ 221711 h 249683"/>
                  <a:gd name="connsiteX1" fmla="*/ 126538 w 205159"/>
                  <a:gd name="connsiteY1" fmla="*/ 249684 h 249683"/>
                  <a:gd name="connsiteX2" fmla="*/ 0 w 205159"/>
                  <a:gd name="connsiteY2" fmla="*/ 124800 h 249683"/>
                  <a:gd name="connsiteX3" fmla="*/ 126207 w 205159"/>
                  <a:gd name="connsiteY3" fmla="*/ 0 h 249683"/>
                  <a:gd name="connsiteX4" fmla="*/ 200028 w 205159"/>
                  <a:gd name="connsiteY4" fmla="*/ 25159 h 249683"/>
                  <a:gd name="connsiteX5" fmla="*/ 175532 w 205159"/>
                  <a:gd name="connsiteY5" fmla="*/ 66538 h 249683"/>
                  <a:gd name="connsiteX6" fmla="*/ 126207 w 205159"/>
                  <a:gd name="connsiteY6" fmla="*/ 51724 h 249683"/>
                  <a:gd name="connsiteX7" fmla="*/ 58593 w 205159"/>
                  <a:gd name="connsiteY7" fmla="*/ 124800 h 249683"/>
                  <a:gd name="connsiteX8" fmla="*/ 131752 w 205159"/>
                  <a:gd name="connsiteY8" fmla="*/ 197877 h 249683"/>
                  <a:gd name="connsiteX9" fmla="*/ 184139 w 205159"/>
                  <a:gd name="connsiteY9" fmla="*/ 180332 h 249683"/>
                  <a:gd name="connsiteX10" fmla="*/ 205159 w 205159"/>
                  <a:gd name="connsiteY10" fmla="*/ 221711 h 24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159" h="249683">
                    <a:moveTo>
                      <a:pt x="205159" y="221711"/>
                    </a:moveTo>
                    <a:cubicBezTo>
                      <a:pt x="190676" y="237932"/>
                      <a:pt x="159311" y="249684"/>
                      <a:pt x="126538" y="249684"/>
                    </a:cubicBezTo>
                    <a:cubicBezTo>
                      <a:pt x="51724" y="249684"/>
                      <a:pt x="0" y="200028"/>
                      <a:pt x="0" y="124800"/>
                    </a:cubicBezTo>
                    <a:cubicBezTo>
                      <a:pt x="0" y="55448"/>
                      <a:pt x="43117" y="0"/>
                      <a:pt x="126207" y="0"/>
                    </a:cubicBezTo>
                    <a:cubicBezTo>
                      <a:pt x="158318" y="0"/>
                      <a:pt x="185545" y="11007"/>
                      <a:pt x="200028" y="25159"/>
                    </a:cubicBezTo>
                    <a:lnTo>
                      <a:pt x="175532" y="66538"/>
                    </a:lnTo>
                    <a:cubicBezTo>
                      <a:pt x="162456" y="58593"/>
                      <a:pt x="148966" y="51724"/>
                      <a:pt x="126207" y="51724"/>
                    </a:cubicBezTo>
                    <a:cubicBezTo>
                      <a:pt x="88966" y="51724"/>
                      <a:pt x="58593" y="77214"/>
                      <a:pt x="58593" y="124800"/>
                    </a:cubicBezTo>
                    <a:cubicBezTo>
                      <a:pt x="58593" y="167587"/>
                      <a:pt x="88221" y="197877"/>
                      <a:pt x="131752" y="197877"/>
                    </a:cubicBezTo>
                    <a:cubicBezTo>
                      <a:pt x="148966" y="197877"/>
                      <a:pt x="167918" y="192332"/>
                      <a:pt x="184139" y="180332"/>
                    </a:cubicBezTo>
                    <a:lnTo>
                      <a:pt x="205159" y="221711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sp>
            <p:nvSpPr>
              <p:cNvPr id="37" name="Полилиния: фигура 36">
                <a:extLst>
                  <a:ext uri="{FF2B5EF4-FFF2-40B4-BE49-F238E27FC236}">
                    <a16:creationId xmlns:a16="http://schemas.microsoft.com/office/drawing/2014/main" id="{0CCD6DDB-2FEA-40CB-82B8-0F5D823973CE}"/>
                  </a:ext>
                </a:extLst>
              </p:cNvPr>
              <p:cNvSpPr/>
              <p:nvPr/>
            </p:nvSpPr>
            <p:spPr>
              <a:xfrm>
                <a:off x="1843166" y="1627586"/>
                <a:ext cx="200028" cy="241407"/>
              </a:xfrm>
              <a:custGeom>
                <a:avLst/>
                <a:gdLst>
                  <a:gd name="connsiteX0" fmla="*/ 0 w 200028"/>
                  <a:gd name="connsiteY0" fmla="*/ 0 h 241407"/>
                  <a:gd name="connsiteX1" fmla="*/ 200028 w 200028"/>
                  <a:gd name="connsiteY1" fmla="*/ 0 h 241407"/>
                  <a:gd name="connsiteX2" fmla="*/ 200028 w 200028"/>
                  <a:gd name="connsiteY2" fmla="*/ 51724 h 241407"/>
                  <a:gd name="connsiteX3" fmla="*/ 127614 w 200028"/>
                  <a:gd name="connsiteY3" fmla="*/ 51724 h 241407"/>
                  <a:gd name="connsiteX4" fmla="*/ 127614 w 200028"/>
                  <a:gd name="connsiteY4" fmla="*/ 241408 h 241407"/>
                  <a:gd name="connsiteX5" fmla="*/ 72414 w 200028"/>
                  <a:gd name="connsiteY5" fmla="*/ 241408 h 241407"/>
                  <a:gd name="connsiteX6" fmla="*/ 72414 w 200028"/>
                  <a:gd name="connsiteY6" fmla="*/ 51724 h 241407"/>
                  <a:gd name="connsiteX7" fmla="*/ 0 w 200028"/>
                  <a:gd name="connsiteY7" fmla="*/ 51724 h 241407"/>
                  <a:gd name="connsiteX8" fmla="*/ 0 w 200028"/>
                  <a:gd name="connsiteY8" fmla="*/ 0 h 2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028" h="241407">
                    <a:moveTo>
                      <a:pt x="0" y="0"/>
                    </a:moveTo>
                    <a:lnTo>
                      <a:pt x="200028" y="0"/>
                    </a:lnTo>
                    <a:lnTo>
                      <a:pt x="200028" y="51724"/>
                    </a:lnTo>
                    <a:lnTo>
                      <a:pt x="127614" y="51724"/>
                    </a:lnTo>
                    <a:lnTo>
                      <a:pt x="127614" y="241408"/>
                    </a:lnTo>
                    <a:lnTo>
                      <a:pt x="72414" y="241408"/>
                    </a:lnTo>
                    <a:lnTo>
                      <a:pt x="72414" y="51724"/>
                    </a:lnTo>
                    <a:lnTo>
                      <a:pt x="0" y="517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82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343D42"/>
                  </a:solidFill>
                  <a:effectLst/>
                  <a:uLnTx/>
                  <a:uFillTx/>
                  <a:latin typeface="Circe"/>
                  <a:ea typeface="+mn-ea"/>
                  <a:cs typeface="+mn-cs"/>
                </a:endParaRPr>
              </a:p>
            </p:txBody>
          </p:sp>
          <p:grpSp>
            <p:nvGrpSpPr>
              <p:cNvPr id="38" name="Рисунок 25">
                <a:extLst>
                  <a:ext uri="{FF2B5EF4-FFF2-40B4-BE49-F238E27FC236}">
                    <a16:creationId xmlns:a16="http://schemas.microsoft.com/office/drawing/2014/main" id="{ACA02D16-58A2-4EBD-BDE3-D09A28457B94}"/>
                  </a:ext>
                </a:extLst>
              </p:cNvPr>
              <p:cNvGrpSpPr/>
              <p:nvPr/>
            </p:nvGrpSpPr>
            <p:grpSpPr>
              <a:xfrm>
                <a:off x="1363661" y="1988994"/>
                <a:ext cx="1294763" cy="242649"/>
                <a:chOff x="1363661" y="1988994"/>
                <a:chExt cx="1294763" cy="242649"/>
              </a:xfrm>
              <a:grpFill/>
            </p:grpSpPr>
            <p:sp>
              <p:nvSpPr>
                <p:cNvPr id="39" name="Полилиния: фигура 38">
                  <a:extLst>
                    <a:ext uri="{FF2B5EF4-FFF2-40B4-BE49-F238E27FC236}">
                      <a16:creationId xmlns:a16="http://schemas.microsoft.com/office/drawing/2014/main" id="{667EC5D0-2132-4BF2-8D78-6AE0FA5EF2B0}"/>
                    </a:ext>
                  </a:extLst>
                </p:cNvPr>
                <p:cNvSpPr/>
                <p:nvPr/>
              </p:nvSpPr>
              <p:spPr>
                <a:xfrm>
                  <a:off x="1363661" y="1992304"/>
                  <a:ext cx="177848" cy="235945"/>
                </a:xfrm>
                <a:custGeom>
                  <a:avLst/>
                  <a:gdLst>
                    <a:gd name="connsiteX0" fmla="*/ 0 w 177848"/>
                    <a:gd name="connsiteY0" fmla="*/ 0 h 235945"/>
                    <a:gd name="connsiteX1" fmla="*/ 28635 w 177848"/>
                    <a:gd name="connsiteY1" fmla="*/ 0 h 235945"/>
                    <a:gd name="connsiteX2" fmla="*/ 28635 w 177848"/>
                    <a:gd name="connsiteY2" fmla="*/ 235863 h 235945"/>
                    <a:gd name="connsiteX3" fmla="*/ 0 w 177848"/>
                    <a:gd name="connsiteY3" fmla="*/ 235863 h 235945"/>
                    <a:gd name="connsiteX4" fmla="*/ 0 w 177848"/>
                    <a:gd name="connsiteY4" fmla="*/ 0 h 235945"/>
                    <a:gd name="connsiteX5" fmla="*/ 67366 w 177848"/>
                    <a:gd name="connsiteY5" fmla="*/ 110897 h 235945"/>
                    <a:gd name="connsiteX6" fmla="*/ 177849 w 177848"/>
                    <a:gd name="connsiteY6" fmla="*/ 235946 h 235945"/>
                    <a:gd name="connsiteX7" fmla="*/ 141104 w 177848"/>
                    <a:gd name="connsiteY7" fmla="*/ 235946 h 235945"/>
                    <a:gd name="connsiteX8" fmla="*/ 34262 w 177848"/>
                    <a:gd name="connsiteY8" fmla="*/ 112966 h 235945"/>
                    <a:gd name="connsiteX9" fmla="*/ 137711 w 177848"/>
                    <a:gd name="connsiteY9" fmla="*/ 83 h 235945"/>
                    <a:gd name="connsiteX10" fmla="*/ 172387 w 177848"/>
                    <a:gd name="connsiteY10" fmla="*/ 83 h 235945"/>
                    <a:gd name="connsiteX11" fmla="*/ 67366 w 177848"/>
                    <a:gd name="connsiteY11" fmla="*/ 110897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848" h="235945">
                      <a:moveTo>
                        <a:pt x="0" y="0"/>
                      </a:moveTo>
                      <a:lnTo>
                        <a:pt x="28635" y="0"/>
                      </a:lnTo>
                      <a:lnTo>
                        <a:pt x="28635" y="235863"/>
                      </a:lnTo>
                      <a:lnTo>
                        <a:pt x="0" y="235863"/>
                      </a:lnTo>
                      <a:lnTo>
                        <a:pt x="0" y="0"/>
                      </a:lnTo>
                      <a:close/>
                      <a:moveTo>
                        <a:pt x="67366" y="110897"/>
                      </a:moveTo>
                      <a:lnTo>
                        <a:pt x="177849" y="235946"/>
                      </a:lnTo>
                      <a:lnTo>
                        <a:pt x="141104" y="235946"/>
                      </a:lnTo>
                      <a:lnTo>
                        <a:pt x="34262" y="112966"/>
                      </a:lnTo>
                      <a:lnTo>
                        <a:pt x="137711" y="83"/>
                      </a:lnTo>
                      <a:lnTo>
                        <a:pt x="172387" y="83"/>
                      </a:lnTo>
                      <a:lnTo>
                        <a:pt x="67366" y="110897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Полилиния: фигура 39">
                  <a:extLst>
                    <a:ext uri="{FF2B5EF4-FFF2-40B4-BE49-F238E27FC236}">
                      <a16:creationId xmlns:a16="http://schemas.microsoft.com/office/drawing/2014/main" id="{007C5B93-A0AB-428E-A497-F4653F643B2D}"/>
                    </a:ext>
                  </a:extLst>
                </p:cNvPr>
                <p:cNvSpPr/>
                <p:nvPr/>
              </p:nvSpPr>
              <p:spPr>
                <a:xfrm>
                  <a:off x="1542585" y="1988994"/>
                  <a:ext cx="240580" cy="242649"/>
                </a:xfrm>
                <a:custGeom>
                  <a:avLst/>
                  <a:gdLst>
                    <a:gd name="connsiteX0" fmla="*/ 120249 w 240580"/>
                    <a:gd name="connsiteY0" fmla="*/ 0 h 242649"/>
                    <a:gd name="connsiteX1" fmla="*/ 240580 w 240580"/>
                    <a:gd name="connsiteY1" fmla="*/ 121325 h 242649"/>
                    <a:gd name="connsiteX2" fmla="*/ 120249 w 240580"/>
                    <a:gd name="connsiteY2" fmla="*/ 242649 h 242649"/>
                    <a:gd name="connsiteX3" fmla="*/ 0 w 240580"/>
                    <a:gd name="connsiteY3" fmla="*/ 121325 h 242649"/>
                    <a:gd name="connsiteX4" fmla="*/ 120249 w 240580"/>
                    <a:gd name="connsiteY4" fmla="*/ 0 h 242649"/>
                    <a:gd name="connsiteX5" fmla="*/ 120249 w 240580"/>
                    <a:gd name="connsiteY5" fmla="*/ 215587 h 242649"/>
                    <a:gd name="connsiteX6" fmla="*/ 210208 w 240580"/>
                    <a:gd name="connsiteY6" fmla="*/ 121242 h 242649"/>
                    <a:gd name="connsiteX7" fmla="*/ 120249 w 240580"/>
                    <a:gd name="connsiteY7" fmla="*/ 26897 h 242649"/>
                    <a:gd name="connsiteX8" fmla="*/ 30290 w 240580"/>
                    <a:gd name="connsiteY8" fmla="*/ 121242 h 242649"/>
                    <a:gd name="connsiteX9" fmla="*/ 120249 w 240580"/>
                    <a:gd name="connsiteY9" fmla="*/ 215587 h 24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580" h="242649">
                      <a:moveTo>
                        <a:pt x="120249" y="0"/>
                      </a:moveTo>
                      <a:cubicBezTo>
                        <a:pt x="188690" y="0"/>
                        <a:pt x="240580" y="49490"/>
                        <a:pt x="240580" y="121325"/>
                      </a:cubicBezTo>
                      <a:cubicBezTo>
                        <a:pt x="240580" y="191421"/>
                        <a:pt x="188690" y="242649"/>
                        <a:pt x="120249" y="242649"/>
                      </a:cubicBezTo>
                      <a:cubicBezTo>
                        <a:pt x="51890" y="242649"/>
                        <a:pt x="0" y="193077"/>
                        <a:pt x="0" y="121325"/>
                      </a:cubicBezTo>
                      <a:cubicBezTo>
                        <a:pt x="0" y="52883"/>
                        <a:pt x="50235" y="0"/>
                        <a:pt x="120249" y="0"/>
                      </a:cubicBezTo>
                      <a:close/>
                      <a:moveTo>
                        <a:pt x="120249" y="215587"/>
                      </a:moveTo>
                      <a:cubicBezTo>
                        <a:pt x="174125" y="215587"/>
                        <a:pt x="210208" y="174456"/>
                        <a:pt x="210208" y="121242"/>
                      </a:cubicBezTo>
                      <a:cubicBezTo>
                        <a:pt x="210208" y="66290"/>
                        <a:pt x="170814" y="26897"/>
                        <a:pt x="120249" y="26897"/>
                      </a:cubicBezTo>
                      <a:cubicBezTo>
                        <a:pt x="69021" y="26897"/>
                        <a:pt x="30290" y="66290"/>
                        <a:pt x="30290" y="121242"/>
                      </a:cubicBezTo>
                      <a:cubicBezTo>
                        <a:pt x="30290" y="174870"/>
                        <a:pt x="69766" y="215587"/>
                        <a:pt x="120249" y="215587"/>
                      </a:cubicBez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Полилиния: фигура 40">
                  <a:extLst>
                    <a:ext uri="{FF2B5EF4-FFF2-40B4-BE49-F238E27FC236}">
                      <a16:creationId xmlns:a16="http://schemas.microsoft.com/office/drawing/2014/main" id="{6F791990-434C-44ED-86AE-441974B1E066}"/>
                    </a:ext>
                  </a:extLst>
                </p:cNvPr>
                <p:cNvSpPr/>
                <p:nvPr/>
              </p:nvSpPr>
              <p:spPr>
                <a:xfrm>
                  <a:off x="1827607" y="1992304"/>
                  <a:ext cx="187035" cy="235945"/>
                </a:xfrm>
                <a:custGeom>
                  <a:avLst/>
                  <a:gdLst>
                    <a:gd name="connsiteX0" fmla="*/ 158401 w 187035"/>
                    <a:gd name="connsiteY0" fmla="*/ 129104 h 235945"/>
                    <a:gd name="connsiteX1" fmla="*/ 28635 w 187035"/>
                    <a:gd name="connsiteY1" fmla="*/ 129104 h 235945"/>
                    <a:gd name="connsiteX2" fmla="*/ 28635 w 187035"/>
                    <a:gd name="connsiteY2" fmla="*/ 235946 h 235945"/>
                    <a:gd name="connsiteX3" fmla="*/ 0 w 187035"/>
                    <a:gd name="connsiteY3" fmla="*/ 235946 h 235945"/>
                    <a:gd name="connsiteX4" fmla="*/ 0 w 187035"/>
                    <a:gd name="connsiteY4" fmla="*/ 83 h 235945"/>
                    <a:gd name="connsiteX5" fmla="*/ 28635 w 187035"/>
                    <a:gd name="connsiteY5" fmla="*/ 83 h 235945"/>
                    <a:gd name="connsiteX6" fmla="*/ 28635 w 187035"/>
                    <a:gd name="connsiteY6" fmla="*/ 102207 h 235945"/>
                    <a:gd name="connsiteX7" fmla="*/ 158401 w 187035"/>
                    <a:gd name="connsiteY7" fmla="*/ 102207 h 235945"/>
                    <a:gd name="connsiteX8" fmla="*/ 158401 w 187035"/>
                    <a:gd name="connsiteY8" fmla="*/ 0 h 235945"/>
                    <a:gd name="connsiteX9" fmla="*/ 187035 w 187035"/>
                    <a:gd name="connsiteY9" fmla="*/ 0 h 235945"/>
                    <a:gd name="connsiteX10" fmla="*/ 187035 w 187035"/>
                    <a:gd name="connsiteY10" fmla="*/ 235863 h 235945"/>
                    <a:gd name="connsiteX11" fmla="*/ 158401 w 187035"/>
                    <a:gd name="connsiteY11" fmla="*/ 235863 h 235945"/>
                    <a:gd name="connsiteX12" fmla="*/ 158401 w 187035"/>
                    <a:gd name="connsiteY12" fmla="*/ 129104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035" h="235945">
                      <a:moveTo>
                        <a:pt x="158401" y="129104"/>
                      </a:moveTo>
                      <a:lnTo>
                        <a:pt x="28635" y="129104"/>
                      </a:lnTo>
                      <a:lnTo>
                        <a:pt x="28635" y="235946"/>
                      </a:lnTo>
                      <a:lnTo>
                        <a:pt x="0" y="235946"/>
                      </a:lnTo>
                      <a:lnTo>
                        <a:pt x="0" y="83"/>
                      </a:lnTo>
                      <a:lnTo>
                        <a:pt x="28635" y="83"/>
                      </a:lnTo>
                      <a:lnTo>
                        <a:pt x="28635" y="102207"/>
                      </a:lnTo>
                      <a:lnTo>
                        <a:pt x="158401" y="102207"/>
                      </a:lnTo>
                      <a:lnTo>
                        <a:pt x="158401" y="0"/>
                      </a:lnTo>
                      <a:lnTo>
                        <a:pt x="187035" y="0"/>
                      </a:lnTo>
                      <a:lnTo>
                        <a:pt x="187035" y="235863"/>
                      </a:lnTo>
                      <a:lnTo>
                        <a:pt x="158401" y="235863"/>
                      </a:lnTo>
                      <a:lnTo>
                        <a:pt x="158401" y="129104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Полилиния: фигура 41">
                  <a:extLst>
                    <a:ext uri="{FF2B5EF4-FFF2-40B4-BE49-F238E27FC236}">
                      <a16:creationId xmlns:a16="http://schemas.microsoft.com/office/drawing/2014/main" id="{B6EAF273-AC15-4835-A71F-205E8DC113F5}"/>
                    </a:ext>
                  </a:extLst>
                </p:cNvPr>
                <p:cNvSpPr/>
                <p:nvPr/>
              </p:nvSpPr>
              <p:spPr>
                <a:xfrm>
                  <a:off x="2050808" y="1992304"/>
                  <a:ext cx="193821" cy="235862"/>
                </a:xfrm>
                <a:custGeom>
                  <a:avLst/>
                  <a:gdLst>
                    <a:gd name="connsiteX0" fmla="*/ 83 w 193821"/>
                    <a:gd name="connsiteY0" fmla="*/ 0 h 235862"/>
                    <a:gd name="connsiteX1" fmla="*/ 193821 w 193821"/>
                    <a:gd name="connsiteY1" fmla="*/ 0 h 235862"/>
                    <a:gd name="connsiteX2" fmla="*/ 193821 w 193821"/>
                    <a:gd name="connsiteY2" fmla="*/ 26979 h 235862"/>
                    <a:gd name="connsiteX3" fmla="*/ 111228 w 193821"/>
                    <a:gd name="connsiteY3" fmla="*/ 26979 h 235862"/>
                    <a:gd name="connsiteX4" fmla="*/ 111228 w 193821"/>
                    <a:gd name="connsiteY4" fmla="*/ 235863 h 235862"/>
                    <a:gd name="connsiteX5" fmla="*/ 82593 w 193821"/>
                    <a:gd name="connsiteY5" fmla="*/ 235863 h 235862"/>
                    <a:gd name="connsiteX6" fmla="*/ 82593 w 193821"/>
                    <a:gd name="connsiteY6" fmla="*/ 26979 h 235862"/>
                    <a:gd name="connsiteX7" fmla="*/ 0 w 193821"/>
                    <a:gd name="connsiteY7" fmla="*/ 26979 h 235862"/>
                    <a:gd name="connsiteX8" fmla="*/ 0 w 193821"/>
                    <a:gd name="connsiteY8" fmla="*/ 0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821" h="235862">
                      <a:moveTo>
                        <a:pt x="83" y="0"/>
                      </a:moveTo>
                      <a:lnTo>
                        <a:pt x="193821" y="0"/>
                      </a:lnTo>
                      <a:lnTo>
                        <a:pt x="193821" y="26979"/>
                      </a:lnTo>
                      <a:lnTo>
                        <a:pt x="111228" y="26979"/>
                      </a:lnTo>
                      <a:lnTo>
                        <a:pt x="111228" y="235863"/>
                      </a:lnTo>
                      <a:lnTo>
                        <a:pt x="82593" y="235863"/>
                      </a:lnTo>
                      <a:lnTo>
                        <a:pt x="82593" y="26979"/>
                      </a:lnTo>
                      <a:lnTo>
                        <a:pt x="0" y="269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Полилиния: фигура 42">
                  <a:extLst>
                    <a:ext uri="{FF2B5EF4-FFF2-40B4-BE49-F238E27FC236}">
                      <a16:creationId xmlns:a16="http://schemas.microsoft.com/office/drawing/2014/main" id="{E2DEFC7E-3D65-499C-98BB-36B7F6C5B7FA}"/>
                    </a:ext>
                  </a:extLst>
                </p:cNvPr>
                <p:cNvSpPr/>
                <p:nvPr/>
              </p:nvSpPr>
              <p:spPr>
                <a:xfrm>
                  <a:off x="2280795" y="1992304"/>
                  <a:ext cx="136469" cy="235945"/>
                </a:xfrm>
                <a:custGeom>
                  <a:avLst/>
                  <a:gdLst>
                    <a:gd name="connsiteX0" fmla="*/ 0 w 136469"/>
                    <a:gd name="connsiteY0" fmla="*/ 0 h 235945"/>
                    <a:gd name="connsiteX1" fmla="*/ 133076 w 136469"/>
                    <a:gd name="connsiteY1" fmla="*/ 0 h 235945"/>
                    <a:gd name="connsiteX2" fmla="*/ 133076 w 136469"/>
                    <a:gd name="connsiteY2" fmla="*/ 26979 h 235945"/>
                    <a:gd name="connsiteX3" fmla="*/ 28635 w 136469"/>
                    <a:gd name="connsiteY3" fmla="*/ 26979 h 235945"/>
                    <a:gd name="connsiteX4" fmla="*/ 28635 w 136469"/>
                    <a:gd name="connsiteY4" fmla="*/ 103118 h 235945"/>
                    <a:gd name="connsiteX5" fmla="*/ 122980 w 136469"/>
                    <a:gd name="connsiteY5" fmla="*/ 103118 h 235945"/>
                    <a:gd name="connsiteX6" fmla="*/ 122980 w 136469"/>
                    <a:gd name="connsiteY6" fmla="*/ 130097 h 235945"/>
                    <a:gd name="connsiteX7" fmla="*/ 28635 w 136469"/>
                    <a:gd name="connsiteY7" fmla="*/ 130097 h 235945"/>
                    <a:gd name="connsiteX8" fmla="*/ 28635 w 136469"/>
                    <a:gd name="connsiteY8" fmla="*/ 208966 h 235945"/>
                    <a:gd name="connsiteX9" fmla="*/ 136469 w 136469"/>
                    <a:gd name="connsiteY9" fmla="*/ 208966 h 235945"/>
                    <a:gd name="connsiteX10" fmla="*/ 136469 w 136469"/>
                    <a:gd name="connsiteY10" fmla="*/ 235946 h 235945"/>
                    <a:gd name="connsiteX11" fmla="*/ 0 w 136469"/>
                    <a:gd name="connsiteY11" fmla="*/ 235946 h 235945"/>
                    <a:gd name="connsiteX12" fmla="*/ 0 w 136469"/>
                    <a:gd name="connsiteY12" fmla="*/ 0 h 235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6469" h="235945">
                      <a:moveTo>
                        <a:pt x="0" y="0"/>
                      </a:moveTo>
                      <a:lnTo>
                        <a:pt x="133076" y="0"/>
                      </a:lnTo>
                      <a:lnTo>
                        <a:pt x="133076" y="26979"/>
                      </a:lnTo>
                      <a:lnTo>
                        <a:pt x="28635" y="26979"/>
                      </a:lnTo>
                      <a:lnTo>
                        <a:pt x="28635" y="103118"/>
                      </a:lnTo>
                      <a:lnTo>
                        <a:pt x="122980" y="103118"/>
                      </a:lnTo>
                      <a:lnTo>
                        <a:pt x="122980" y="130097"/>
                      </a:lnTo>
                      <a:lnTo>
                        <a:pt x="28635" y="130097"/>
                      </a:lnTo>
                      <a:lnTo>
                        <a:pt x="28635" y="208966"/>
                      </a:lnTo>
                      <a:lnTo>
                        <a:pt x="136469" y="208966"/>
                      </a:lnTo>
                      <a:lnTo>
                        <a:pt x="136469" y="235946"/>
                      </a:lnTo>
                      <a:lnTo>
                        <a:pt x="0" y="2359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Полилиния: фигура 43">
                  <a:extLst>
                    <a:ext uri="{FF2B5EF4-FFF2-40B4-BE49-F238E27FC236}">
                      <a16:creationId xmlns:a16="http://schemas.microsoft.com/office/drawing/2014/main" id="{AFB29449-3CBB-4FCA-8397-13FB5A4D618C}"/>
                    </a:ext>
                  </a:extLst>
                </p:cNvPr>
                <p:cNvSpPr/>
                <p:nvPr/>
              </p:nvSpPr>
              <p:spPr>
                <a:xfrm>
                  <a:off x="2448216" y="1992304"/>
                  <a:ext cx="210207" cy="235862"/>
                </a:xfrm>
                <a:custGeom>
                  <a:avLst/>
                  <a:gdLst>
                    <a:gd name="connsiteX0" fmla="*/ 123642 w 210207"/>
                    <a:gd name="connsiteY0" fmla="*/ 115945 h 235862"/>
                    <a:gd name="connsiteX1" fmla="*/ 210208 w 210207"/>
                    <a:gd name="connsiteY1" fmla="*/ 235863 h 235862"/>
                    <a:gd name="connsiteX2" fmla="*/ 176194 w 210207"/>
                    <a:gd name="connsiteY2" fmla="*/ 235863 h 235862"/>
                    <a:gd name="connsiteX3" fmla="*/ 104773 w 210207"/>
                    <a:gd name="connsiteY3" fmla="*/ 137794 h 235862"/>
                    <a:gd name="connsiteX4" fmla="*/ 33683 w 210207"/>
                    <a:gd name="connsiteY4" fmla="*/ 235863 h 235862"/>
                    <a:gd name="connsiteX5" fmla="*/ 0 w 210207"/>
                    <a:gd name="connsiteY5" fmla="*/ 235863 h 235862"/>
                    <a:gd name="connsiteX6" fmla="*/ 86566 w 210207"/>
                    <a:gd name="connsiteY6" fmla="*/ 115945 h 235862"/>
                    <a:gd name="connsiteX7" fmla="*/ 3724 w 210207"/>
                    <a:gd name="connsiteY7" fmla="*/ 0 h 235862"/>
                    <a:gd name="connsiteX8" fmla="*/ 37407 w 210207"/>
                    <a:gd name="connsiteY8" fmla="*/ 0 h 235862"/>
                    <a:gd name="connsiteX9" fmla="*/ 105766 w 210207"/>
                    <a:gd name="connsiteY9" fmla="*/ 94345 h 235862"/>
                    <a:gd name="connsiteX10" fmla="*/ 173132 w 210207"/>
                    <a:gd name="connsiteY10" fmla="*/ 0 h 235862"/>
                    <a:gd name="connsiteX11" fmla="*/ 207145 w 210207"/>
                    <a:gd name="connsiteY11" fmla="*/ 0 h 235862"/>
                    <a:gd name="connsiteX12" fmla="*/ 123642 w 210207"/>
                    <a:gd name="connsiteY12" fmla="*/ 115945 h 235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207" h="235862">
                      <a:moveTo>
                        <a:pt x="123642" y="115945"/>
                      </a:moveTo>
                      <a:lnTo>
                        <a:pt x="210208" y="235863"/>
                      </a:lnTo>
                      <a:lnTo>
                        <a:pt x="176194" y="235863"/>
                      </a:lnTo>
                      <a:lnTo>
                        <a:pt x="104773" y="137794"/>
                      </a:lnTo>
                      <a:lnTo>
                        <a:pt x="33683" y="235863"/>
                      </a:lnTo>
                      <a:lnTo>
                        <a:pt x="0" y="235863"/>
                      </a:lnTo>
                      <a:lnTo>
                        <a:pt x="86566" y="115945"/>
                      </a:lnTo>
                      <a:lnTo>
                        <a:pt x="3724" y="0"/>
                      </a:lnTo>
                      <a:lnTo>
                        <a:pt x="37407" y="0"/>
                      </a:lnTo>
                      <a:lnTo>
                        <a:pt x="105766" y="94345"/>
                      </a:lnTo>
                      <a:lnTo>
                        <a:pt x="173132" y="0"/>
                      </a:lnTo>
                      <a:lnTo>
                        <a:pt x="207145" y="0"/>
                      </a:lnTo>
                      <a:lnTo>
                        <a:pt x="123642" y="115945"/>
                      </a:lnTo>
                      <a:close/>
                    </a:path>
                  </a:pathLst>
                </a:custGeom>
                <a:grpFill/>
                <a:ln w="826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343D42"/>
                    </a:solidFill>
                    <a:effectLst/>
                    <a:uLnTx/>
                    <a:uFillTx/>
                    <a:latin typeface="Circe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27932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720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0">
          <p15:clr>
            <a:srgbClr val="F26B43"/>
          </p15:clr>
        </p15:guide>
        <p15:guide id="2" pos="452">
          <p15:clr>
            <a:srgbClr val="F26B43"/>
          </p15:clr>
        </p15:guide>
        <p15:guide id="3" pos="7473">
          <p15:clr>
            <a:srgbClr val="F26B43"/>
          </p15:clr>
        </p15:guide>
        <p15:guide id="4" orient="horz" pos="627">
          <p15:clr>
            <a:srgbClr val="F26B43"/>
          </p15:clr>
        </p15:guide>
        <p15:guide id="5" orient="horz" pos="1139">
          <p15:clr>
            <a:srgbClr val="F26B43"/>
          </p15:clr>
        </p15:guide>
        <p15:guide id="6" orient="horz" pos="392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214949" y="522515"/>
            <a:ext cx="7763693" cy="4511038"/>
            <a:chOff x="1733005" y="524918"/>
            <a:chExt cx="10001798" cy="6478876"/>
          </a:xfrm>
        </p:grpSpPr>
        <p:sp>
          <p:nvSpPr>
            <p:cNvPr id="7" name="Полилиния 6"/>
            <p:cNvSpPr/>
            <p:nvPr/>
          </p:nvSpPr>
          <p:spPr>
            <a:xfrm rot="21600000">
              <a:off x="1733005" y="524918"/>
              <a:ext cx="5000898" cy="2625227"/>
            </a:xfrm>
            <a:custGeom>
              <a:avLst/>
              <a:gdLst>
                <a:gd name="connsiteX0" fmla="*/ 0 w 2625226"/>
                <a:gd name="connsiteY0" fmla="*/ 0 h 5000897"/>
                <a:gd name="connsiteX1" fmla="*/ 2187680 w 2625226"/>
                <a:gd name="connsiteY1" fmla="*/ 0 h 5000897"/>
                <a:gd name="connsiteX2" fmla="*/ 2625226 w 2625226"/>
                <a:gd name="connsiteY2" fmla="*/ 437546 h 5000897"/>
                <a:gd name="connsiteX3" fmla="*/ 2625226 w 2625226"/>
                <a:gd name="connsiteY3" fmla="*/ 5000897 h 5000897"/>
                <a:gd name="connsiteX4" fmla="*/ 0 w 2625226"/>
                <a:gd name="connsiteY4" fmla="*/ 5000897 h 5000897"/>
                <a:gd name="connsiteX5" fmla="*/ 0 w 2625226"/>
                <a:gd name="connsiteY5" fmla="*/ 0 h 500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5226" h="5000897">
                  <a:moveTo>
                    <a:pt x="0" y="5000896"/>
                  </a:moveTo>
                  <a:lnTo>
                    <a:pt x="0" y="833499"/>
                  </a:lnTo>
                  <a:cubicBezTo>
                    <a:pt x="0" y="373171"/>
                    <a:pt x="102836" y="1"/>
                    <a:pt x="229690" y="1"/>
                  </a:cubicBezTo>
                  <a:lnTo>
                    <a:pt x="2625226" y="1"/>
                  </a:lnTo>
                  <a:lnTo>
                    <a:pt x="2625226" y="5000896"/>
                  </a:lnTo>
                  <a:lnTo>
                    <a:pt x="0" y="5000896"/>
                  </a:lnTo>
                  <a:close/>
                </a:path>
              </a:pathLst>
            </a:custGeom>
            <a:ln w="38100"/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28016" rIns="128017" bIns="784323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bg2">
                      <a:lumMod val="25000"/>
                    </a:schemeClr>
                  </a:solidFill>
                </a:rPr>
                <a:t>Компания основана в 2020 году</a:t>
              </a:r>
              <a:endParaRPr lang="ru-RU" sz="1800" b="1" kern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6733903" y="524918"/>
              <a:ext cx="5000897" cy="2625226"/>
            </a:xfrm>
            <a:custGeom>
              <a:avLst/>
              <a:gdLst>
                <a:gd name="connsiteX0" fmla="*/ 0 w 5000897"/>
                <a:gd name="connsiteY0" fmla="*/ 0 h 2625226"/>
                <a:gd name="connsiteX1" fmla="*/ 4563351 w 5000897"/>
                <a:gd name="connsiteY1" fmla="*/ 0 h 2625226"/>
                <a:gd name="connsiteX2" fmla="*/ 5000897 w 5000897"/>
                <a:gd name="connsiteY2" fmla="*/ 437546 h 2625226"/>
                <a:gd name="connsiteX3" fmla="*/ 5000897 w 5000897"/>
                <a:gd name="connsiteY3" fmla="*/ 2625226 h 2625226"/>
                <a:gd name="connsiteX4" fmla="*/ 0 w 5000897"/>
                <a:gd name="connsiteY4" fmla="*/ 2625226 h 2625226"/>
                <a:gd name="connsiteX5" fmla="*/ 0 w 5000897"/>
                <a:gd name="connsiteY5" fmla="*/ 0 h 262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897" h="2625226">
                  <a:moveTo>
                    <a:pt x="0" y="0"/>
                  </a:moveTo>
                  <a:lnTo>
                    <a:pt x="4563351" y="0"/>
                  </a:lnTo>
                  <a:cubicBezTo>
                    <a:pt x="4805001" y="0"/>
                    <a:pt x="5000897" y="195896"/>
                    <a:pt x="5000897" y="437546"/>
                  </a:cubicBezTo>
                  <a:lnTo>
                    <a:pt x="5000897" y="2625226"/>
                  </a:lnTo>
                  <a:lnTo>
                    <a:pt x="0" y="2625226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solidFill>
                <a:srgbClr val="343D42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28016" rIns="128016" bIns="784323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bg2">
                      <a:lumMod val="25000"/>
                    </a:schemeClr>
                  </a:solidFill>
                </a:rPr>
                <a:t>Более 5000 </a:t>
              </a:r>
              <a:r>
                <a:rPr lang="ru-RU" sz="1800" b="1" kern="1200" dirty="0" smtClean="0">
                  <a:solidFill>
                    <a:schemeClr val="bg2">
                      <a:lumMod val="25000"/>
                    </a:schemeClr>
                  </a:solidFill>
                </a:rPr>
                <a:t>сотрудников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bg2">
                      <a:lumMod val="25000"/>
                    </a:schemeClr>
                  </a:solidFill>
                </a:rPr>
                <a:t>Более 1000 единиц техники </a:t>
              </a:r>
              <a:endParaRPr lang="ru-RU" sz="1800" b="1" kern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1733006" y="2876424"/>
              <a:ext cx="5000898" cy="4127370"/>
            </a:xfrm>
            <a:custGeom>
              <a:avLst/>
              <a:gdLst>
                <a:gd name="connsiteX0" fmla="*/ 0 w 5000897"/>
                <a:gd name="connsiteY0" fmla="*/ 0 h 2914132"/>
                <a:gd name="connsiteX1" fmla="*/ 4515199 w 5000897"/>
                <a:gd name="connsiteY1" fmla="*/ 0 h 2914132"/>
                <a:gd name="connsiteX2" fmla="*/ 5000897 w 5000897"/>
                <a:gd name="connsiteY2" fmla="*/ 485698 h 2914132"/>
                <a:gd name="connsiteX3" fmla="*/ 5000897 w 5000897"/>
                <a:gd name="connsiteY3" fmla="*/ 2914132 h 2914132"/>
                <a:gd name="connsiteX4" fmla="*/ 0 w 5000897"/>
                <a:gd name="connsiteY4" fmla="*/ 2914132 h 2914132"/>
                <a:gd name="connsiteX5" fmla="*/ 0 w 5000897"/>
                <a:gd name="connsiteY5" fmla="*/ 0 h 291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897" h="2914132">
                  <a:moveTo>
                    <a:pt x="5000897" y="2914132"/>
                  </a:moveTo>
                  <a:lnTo>
                    <a:pt x="485698" y="2914132"/>
                  </a:lnTo>
                  <a:cubicBezTo>
                    <a:pt x="217454" y="2914132"/>
                    <a:pt x="0" y="2696678"/>
                    <a:pt x="0" y="2428434"/>
                  </a:cubicBezTo>
                  <a:lnTo>
                    <a:pt x="0" y="0"/>
                  </a:lnTo>
                  <a:lnTo>
                    <a:pt x="5000897" y="0"/>
                  </a:lnTo>
                  <a:lnTo>
                    <a:pt x="5000897" y="2914132"/>
                  </a:lnTo>
                  <a:close/>
                </a:path>
              </a:pathLst>
            </a:custGeom>
            <a:ln w="38100"/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28102" rIns="99569" bIns="995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bg2">
                      <a:lumMod val="25000"/>
                    </a:schemeClr>
                  </a:solidFill>
                </a:rPr>
                <a:t>Реализованные проекты:</a:t>
              </a:r>
            </a:p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chemeClr val="bg2">
                      <a:lumMod val="25000"/>
                    </a:schemeClr>
                  </a:solidFill>
                </a:rPr>
                <a:t>Горно-перерабатывающее предприятие «</a:t>
              </a:r>
              <a:r>
                <a:rPr lang="ru-RU" sz="1200" kern="1200" dirty="0" err="1" smtClean="0">
                  <a:solidFill>
                    <a:schemeClr val="bg2">
                      <a:lumMod val="25000"/>
                    </a:schemeClr>
                  </a:solidFill>
                </a:rPr>
                <a:t>Кекура</a:t>
              </a:r>
              <a:r>
                <a:rPr lang="ru-RU" sz="1200" kern="1200" dirty="0" smtClean="0">
                  <a:solidFill>
                    <a:schemeClr val="bg2">
                      <a:lumMod val="25000"/>
                    </a:schemeClr>
                  </a:solidFill>
                </a:rPr>
                <a:t>» (</a:t>
              </a:r>
              <a:r>
                <a:rPr lang="ru-RU" sz="1200" kern="1200" dirty="0" err="1" smtClean="0">
                  <a:solidFill>
                    <a:schemeClr val="bg2">
                      <a:lumMod val="25000"/>
                    </a:schemeClr>
                  </a:solidFill>
                </a:rPr>
                <a:t>Билибинский</a:t>
              </a:r>
              <a:r>
                <a:rPr lang="ru-RU" sz="1200" kern="1200" dirty="0" smtClean="0">
                  <a:solidFill>
                    <a:schemeClr val="bg2">
                      <a:lumMod val="25000"/>
                    </a:schemeClr>
                  </a:solidFill>
                </a:rPr>
                <a:t> район Чукотского АО);</a:t>
              </a:r>
            </a:p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chemeClr val="bg2">
                      <a:lumMod val="25000"/>
                    </a:schemeClr>
                  </a:solidFill>
                  <a:effectLst/>
                </a:rPr>
                <a:t>Агинская обогатительная фабрика (</a:t>
              </a:r>
              <a:r>
                <a:rPr lang="ru-RU" sz="1200" kern="1200" dirty="0" smtClean="0">
                  <a:solidFill>
                    <a:schemeClr val="bg2">
                      <a:lumMod val="25000"/>
                    </a:schemeClr>
                  </a:solidFill>
                </a:rPr>
                <a:t>Камчатский край)</a:t>
              </a:r>
              <a:r>
                <a:rPr lang="ru-RU" sz="1200" kern="1200" dirty="0" smtClean="0">
                  <a:solidFill>
                    <a:schemeClr val="bg2">
                      <a:lumMod val="25000"/>
                    </a:schemeClr>
                  </a:solidFill>
                  <a:effectLst/>
                </a:rPr>
                <a:t>;</a:t>
              </a:r>
            </a:p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chemeClr val="bg2">
                      <a:lumMod val="25000"/>
                    </a:schemeClr>
                  </a:solidFill>
                </a:rPr>
                <a:t>Горно-обогатительный комбинат «Многовершинное» (Хабаровский край).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6733904" y="2788517"/>
              <a:ext cx="5000899" cy="4215277"/>
            </a:xfrm>
            <a:custGeom>
              <a:avLst/>
              <a:gdLst>
                <a:gd name="connsiteX0" fmla="*/ 0 w 3002051"/>
                <a:gd name="connsiteY0" fmla="*/ 0 h 5000897"/>
                <a:gd name="connsiteX1" fmla="*/ 2501699 w 3002051"/>
                <a:gd name="connsiteY1" fmla="*/ 0 h 5000897"/>
                <a:gd name="connsiteX2" fmla="*/ 3002051 w 3002051"/>
                <a:gd name="connsiteY2" fmla="*/ 500352 h 5000897"/>
                <a:gd name="connsiteX3" fmla="*/ 3002051 w 3002051"/>
                <a:gd name="connsiteY3" fmla="*/ 5000897 h 5000897"/>
                <a:gd name="connsiteX4" fmla="*/ 0 w 3002051"/>
                <a:gd name="connsiteY4" fmla="*/ 5000897 h 5000897"/>
                <a:gd name="connsiteX5" fmla="*/ 0 w 3002051"/>
                <a:gd name="connsiteY5" fmla="*/ 0 h 500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2051" h="5000897">
                  <a:moveTo>
                    <a:pt x="3002051" y="1"/>
                  </a:moveTo>
                  <a:lnTo>
                    <a:pt x="3002051" y="4167397"/>
                  </a:lnTo>
                  <a:cubicBezTo>
                    <a:pt x="3002051" y="4627726"/>
                    <a:pt x="2867574" y="5000896"/>
                    <a:pt x="2701688" y="5000896"/>
                  </a:cubicBezTo>
                  <a:lnTo>
                    <a:pt x="0" y="5000896"/>
                  </a:lnTo>
                  <a:lnTo>
                    <a:pt x="0" y="1"/>
                  </a:lnTo>
                  <a:lnTo>
                    <a:pt x="3002051" y="1"/>
                  </a:lnTo>
                  <a:close/>
                </a:path>
              </a:pathLst>
            </a:custGeom>
            <a:ln w="38100"/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9" tIns="850080" rIns="99567" bIns="995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50" b="1" kern="1200" dirty="0" smtClean="0">
                  <a:solidFill>
                    <a:schemeClr val="bg2">
                      <a:lumMod val="25000"/>
                    </a:schemeClr>
                  </a:solidFill>
                </a:rPr>
                <a:t>Проекты на стадии реализации:</a:t>
              </a:r>
            </a:p>
            <a:p>
              <a:pPr lvl="0" algn="l" defTabSz="622300">
                <a:lnSpc>
                  <a:spcPts val="144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Горно-обогатительный комбинат «Озерное» </a:t>
              </a:r>
              <a:r>
                <a:rPr lang="en-US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(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Республика 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Бурятия </a:t>
              </a:r>
              <a:r>
                <a:rPr lang="ru-RU" sz="1000" kern="1200" dirty="0" err="1" smtClean="0">
                  <a:solidFill>
                    <a:schemeClr val="bg2">
                      <a:lumMod val="25000"/>
                    </a:schemeClr>
                  </a:solidFill>
                </a:rPr>
                <a:t>Еравнинский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район);</a:t>
              </a:r>
            </a:p>
            <a:p>
              <a:pPr lvl="0" algn="l" defTabSz="622300">
                <a:lnSpc>
                  <a:spcPts val="144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Горно-обогатительный комбинат «</a:t>
              </a:r>
              <a:r>
                <a:rPr lang="ru-RU" sz="1000" kern="1200" dirty="0" err="1" smtClean="0">
                  <a:solidFill>
                    <a:schemeClr val="bg2">
                      <a:lumMod val="25000"/>
                    </a:schemeClr>
                  </a:solidFill>
                </a:rPr>
                <a:t>Култуминский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» (</a:t>
              </a:r>
              <a:r>
                <a:rPr lang="ru-RU" sz="1000" kern="1200" dirty="0" err="1" smtClean="0">
                  <a:solidFill>
                    <a:schemeClr val="bg2">
                      <a:lumMod val="25000"/>
                    </a:schemeClr>
                  </a:solidFill>
                </a:rPr>
                <a:t>Газимуро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-Заводский район Забайкальского края);</a:t>
              </a:r>
            </a:p>
            <a:p>
              <a:pPr lvl="0" algn="l" defTabSz="622300">
                <a:lnSpc>
                  <a:spcPts val="144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Месторождение Ермаковское (</a:t>
              </a:r>
              <a:r>
                <a:rPr lang="ru-RU" sz="1000" kern="1200" dirty="0" err="1" smtClean="0">
                  <a:solidFill>
                    <a:schemeClr val="bg2">
                      <a:lumMod val="25000"/>
                    </a:schemeClr>
                  </a:solidFill>
                </a:rPr>
                <a:t>Кижингинский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 район Республики Бурятия);</a:t>
              </a:r>
            </a:p>
            <a:p>
              <a:pPr lvl="0" algn="l" defTabSz="622300">
                <a:lnSpc>
                  <a:spcPts val="144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000" kern="1200" dirty="0" err="1" smtClean="0">
                  <a:solidFill>
                    <a:schemeClr val="bg2">
                      <a:lumMod val="25000"/>
                    </a:schemeClr>
                  </a:solidFill>
                </a:rPr>
                <a:t>Хвостохранилище</a:t>
              </a: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 обогатительной фабрики «Ведуга» (Красноярский край);</a:t>
              </a:r>
            </a:p>
            <a:p>
              <a:pPr lvl="0" algn="l" defTabSz="622300">
                <a:lnSpc>
                  <a:spcPts val="144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000" kern="1200" dirty="0" smtClean="0">
                  <a:solidFill>
                    <a:schemeClr val="bg2">
                      <a:lumMod val="25000"/>
                    </a:schemeClr>
                  </a:solidFill>
                </a:rPr>
                <a:t>Аффинажный завод «НПО Аврора» (г. Мценск).</a:t>
              </a:r>
              <a:endParaRPr lang="ru-RU" sz="1000" kern="12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4527602" y="1974203"/>
              <a:ext cx="4464136" cy="1665079"/>
            </a:xfrm>
            <a:custGeom>
              <a:avLst/>
              <a:gdLst>
                <a:gd name="connsiteX0" fmla="*/ 0 w 3845369"/>
                <a:gd name="connsiteY0" fmla="*/ 204899 h 1229367"/>
                <a:gd name="connsiteX1" fmla="*/ 204899 w 3845369"/>
                <a:gd name="connsiteY1" fmla="*/ 0 h 1229367"/>
                <a:gd name="connsiteX2" fmla="*/ 3640470 w 3845369"/>
                <a:gd name="connsiteY2" fmla="*/ 0 h 1229367"/>
                <a:gd name="connsiteX3" fmla="*/ 3845369 w 3845369"/>
                <a:gd name="connsiteY3" fmla="*/ 204899 h 1229367"/>
                <a:gd name="connsiteX4" fmla="*/ 3845369 w 3845369"/>
                <a:gd name="connsiteY4" fmla="*/ 1024468 h 1229367"/>
                <a:gd name="connsiteX5" fmla="*/ 3640470 w 3845369"/>
                <a:gd name="connsiteY5" fmla="*/ 1229367 h 1229367"/>
                <a:gd name="connsiteX6" fmla="*/ 204899 w 3845369"/>
                <a:gd name="connsiteY6" fmla="*/ 1229367 h 1229367"/>
                <a:gd name="connsiteX7" fmla="*/ 0 w 3845369"/>
                <a:gd name="connsiteY7" fmla="*/ 1024468 h 1229367"/>
                <a:gd name="connsiteX8" fmla="*/ 0 w 3845369"/>
                <a:gd name="connsiteY8" fmla="*/ 204899 h 122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5369" h="1229367">
                  <a:moveTo>
                    <a:pt x="0" y="204899"/>
                  </a:moveTo>
                  <a:cubicBezTo>
                    <a:pt x="0" y="91736"/>
                    <a:pt x="91736" y="0"/>
                    <a:pt x="204899" y="0"/>
                  </a:cubicBezTo>
                  <a:lnTo>
                    <a:pt x="3640470" y="0"/>
                  </a:lnTo>
                  <a:cubicBezTo>
                    <a:pt x="3753633" y="0"/>
                    <a:pt x="3845369" y="91736"/>
                    <a:pt x="3845369" y="204899"/>
                  </a:cubicBezTo>
                  <a:lnTo>
                    <a:pt x="3845369" y="1024468"/>
                  </a:lnTo>
                  <a:cubicBezTo>
                    <a:pt x="3845369" y="1137631"/>
                    <a:pt x="3753633" y="1229367"/>
                    <a:pt x="3640470" y="1229367"/>
                  </a:cubicBezTo>
                  <a:lnTo>
                    <a:pt x="204899" y="1229367"/>
                  </a:lnTo>
                  <a:cubicBezTo>
                    <a:pt x="91736" y="1229367"/>
                    <a:pt x="0" y="1137631"/>
                    <a:pt x="0" y="1024468"/>
                  </a:cubicBezTo>
                  <a:lnTo>
                    <a:pt x="0" y="204899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rgbClr val="343D4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593" tIns="128593" rIns="128593" bIns="128593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bg1"/>
                  </a:solidFill>
                </a:rPr>
                <a:t>ООО «ИСТ КОНТЕХ»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chemeClr val="bg1"/>
                  </a:solidFill>
                </a:rPr>
                <a:t>Выполнение проектов и долгосрочных программ по строительству и реконструкции промышленных объектов</a:t>
              </a:r>
              <a:endParaRPr lang="ru-RU" sz="1200" b="1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2637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F4F4F4">
                    <a:lumMod val="2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903" y="2750942"/>
            <a:ext cx="2506940" cy="334258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905" y="2750371"/>
            <a:ext cx="2507368" cy="33431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00" y="2751513"/>
            <a:ext cx="2506941" cy="3342587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353178" y="321364"/>
            <a:ext cx="963703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250" b="1" dirty="0">
                <a:solidFill>
                  <a:srgbClr val="002060"/>
                </a:solidFill>
                <a:latin typeface="+mj-lt"/>
              </a:rPr>
              <a:t>МЕРЫ </a:t>
            </a:r>
            <a:r>
              <a:rPr lang="ru-RU" sz="2250" b="1" dirty="0" smtClean="0">
                <a:solidFill>
                  <a:srgbClr val="002060"/>
                </a:solidFill>
                <a:latin typeface="+mj-lt"/>
              </a:rPr>
              <a:t>ПРОФИЛАКТИКИ</a:t>
            </a:r>
          </a:p>
          <a:p>
            <a:pPr lvl="0" algn="ctr"/>
            <a:r>
              <a:rPr lang="ru-RU" sz="2250" b="1" dirty="0" smtClean="0">
                <a:solidFill>
                  <a:srgbClr val="002060"/>
                </a:solidFill>
                <a:latin typeface="+mj-lt"/>
              </a:rPr>
              <a:t>Обучение безопасным</a:t>
            </a:r>
            <a:r>
              <a:rPr lang="ru-RU" sz="2250" b="1" dirty="0">
                <a:solidFill>
                  <a:srgbClr val="002060"/>
                </a:solidFill>
                <a:latin typeface="+mj-lt"/>
              </a:rPr>
              <a:t> методам и приемам выполнения работ на высоте </a:t>
            </a:r>
            <a:endParaRPr kumimoji="0" lang="ru-RU" sz="225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0573" y="1270910"/>
            <a:ext cx="8991600" cy="1077218"/>
          </a:xfrm>
          <a:prstGeom prst="rect">
            <a:avLst/>
          </a:prstGeom>
          <a:solidFill>
            <a:srgbClr val="002060"/>
          </a:solidFill>
          <a:ln>
            <a:solidFill>
              <a:srgbClr val="343D42"/>
            </a:solidFill>
          </a:ln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Все работники бригад</a:t>
            </a:r>
            <a:endParaRPr lang="ru-RU" sz="16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Проводит мастер производственного обучения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Безопасный метод выполнения работ на высоте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Правильный выбор и применение СИЗ</a:t>
            </a:r>
          </a:p>
        </p:txBody>
      </p:sp>
    </p:spTree>
    <p:extLst>
      <p:ext uri="{BB962C8B-B14F-4D97-AF65-F5344CB8AC3E}">
        <p14:creationId xmlns:p14="http://schemas.microsoft.com/office/powerpoint/2010/main" val="42407464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5983" y="397330"/>
            <a:ext cx="11145839" cy="29536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МЕРЫ </a:t>
            </a:r>
            <a:r>
              <a:rPr lang="ru-RU" dirty="0" smtClean="0">
                <a:solidFill>
                  <a:srgbClr val="002060"/>
                </a:solidFill>
              </a:rPr>
              <a:t>ПРОФИЛАКТИКИ. Общий инструктаж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88749" y="886512"/>
            <a:ext cx="9036050" cy="1077218"/>
          </a:xfrm>
          <a:prstGeom prst="rect">
            <a:avLst/>
          </a:prstGeom>
          <a:solidFill>
            <a:srgbClr val="002060"/>
          </a:solidFill>
          <a:ln>
            <a:solidFill>
              <a:srgbClr val="343D42"/>
            </a:solidFill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Ежемесячно для всех работников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Проводят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специалисты по охране </a:t>
            </a: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труда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Вручают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благодарственные </a:t>
            </a: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письма и премия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за безопасную </a:t>
            </a: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работу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Озвучивают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проблемные вопросы </a:t>
            </a: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в области безопасности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222" y="2397037"/>
            <a:ext cx="5021385" cy="37660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88" y="2397037"/>
            <a:ext cx="5021386" cy="376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966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84791" y="423797"/>
            <a:ext cx="7401229" cy="29536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МЕРЫ </a:t>
            </a:r>
            <a:r>
              <a:rPr lang="ru-RU" dirty="0" smtClean="0">
                <a:solidFill>
                  <a:srgbClr val="002060"/>
                </a:solidFill>
              </a:rPr>
              <a:t>ПРОФИЛАКТИКИ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Тренинг «Осознанная безопасность»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92924" y="1263979"/>
            <a:ext cx="9584962" cy="1077218"/>
          </a:xfrm>
          <a:prstGeom prst="rect">
            <a:avLst/>
          </a:prstGeom>
          <a:solidFill>
            <a:srgbClr val="002060"/>
          </a:solidFill>
          <a:ln>
            <a:solidFill>
              <a:srgbClr val="343D42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Проводят тренеры, прошедшие специальное обучение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Привлечение внимания к вопросам безопасности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Мотивирование работников, формирование установок на безопасный труд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bg1"/>
                </a:solidFill>
              </a:rPr>
              <a:t>Для всех работников компании (руководители, ИТР, рабочие)</a:t>
            </a:r>
          </a:p>
        </p:txBody>
      </p:sp>
      <p:sp>
        <p:nvSpPr>
          <p:cNvPr id="5" name="AutoShape 2" descr="blob:https://web.whatsapp.com/6f810d4d-2b99-4542-9f96-0b323289a5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blob:https://web.whatsapp.com/6f810d4d-2b99-4542-9f96-0b323289a57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43582"/>
            <a:ext cx="4376094" cy="3276600"/>
          </a:xfrm>
          <a:prstGeom prst="rect">
            <a:avLst/>
          </a:prstGeom>
        </p:spPr>
      </p:pic>
      <p:sp>
        <p:nvSpPr>
          <p:cNvPr id="11" name="AutoShape 6" descr="blob:https://web.whatsapp.com/f0524336-8159-4cc0-8c3e-95bf589dbcf2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2743582"/>
            <a:ext cx="538485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743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F4F4F4">
                    <a:lumMod val="2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6192" y="1046833"/>
            <a:ext cx="5559773" cy="5019859"/>
          </a:xfrm>
          <a:prstGeom prst="rect">
            <a:avLst/>
          </a:prstGeom>
          <a:noFill/>
          <a:ln w="381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lvl="0" algn="just" defTabSz="889000">
              <a:spcBef>
                <a:spcPct val="0"/>
              </a:spcBef>
              <a:spcAft>
                <a:spcPct val="350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ОБСТОЯТЕЛЬСТВА: </a:t>
            </a:r>
          </a:p>
          <a:p>
            <a:pPr marL="285750" lvl="0" indent="-285750" algn="just" defTabSz="8890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2060"/>
                </a:solidFill>
              </a:rPr>
              <a:t>при </a:t>
            </a:r>
            <a:r>
              <a:rPr lang="ru-RU" dirty="0">
                <a:solidFill>
                  <a:srgbClr val="002060"/>
                </a:solidFill>
              </a:rPr>
              <a:t>выполнении работ на бетонно-растворной </a:t>
            </a:r>
            <a:r>
              <a:rPr lang="ru-RU" dirty="0" smtClean="0">
                <a:solidFill>
                  <a:srgbClr val="002060"/>
                </a:solidFill>
              </a:rPr>
              <a:t>установке, по неизвестной причине, работник поднялся на защитное ограждение, потерял равновесие и </a:t>
            </a:r>
            <a:r>
              <a:rPr lang="ru-RU" dirty="0">
                <a:solidFill>
                  <a:srgbClr val="002060"/>
                </a:solidFill>
              </a:rPr>
              <a:t>упал на сэндвич-панель, в </a:t>
            </a:r>
            <a:r>
              <a:rPr lang="ru-RU" dirty="0" smtClean="0">
                <a:solidFill>
                  <a:srgbClr val="002060"/>
                </a:solidFill>
              </a:rPr>
              <a:t>результате </a:t>
            </a:r>
            <a:r>
              <a:rPr lang="ru-RU" dirty="0">
                <a:solidFill>
                  <a:srgbClr val="002060"/>
                </a:solidFill>
              </a:rPr>
              <a:t>чего панель проломилась, и работник </a:t>
            </a:r>
            <a:r>
              <a:rPr lang="ru-RU" dirty="0" smtClean="0">
                <a:solidFill>
                  <a:srgbClr val="002060"/>
                </a:solidFill>
              </a:rPr>
              <a:t>продолжил </a:t>
            </a:r>
            <a:r>
              <a:rPr lang="ru-RU" dirty="0">
                <a:solidFill>
                  <a:srgbClr val="002060"/>
                </a:solidFill>
              </a:rPr>
              <a:t>падение с высоты 5-ти метров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lvl="0" algn="just" defTabSz="889000">
              <a:spcBef>
                <a:spcPct val="0"/>
              </a:spcBef>
              <a:spcAft>
                <a:spcPct val="35000"/>
              </a:spcAft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lvl="0" algn="just" defTabSz="889000">
              <a:spcBef>
                <a:spcPct val="0"/>
              </a:spcBef>
              <a:spcAft>
                <a:spcPct val="35000"/>
              </a:spcAft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ПРИЧИНЫ: </a:t>
            </a:r>
          </a:p>
          <a:p>
            <a:pPr marL="285750" lvl="0" indent="-285750" algn="just" defTabSz="8890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неудовлетворительная организация производства работ, отсутствие контроля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 со стороны руководителей и специалистов подразделения за ходом выполнения работ, выполнение пострадавшим работ не по специальности.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marR="0" lvl="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54959" y="615246"/>
            <a:ext cx="11145839" cy="2953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24.04.2024 г. несчастный случай в ОП ООО «ИСТ КОНТЕХ» в Хабаровском крае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 Bold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945" y="1046833"/>
            <a:ext cx="4041531" cy="538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2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F4F4F4">
                    <a:lumMod val="2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" y="1186962"/>
            <a:ext cx="11609592" cy="5250806"/>
          </a:xfrm>
          <a:prstGeom prst="rect">
            <a:avLst/>
          </a:prstGeom>
          <a:noFill/>
          <a:ln w="381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marR="0" lvl="0" indent="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marL="171450" marR="0" lvl="0" indent="-17145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marL="171450" marR="0" lvl="0" indent="-17145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014" y="1566032"/>
            <a:ext cx="4319587" cy="52238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1532683"/>
            <a:ext cx="4431322" cy="5255012"/>
          </a:xfrm>
          <a:prstGeom prst="rect">
            <a:avLst/>
          </a:prstGeom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541712" y="685585"/>
            <a:ext cx="11145839" cy="2953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24.04.2024 г. несчастный случай в ОП ООО «ИСТ КОНТЕХ» в Хабаровском крае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dirty="0" smtClean="0">
              <a:solidFill>
                <a:srgbClr val="002060"/>
              </a:solidFill>
              <a:latin typeface="Circe Bold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srgbClr val="002060"/>
                </a:solidFill>
                <a:latin typeface="Circe Bold"/>
              </a:rPr>
              <a:t>МЕРОПРИЯТИЯ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 Bold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34701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F4F4F4">
                    <a:lumMod val="2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541712" y="685585"/>
            <a:ext cx="11145839" cy="2953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24.04.2024 г. несчастный случай в ОП ООО «ИСТ КОНТЕХ» в Хабаровском крае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dirty="0">
              <a:solidFill>
                <a:srgbClr val="002060"/>
              </a:solidFill>
              <a:latin typeface="Circe Bold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МЕРОПРИЯТИЯ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 Bold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9762" y="1649385"/>
            <a:ext cx="6742191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Обстоятельства </a:t>
            </a:r>
            <a:r>
              <a:rPr lang="ru-RU" sz="15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и причины несчастного </a:t>
            </a: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случая доведены </a:t>
            </a:r>
            <a:r>
              <a:rPr lang="ru-RU" sz="15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до </a:t>
            </a: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работников предприятия.</a:t>
            </a:r>
          </a:p>
          <a:p>
            <a:pPr lvl="0" algn="just">
              <a:spcAft>
                <a:spcPts val="0"/>
              </a:spcAft>
            </a:pPr>
            <a:endParaRPr lang="ru-RU" sz="15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Проведен внеплановый </a:t>
            </a:r>
            <a:r>
              <a:rPr lang="ru-RU" sz="15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инструктаж по применению СИЗ (от падения с высоты) и безопасному выполнению работ в местах, имеющих риск падения с высоты с </a:t>
            </a: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работниками.</a:t>
            </a:r>
          </a:p>
          <a:p>
            <a:pPr lvl="0" algn="just">
              <a:spcAft>
                <a:spcPts val="0"/>
              </a:spcAft>
            </a:pPr>
            <a:endParaRPr lang="ru-RU" sz="15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Места (площадки, подмости), где имеются защитные ограждения проверены на предмет устойчивости конструкций. Площадки и подмости усилены металлическим настилом.</a:t>
            </a:r>
          </a:p>
          <a:p>
            <a:pPr lvl="0" algn="just">
              <a:spcAft>
                <a:spcPts val="0"/>
              </a:spcAft>
            </a:pPr>
            <a:endParaRPr lang="ru-RU" sz="15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Проведена проверка </a:t>
            </a:r>
            <a:r>
              <a:rPr lang="ru-RU" sz="15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ограждений и </a:t>
            </a: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лестниц, выполнены работы по увеличению высоты ограждений.</a:t>
            </a:r>
          </a:p>
          <a:p>
            <a:pPr lvl="0" algn="just">
              <a:spcAft>
                <a:spcPts val="0"/>
              </a:spcAft>
            </a:pPr>
            <a:endParaRPr lang="ru-RU" sz="1500" dirty="0" smtClean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В местах, где есть </a:t>
            </a:r>
            <a:r>
              <a:rPr lang="ru-RU" sz="15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риск падения с </a:t>
            </a: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высоты, обновлены информационные таблички, запрещающие </a:t>
            </a:r>
            <a:r>
              <a:rPr lang="ru-RU" sz="15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перелазить за защитные ограждения и вставать на </a:t>
            </a: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них.</a:t>
            </a:r>
          </a:p>
          <a:p>
            <a:pPr lvl="0" algn="just">
              <a:spcAft>
                <a:spcPts val="0"/>
              </a:spcAft>
            </a:pPr>
            <a:endParaRPr lang="ru-RU" sz="1500" dirty="0" smtClean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5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Проведена разъяснительная работа с ответственными лицами по усилению контроля и недопустимости выполнения работ, не предусмотренных производственной инструкцией.</a:t>
            </a: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0000"/>
              </a:solidFill>
              <a:effectLst/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796" y="1825388"/>
            <a:ext cx="3110131" cy="414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323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F4F4F4">
                    <a:lumMod val="2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7076" y="1309049"/>
            <a:ext cx="5335139" cy="4548179"/>
          </a:xfrm>
          <a:prstGeom prst="rect">
            <a:avLst/>
          </a:prstGeom>
          <a:noFill/>
          <a:ln w="381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marR="0" lvl="0" indent="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marL="171450" marR="0" lvl="0" indent="-17145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marL="171450" marR="0" lvl="0" indent="-17145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248503" y="445658"/>
            <a:ext cx="10552295" cy="29536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sz="1900" dirty="0">
                <a:solidFill>
                  <a:srgbClr val="002060"/>
                </a:solidFill>
              </a:rPr>
              <a:t>12.10.2024 г. несчастный случай в </a:t>
            </a:r>
          </a:p>
          <a:p>
            <a:pPr lvl="0" algn="ctr"/>
            <a:r>
              <a:rPr lang="ru-RU" sz="1900" dirty="0">
                <a:solidFill>
                  <a:srgbClr val="002060"/>
                </a:solidFill>
              </a:rPr>
              <a:t>ОП ООО «ИСТ КОНТЕХ» на месторождении «Ермаковское» в Республике Бурятия 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</a:rPr>
              <a:t> 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 Bol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667" y="1152294"/>
            <a:ext cx="6116515" cy="5192375"/>
          </a:xfrm>
          <a:prstGeom prst="rect">
            <a:avLst/>
          </a:prstGeom>
          <a:noFill/>
          <a:ln w="381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defTabSz="889000">
              <a:spcBef>
                <a:spcPct val="0"/>
              </a:spcBef>
              <a:spcAft>
                <a:spcPct val="35000"/>
              </a:spcAft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defTabSz="889000">
              <a:spcBef>
                <a:spcPct val="0"/>
              </a:spcBef>
              <a:spcAft>
                <a:spcPct val="350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ОБСТОЯТЕЛЬСТВА: </a:t>
            </a:r>
          </a:p>
          <a:p>
            <a:pPr marL="285750" indent="-285750" algn="just" defTabSz="8890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2060"/>
                </a:solidFill>
              </a:rPr>
              <a:t>при производстве работ по складированию вилочным погрузчиком рулонов </a:t>
            </a:r>
            <a:r>
              <a:rPr lang="ru-RU" dirty="0" err="1" smtClean="0">
                <a:solidFill>
                  <a:srgbClr val="002060"/>
                </a:solidFill>
              </a:rPr>
              <a:t>геомембраны</a:t>
            </a:r>
            <a:r>
              <a:rPr lang="ru-RU" dirty="0" smtClean="0">
                <a:solidFill>
                  <a:srgbClr val="002060"/>
                </a:solidFill>
              </a:rPr>
              <a:t> в штабель работник поднялся на 2-й ярус сложенных рулонов. Один из рулонов покатился в сторону пострадавшего. Избегая удара рулоном, работник спрыгнул </a:t>
            </a:r>
            <a:r>
              <a:rPr lang="ru-RU" dirty="0">
                <a:solidFill>
                  <a:srgbClr val="002060"/>
                </a:solidFill>
              </a:rPr>
              <a:t>неудачно на землю. Вследствие этого получил травмы руки и области таза. </a:t>
            </a:r>
            <a:endParaRPr lang="ru-RU" dirty="0" smtClean="0">
              <a:solidFill>
                <a:srgbClr val="002060"/>
              </a:solidFill>
            </a:endParaRPr>
          </a:p>
          <a:p>
            <a:pPr lvl="0" algn="just" defTabSz="889000">
              <a:spcBef>
                <a:spcPct val="0"/>
              </a:spcBef>
              <a:spcAft>
                <a:spcPct val="35000"/>
              </a:spcAft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lvl="0" algn="just" defTabSz="889000">
              <a:spcBef>
                <a:spcPct val="0"/>
              </a:spcBef>
              <a:spcAft>
                <a:spcPct val="35000"/>
              </a:spcAft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ПРИЧИНЫ: </a:t>
            </a:r>
          </a:p>
          <a:p>
            <a:pPr marL="285750" lvl="0" indent="-285750" algn="just" defTabSz="8890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нарушение работником трудового распорядка и дисциплины труда, выразившееся в нарушении требований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 по охране труда, а именно, самовольное нахождение в опасной зоне производства погрузо-разгрузочных работ механизированным способом. </a:t>
            </a:r>
          </a:p>
          <a:p>
            <a:pPr marL="285750" lvl="0" indent="-285750" algn="just" defTabSz="8890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необеспечение контроля со стороны руководителей и специалистов подразделения за ходом выполнения работ, соблюдением трудовой дисциплины.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  <a:p>
            <a:pPr marR="0" lvl="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107" y="1670537"/>
            <a:ext cx="4929376" cy="326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841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F4F4F4">
                    <a:lumMod val="2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248503" y="542234"/>
            <a:ext cx="10552295" cy="5463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12.10.2024 г. несчастный случай в </a:t>
            </a:r>
            <a:endParaRPr kumimoji="0" lang="ru-RU" sz="19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 Bold"/>
              <a:ea typeface="+mj-ea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ОП 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ООО «ИСТ КОНТЕХ» 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на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м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есторождении «Ермаковское</a:t>
            </a: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» в Республике Бурятия </a:t>
            </a:r>
            <a:endParaRPr kumimoji="0" lang="ru-RU" sz="19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 Bold"/>
              <a:ea typeface="+mj-ea"/>
              <a:cs typeface="+mj-cs"/>
            </a:endParaRPr>
          </a:p>
          <a:p>
            <a:pPr lvl="0" algn="ctr">
              <a:defRPr/>
            </a:pPr>
            <a:endParaRPr lang="ru-RU" sz="2000" dirty="0" smtClean="0">
              <a:solidFill>
                <a:srgbClr val="002060"/>
              </a:solidFill>
              <a:ea typeface="+mn-ea"/>
              <a:cs typeface="+mn-cs"/>
            </a:endParaRPr>
          </a:p>
          <a:p>
            <a:pPr lvl="0" algn="ctr">
              <a:defRPr/>
            </a:pPr>
            <a:r>
              <a:rPr lang="ru-RU" sz="2000" dirty="0" smtClean="0">
                <a:solidFill>
                  <a:srgbClr val="002060"/>
                </a:solidFill>
                <a:ea typeface="+mn-ea"/>
                <a:cs typeface="+mn-cs"/>
              </a:rPr>
              <a:t>МЕРОПРИЯТИЯ</a:t>
            </a:r>
            <a:endParaRPr lang="ru-RU" sz="2000" dirty="0">
              <a:solidFill>
                <a:srgbClr val="002060"/>
              </a:solidFill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irce Bold"/>
                <a:ea typeface="+mj-ea"/>
                <a:cs typeface="+mj-cs"/>
              </a:rPr>
              <a:t> 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irce Bold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3968" y="1846612"/>
            <a:ext cx="5557827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Обстоятельства </a:t>
            </a:r>
            <a:r>
              <a:rPr lang="ru-RU" sz="16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и причины несчастного </a:t>
            </a: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случая доведены </a:t>
            </a:r>
            <a:r>
              <a:rPr lang="ru-RU" sz="16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до </a:t>
            </a: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работников предприятия.</a:t>
            </a:r>
          </a:p>
          <a:p>
            <a:pPr lvl="0" algn="just">
              <a:spcAft>
                <a:spcPts val="0"/>
              </a:spcAft>
            </a:pPr>
            <a:endParaRPr lang="ru-RU" sz="16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Проведен внеплановый </a:t>
            </a:r>
            <a:r>
              <a:rPr lang="ru-RU" sz="16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инструктаж по </a:t>
            </a: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безопасному выполнению погрузо-разгрузочных работ, недопустимости нахождения в опасной зоне.</a:t>
            </a:r>
          </a:p>
          <a:p>
            <a:pPr lvl="0" algn="just">
              <a:spcAft>
                <a:spcPts val="0"/>
              </a:spcAft>
            </a:pPr>
            <a:endParaRPr lang="ru-RU" sz="16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Проведена разъяснительная работа с ответственными лицами по усилению контроля и </a:t>
            </a: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недопустимости покидания места производства работ.</a:t>
            </a:r>
            <a:endParaRPr lang="ru-RU" sz="16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spcAft>
                <a:spcPts val="0"/>
              </a:spcAft>
            </a:pPr>
            <a:endParaRPr lang="ru-RU" sz="16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Внесены изменения в технологию производства данного вида работ. Погрузчик заменен на автомобильный кран.</a:t>
            </a: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343D42"/>
              </a:solidFill>
              <a:latin typeface="Circe" panose="020B0502020203020203" pitchFamily="34" charset="-52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Внесены изменения в схемы складирования </a:t>
            </a:r>
            <a:r>
              <a:rPr lang="ru-RU" sz="1600" dirty="0" err="1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геомембраны</a:t>
            </a:r>
            <a:r>
              <a:rPr lang="ru-RU" sz="1600" dirty="0" smtClean="0">
                <a:solidFill>
                  <a:srgbClr val="343D42"/>
                </a:solidFill>
                <a:latin typeface="Circe" panose="020B0502020203020203" pitchFamily="34" charset="-52"/>
                <a:ea typeface="Calibri" panose="020F0502020204030204" pitchFamily="34" charset="0"/>
                <a:cs typeface="Calibri" panose="020F0502020204030204" pitchFamily="34" charset="0"/>
              </a:rPr>
              <a:t> по высоте – не более 2-х ярусов.</a:t>
            </a:r>
          </a:p>
          <a:p>
            <a:pPr marL="171450" lvl="0" indent="-1714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dirty="0">
              <a:solidFill>
                <a:srgbClr val="000000"/>
              </a:solidFill>
              <a:effectLst/>
              <a:latin typeface="Circe" panose="020B0502020203020203" pitchFamily="34" charset="-52"/>
              <a:ea typeface="Calibri" panose="020F0502020204030204" pitchFamily="34" charset="0"/>
              <a:cs typeface="Courier New" panose="02070309020205020404" pitchFamily="49" charset="0"/>
            </a:endParaRPr>
          </a:p>
        </p:txBody>
      </p:sp>
      <p:pic>
        <p:nvPicPr>
          <p:cNvPr id="1026" name="Picture 2" descr="https://avatars.mds.yandex.net/i?id=f534d8683816647c97ad24a5a5cfdcd5d89d5698-523528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40" y="2050804"/>
            <a:ext cx="4713918" cy="349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8035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F4F4F4">
                    <a:lumMod val="25000"/>
                  </a:srgbClr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F4F4F4">
                  <a:lumMod val="25000"/>
                </a:srgbClr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sp>
        <p:nvSpPr>
          <p:cNvPr id="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 txBox="1">
            <a:spLocks/>
          </p:cNvSpPr>
          <p:nvPr/>
        </p:nvSpPr>
        <p:spPr>
          <a:xfrm>
            <a:off x="11597770" y="6501424"/>
            <a:ext cx="406057" cy="1967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5DDE7-D55A-472F-82CC-0D3104EBA0E4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srgbClr val="343D42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343D42"/>
              </a:solidFill>
              <a:effectLst/>
              <a:uLnTx/>
              <a:uFillTx/>
              <a:latin typeface="Circe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28620" y="1499283"/>
            <a:ext cx="5793210" cy="4546234"/>
            <a:chOff x="1728620" y="1499283"/>
            <a:chExt cx="5793210" cy="454623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728620" y="1499283"/>
              <a:ext cx="5793210" cy="1159200"/>
            </a:xfrm>
            <a:prstGeom prst="rect">
              <a:avLst/>
            </a:prstGeom>
            <a:solidFill>
              <a:srgbClr val="002060">
                <a:alpha val="90000"/>
              </a:srgbClr>
            </a:solid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Полилиния 4"/>
            <p:cNvSpPr/>
            <p:nvPr/>
          </p:nvSpPr>
          <p:spPr>
            <a:xfrm>
              <a:off x="1841894" y="1562521"/>
              <a:ext cx="5474259" cy="580212"/>
            </a:xfrm>
            <a:custGeom>
              <a:avLst/>
              <a:gdLst>
                <a:gd name="connsiteX0" fmla="*/ 0 w 5474259"/>
                <a:gd name="connsiteY0" fmla="*/ 96704 h 580212"/>
                <a:gd name="connsiteX1" fmla="*/ 96704 w 5474259"/>
                <a:gd name="connsiteY1" fmla="*/ 0 h 580212"/>
                <a:gd name="connsiteX2" fmla="*/ 5377555 w 5474259"/>
                <a:gd name="connsiteY2" fmla="*/ 0 h 580212"/>
                <a:gd name="connsiteX3" fmla="*/ 5474259 w 5474259"/>
                <a:gd name="connsiteY3" fmla="*/ 96704 h 580212"/>
                <a:gd name="connsiteX4" fmla="*/ 5474259 w 5474259"/>
                <a:gd name="connsiteY4" fmla="*/ 483508 h 580212"/>
                <a:gd name="connsiteX5" fmla="*/ 5377555 w 5474259"/>
                <a:gd name="connsiteY5" fmla="*/ 580212 h 580212"/>
                <a:gd name="connsiteX6" fmla="*/ 96704 w 5474259"/>
                <a:gd name="connsiteY6" fmla="*/ 580212 h 580212"/>
                <a:gd name="connsiteX7" fmla="*/ 0 w 5474259"/>
                <a:gd name="connsiteY7" fmla="*/ 483508 h 580212"/>
                <a:gd name="connsiteX8" fmla="*/ 0 w 5474259"/>
                <a:gd name="connsiteY8" fmla="*/ 96704 h 58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74259" h="580212">
                  <a:moveTo>
                    <a:pt x="0" y="96704"/>
                  </a:moveTo>
                  <a:cubicBezTo>
                    <a:pt x="0" y="43296"/>
                    <a:pt x="43296" y="0"/>
                    <a:pt x="96704" y="0"/>
                  </a:cubicBezTo>
                  <a:lnTo>
                    <a:pt x="5377555" y="0"/>
                  </a:lnTo>
                  <a:cubicBezTo>
                    <a:pt x="5430963" y="0"/>
                    <a:pt x="5474259" y="43296"/>
                    <a:pt x="5474259" y="96704"/>
                  </a:cubicBezTo>
                  <a:lnTo>
                    <a:pt x="5474259" y="483508"/>
                  </a:lnTo>
                  <a:cubicBezTo>
                    <a:pt x="5474259" y="536916"/>
                    <a:pt x="5430963" y="580212"/>
                    <a:pt x="5377555" y="580212"/>
                  </a:cubicBezTo>
                  <a:lnTo>
                    <a:pt x="96704" y="580212"/>
                  </a:lnTo>
                  <a:cubicBezTo>
                    <a:pt x="43296" y="580212"/>
                    <a:pt x="0" y="536916"/>
                    <a:pt x="0" y="483508"/>
                  </a:cubicBezTo>
                  <a:lnTo>
                    <a:pt x="0" y="96704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1603" tIns="28324" rIns="181603" bIns="28324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1</a:t>
              </a:r>
              <a:r>
                <a:rPr lang="ru-RU" sz="1600" kern="1200" dirty="0" smtClean="0"/>
                <a:t>. Инспектор по охране труда на рабочих площадках - постоянно</a:t>
              </a:r>
              <a:endParaRPr lang="ru-RU" sz="1600" kern="1200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728620" y="2976653"/>
              <a:ext cx="5793210" cy="1159200"/>
            </a:xfrm>
            <a:prstGeom prst="rect">
              <a:avLst/>
            </a:prstGeom>
            <a:solidFill>
              <a:srgbClr val="002060">
                <a:alpha val="90000"/>
              </a:srgbClr>
            </a:solid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олилиния 6"/>
            <p:cNvSpPr/>
            <p:nvPr/>
          </p:nvSpPr>
          <p:spPr>
            <a:xfrm>
              <a:off x="1826731" y="2906883"/>
              <a:ext cx="5507362" cy="748729"/>
            </a:xfrm>
            <a:custGeom>
              <a:avLst/>
              <a:gdLst>
                <a:gd name="connsiteX0" fmla="*/ 0 w 5507362"/>
                <a:gd name="connsiteY0" fmla="*/ 124791 h 748729"/>
                <a:gd name="connsiteX1" fmla="*/ 124791 w 5507362"/>
                <a:gd name="connsiteY1" fmla="*/ 0 h 748729"/>
                <a:gd name="connsiteX2" fmla="*/ 5382571 w 5507362"/>
                <a:gd name="connsiteY2" fmla="*/ 0 h 748729"/>
                <a:gd name="connsiteX3" fmla="*/ 5507362 w 5507362"/>
                <a:gd name="connsiteY3" fmla="*/ 124791 h 748729"/>
                <a:gd name="connsiteX4" fmla="*/ 5507362 w 5507362"/>
                <a:gd name="connsiteY4" fmla="*/ 623938 h 748729"/>
                <a:gd name="connsiteX5" fmla="*/ 5382571 w 5507362"/>
                <a:gd name="connsiteY5" fmla="*/ 748729 h 748729"/>
                <a:gd name="connsiteX6" fmla="*/ 124791 w 5507362"/>
                <a:gd name="connsiteY6" fmla="*/ 748729 h 748729"/>
                <a:gd name="connsiteX7" fmla="*/ 0 w 5507362"/>
                <a:gd name="connsiteY7" fmla="*/ 623938 h 748729"/>
                <a:gd name="connsiteX8" fmla="*/ 0 w 5507362"/>
                <a:gd name="connsiteY8" fmla="*/ 124791 h 748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7362" h="748729">
                  <a:moveTo>
                    <a:pt x="0" y="124791"/>
                  </a:moveTo>
                  <a:cubicBezTo>
                    <a:pt x="0" y="55871"/>
                    <a:pt x="55871" y="0"/>
                    <a:pt x="124791" y="0"/>
                  </a:cubicBezTo>
                  <a:lnTo>
                    <a:pt x="5382571" y="0"/>
                  </a:lnTo>
                  <a:cubicBezTo>
                    <a:pt x="5451491" y="0"/>
                    <a:pt x="5507362" y="55871"/>
                    <a:pt x="5507362" y="124791"/>
                  </a:cubicBezTo>
                  <a:lnTo>
                    <a:pt x="5507362" y="623938"/>
                  </a:lnTo>
                  <a:cubicBezTo>
                    <a:pt x="5507362" y="692858"/>
                    <a:pt x="5451491" y="748729"/>
                    <a:pt x="5382571" y="748729"/>
                  </a:cubicBezTo>
                  <a:lnTo>
                    <a:pt x="124791" y="748729"/>
                  </a:lnTo>
                  <a:cubicBezTo>
                    <a:pt x="55871" y="748729"/>
                    <a:pt x="0" y="692858"/>
                    <a:pt x="0" y="623938"/>
                  </a:cubicBezTo>
                  <a:lnTo>
                    <a:pt x="0" y="124791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9829" tIns="36550" rIns="189829" bIns="36550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2. </a:t>
              </a:r>
              <a:r>
                <a:rPr lang="ru-RU" sz="1600" kern="1200" dirty="0" smtClean="0"/>
                <a:t>Комиссия по охране труда. - еженедельный обход производственных помещений и территории</a:t>
              </a:r>
              <a:endParaRPr lang="ru-RU" sz="1600" kern="12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728620" y="4886317"/>
              <a:ext cx="5793210" cy="1159200"/>
            </a:xfrm>
            <a:prstGeom prst="rect">
              <a:avLst/>
            </a:prstGeom>
            <a:solidFill>
              <a:srgbClr val="002060">
                <a:alpha val="90000"/>
              </a:srgbClr>
            </a:solid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1853475" y="4437524"/>
              <a:ext cx="5501042" cy="1181023"/>
            </a:xfrm>
            <a:custGeom>
              <a:avLst/>
              <a:gdLst>
                <a:gd name="connsiteX0" fmla="*/ 0 w 5501042"/>
                <a:gd name="connsiteY0" fmla="*/ 196841 h 1181023"/>
                <a:gd name="connsiteX1" fmla="*/ 196841 w 5501042"/>
                <a:gd name="connsiteY1" fmla="*/ 0 h 1181023"/>
                <a:gd name="connsiteX2" fmla="*/ 5304201 w 5501042"/>
                <a:gd name="connsiteY2" fmla="*/ 0 h 1181023"/>
                <a:gd name="connsiteX3" fmla="*/ 5501042 w 5501042"/>
                <a:gd name="connsiteY3" fmla="*/ 196841 h 1181023"/>
                <a:gd name="connsiteX4" fmla="*/ 5501042 w 5501042"/>
                <a:gd name="connsiteY4" fmla="*/ 984182 h 1181023"/>
                <a:gd name="connsiteX5" fmla="*/ 5304201 w 5501042"/>
                <a:gd name="connsiteY5" fmla="*/ 1181023 h 1181023"/>
                <a:gd name="connsiteX6" fmla="*/ 196841 w 5501042"/>
                <a:gd name="connsiteY6" fmla="*/ 1181023 h 1181023"/>
                <a:gd name="connsiteX7" fmla="*/ 0 w 5501042"/>
                <a:gd name="connsiteY7" fmla="*/ 984182 h 1181023"/>
                <a:gd name="connsiteX8" fmla="*/ 0 w 5501042"/>
                <a:gd name="connsiteY8" fmla="*/ 196841 h 118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01042" h="1181023">
                  <a:moveTo>
                    <a:pt x="0" y="196841"/>
                  </a:moveTo>
                  <a:cubicBezTo>
                    <a:pt x="0" y="88129"/>
                    <a:pt x="88129" y="0"/>
                    <a:pt x="196841" y="0"/>
                  </a:cubicBezTo>
                  <a:lnTo>
                    <a:pt x="5304201" y="0"/>
                  </a:lnTo>
                  <a:cubicBezTo>
                    <a:pt x="5412913" y="0"/>
                    <a:pt x="5501042" y="88129"/>
                    <a:pt x="5501042" y="196841"/>
                  </a:cubicBezTo>
                  <a:lnTo>
                    <a:pt x="5501042" y="984182"/>
                  </a:lnTo>
                  <a:cubicBezTo>
                    <a:pt x="5501042" y="1092894"/>
                    <a:pt x="5412913" y="1181023"/>
                    <a:pt x="5304201" y="1181023"/>
                  </a:cubicBezTo>
                  <a:lnTo>
                    <a:pt x="196841" y="1181023"/>
                  </a:lnTo>
                  <a:cubicBezTo>
                    <a:pt x="88129" y="1181023"/>
                    <a:pt x="0" y="1092894"/>
                    <a:pt x="0" y="984182"/>
                  </a:cubicBezTo>
                  <a:lnTo>
                    <a:pt x="0" y="196841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10932" tIns="57653" rIns="210932" bIns="57653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3. </a:t>
              </a:r>
              <a:r>
                <a:rPr lang="ru-RU" sz="1600" kern="1200" dirty="0" smtClean="0"/>
                <a:t>Совещание службы охраны труда с руководителями – еженедельное обсуждение состояния условий труда и безопасности, планирование мероприятий на следующую неделю</a:t>
              </a:r>
              <a:endParaRPr lang="ru-RU" sz="1600" kern="1200" dirty="0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8451849" y="2864708"/>
            <a:ext cx="1645873" cy="1667341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Скругленный прямоугольник 11"/>
          <p:cNvSpPr/>
          <p:nvPr/>
        </p:nvSpPr>
        <p:spPr>
          <a:xfrm>
            <a:off x="8451849" y="870046"/>
            <a:ext cx="1645873" cy="1689953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Скругленный прямоугольник 12"/>
          <p:cNvSpPr/>
          <p:nvPr/>
        </p:nvSpPr>
        <p:spPr>
          <a:xfrm>
            <a:off x="8451850" y="4836758"/>
            <a:ext cx="1645873" cy="1664665"/>
          </a:xfrm>
          <a:prstGeom prst="roundRect">
            <a:avLst/>
          </a:prstGeom>
          <a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000" b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Заголовок 2"/>
          <p:cNvSpPr>
            <a:spLocks noGrp="1"/>
          </p:cNvSpPr>
          <p:nvPr>
            <p:ph type="title"/>
          </p:nvPr>
        </p:nvSpPr>
        <p:spPr>
          <a:xfrm>
            <a:off x="766354" y="529604"/>
            <a:ext cx="10017287" cy="340442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МЕРЫ ПРОФИЛАКТИКИ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31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297" y="395140"/>
            <a:ext cx="11145839" cy="34044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МЕРЫ </a:t>
            </a:r>
            <a:r>
              <a:rPr lang="ru-RU" dirty="0" smtClean="0">
                <a:solidFill>
                  <a:srgbClr val="002060"/>
                </a:solidFill>
              </a:rPr>
              <a:t>ПРОФИЛАКТИКИ. ТУЛБОКС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826" r="9365"/>
          <a:stretch/>
        </p:blipFill>
        <p:spPr>
          <a:xfrm>
            <a:off x="1873018" y="2511035"/>
            <a:ext cx="3879389" cy="34716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0994" y="2511027"/>
            <a:ext cx="2653041" cy="347162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48276" y="1064623"/>
            <a:ext cx="8991600" cy="861774"/>
          </a:xfrm>
          <a:prstGeom prst="rect">
            <a:avLst/>
          </a:prstGeom>
          <a:solidFill>
            <a:srgbClr val="002060"/>
          </a:solidFill>
          <a:ln>
            <a:solidFill>
              <a:srgbClr val="343D42"/>
            </a:solidFill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Проводит прораб (ответственный за производство работ)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Безопасность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выполнения конкретной работы при выдаче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наряда-допуска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Отдельная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  <a:ea typeface="+mn-ea"/>
                <a:cs typeface="+mn-cs"/>
              </a:rPr>
              <a:t>тема более подробно по направлению работы</a:t>
            </a:r>
          </a:p>
        </p:txBody>
      </p:sp>
    </p:spTree>
    <p:extLst>
      <p:ext uri="{BB962C8B-B14F-4D97-AF65-F5344CB8AC3E}">
        <p14:creationId xmlns:p14="http://schemas.microsoft.com/office/powerpoint/2010/main" val="28902793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4">
            <a:extLst>
              <a:ext uri="{FF2B5EF4-FFF2-40B4-BE49-F238E27FC236}">
                <a16:creationId xmlns:a16="http://schemas.microsoft.com/office/drawing/2014/main" id="{56B6146E-0553-4455-8670-4F062DCA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97770" y="6501424"/>
            <a:ext cx="406057" cy="196748"/>
          </a:xfrm>
        </p:spPr>
        <p:txBody>
          <a:bodyPr/>
          <a:lstStyle/>
          <a:p>
            <a:fld id="{B5F5DDE7-D55A-472F-82CC-0D3104EBA0E4}" type="slidenum">
              <a:rPr lang="ru-RU" smtClean="0">
                <a:solidFill>
                  <a:schemeClr val="bg2">
                    <a:lumMod val="25000"/>
                  </a:schemeClr>
                </a:solidFill>
              </a:rPr>
              <a:pPr/>
              <a:t>9</a:t>
            </a:fld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itle 7"/>
          <p:cNvSpPr txBox="1">
            <a:spLocks/>
          </p:cNvSpPr>
          <p:nvPr/>
        </p:nvSpPr>
        <p:spPr>
          <a:xfrm>
            <a:off x="1706842" y="375351"/>
            <a:ext cx="9890928" cy="5578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rgbClr val="002060"/>
                </a:solidFill>
              </a:rPr>
              <a:t>МЕРЫ </a:t>
            </a:r>
            <a:r>
              <a:rPr lang="ru-RU" dirty="0" smtClean="0">
                <a:solidFill>
                  <a:srgbClr val="002060"/>
                </a:solidFill>
              </a:rPr>
              <a:t>ПРОФИЛАКТИКИ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Работа с ответственными за безопасное производство работ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4" r="15124"/>
          <a:stretch/>
        </p:blipFill>
        <p:spPr>
          <a:xfrm>
            <a:off x="5939246" y="2645024"/>
            <a:ext cx="5658524" cy="3198531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553490" y="1279865"/>
            <a:ext cx="9036050" cy="584775"/>
          </a:xfrm>
          <a:prstGeom prst="rect">
            <a:avLst/>
          </a:prstGeom>
          <a:solidFill>
            <a:srgbClr val="002060"/>
          </a:solidFill>
          <a:ln>
            <a:solidFill>
              <a:srgbClr val="343D42"/>
            </a:solidFill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</a:rPr>
              <a:t>Ежемесячно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irce"/>
              </a:rPr>
              <a:t>Проводят </a:t>
            </a:r>
            <a:r>
              <a:rPr lang="ru-RU" sz="1600" dirty="0">
                <a:solidFill>
                  <a:schemeClr val="bg1"/>
                </a:solidFill>
                <a:latin typeface="Circe"/>
              </a:rPr>
              <a:t>специалисты по охране </a:t>
            </a:r>
            <a:r>
              <a:rPr lang="ru-RU" sz="1600" dirty="0" smtClean="0">
                <a:solidFill>
                  <a:schemeClr val="bg1"/>
                </a:solidFill>
                <a:latin typeface="Circe"/>
              </a:rPr>
              <a:t>труда</a:t>
            </a:r>
            <a:endParaRPr lang="ru-RU" sz="1600" dirty="0">
              <a:solidFill>
                <a:schemeClr val="bg1"/>
              </a:solidFill>
              <a:latin typeface="Circe"/>
            </a:endParaRPr>
          </a:p>
        </p:txBody>
      </p:sp>
      <p:pic>
        <p:nvPicPr>
          <p:cNvPr id="2050" name="Picture 2" descr="https://eastcon.tech/upload/iblock/f66/8kkkqtdk3laws2l8nahv2haia0jviy0k/13.03.2024%D0%B3%20%D0%9F%D1%80%D0%BE%D1%80%D0%B0%D0%B1%D1%8B%20%D0%BF%D0%BE%20%D0%BD%D0%B0%D1%80%D1%83%D1%88%D0%B5%D0%BD%D0%B8%D1%8F%D0%BC%20(3)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74" y="2649776"/>
            <a:ext cx="4258371" cy="319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6077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1">
  <a:themeElements>
    <a:clrScheme name="IST">
      <a:dk1>
        <a:srgbClr val="343D42"/>
      </a:dk1>
      <a:lt1>
        <a:sysClr val="window" lastClr="FFFFFF"/>
      </a:lt1>
      <a:dk2>
        <a:srgbClr val="343D42"/>
      </a:dk2>
      <a:lt2>
        <a:srgbClr val="F4F4F4"/>
      </a:lt2>
      <a:accent1>
        <a:srgbClr val="0ACC86"/>
      </a:accent1>
      <a:accent2>
        <a:srgbClr val="07A069"/>
      </a:accent2>
      <a:accent3>
        <a:srgbClr val="697C84"/>
      </a:accent3>
      <a:accent4>
        <a:srgbClr val="343D42"/>
      </a:accent4>
      <a:accent5>
        <a:srgbClr val="4B585E"/>
      </a:accent5>
      <a:accent6>
        <a:srgbClr val="D3D3D3"/>
      </a:accent6>
      <a:hlink>
        <a:srgbClr val="0563C1"/>
      </a:hlink>
      <a:folHlink>
        <a:srgbClr val="954F72"/>
      </a:folHlink>
    </a:clrScheme>
    <a:fontScheme name="geotekh">
      <a:majorFont>
        <a:latin typeface="Circe Bold"/>
        <a:ea typeface=""/>
        <a:cs typeface=""/>
      </a:majorFont>
      <a:minorFont>
        <a:latin typeface="Circ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1" id="{B709271E-D581-4356-91C6-38D1DB259DD3}" vid="{A1D86F35-6788-4C4C-8E9D-D482FFEFBA25}"/>
    </a:ext>
  </a:extLst>
</a:theme>
</file>

<file path=ppt/theme/theme2.xml><?xml version="1.0" encoding="utf-8"?>
<a:theme xmlns:a="http://schemas.openxmlformats.org/drawingml/2006/main" name="1_Тема Office">
  <a:themeElements>
    <a:clrScheme name="IST">
      <a:dk1>
        <a:srgbClr val="343D42"/>
      </a:dk1>
      <a:lt1>
        <a:sysClr val="window" lastClr="FFFFFF"/>
      </a:lt1>
      <a:dk2>
        <a:srgbClr val="343D42"/>
      </a:dk2>
      <a:lt2>
        <a:srgbClr val="F4F4F4"/>
      </a:lt2>
      <a:accent1>
        <a:srgbClr val="0ACC86"/>
      </a:accent1>
      <a:accent2>
        <a:srgbClr val="07A069"/>
      </a:accent2>
      <a:accent3>
        <a:srgbClr val="697C84"/>
      </a:accent3>
      <a:accent4>
        <a:srgbClr val="343D42"/>
      </a:accent4>
      <a:accent5>
        <a:srgbClr val="4B585E"/>
      </a:accent5>
      <a:accent6>
        <a:srgbClr val="D3D3D3"/>
      </a:accent6>
      <a:hlink>
        <a:srgbClr val="0563C1"/>
      </a:hlink>
      <a:folHlink>
        <a:srgbClr val="954F72"/>
      </a:folHlink>
    </a:clrScheme>
    <a:fontScheme name="geotekh">
      <a:majorFont>
        <a:latin typeface="Circe Bold"/>
        <a:ea typeface=""/>
        <a:cs typeface=""/>
      </a:majorFont>
      <a:minorFont>
        <a:latin typeface="Circ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24351</TotalTime>
  <Words>765</Words>
  <Application>Microsoft Office PowerPoint</Application>
  <PresentationFormat>Широкоэкранный</PresentationFormat>
  <Paragraphs>102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Calibri</vt:lpstr>
      <vt:lpstr>Arial</vt:lpstr>
      <vt:lpstr>Wingdings</vt:lpstr>
      <vt:lpstr>Circe</vt:lpstr>
      <vt:lpstr>Courier New</vt:lpstr>
      <vt:lpstr>Circe Bold</vt:lpstr>
      <vt:lpstr>Segoe UI</vt:lpstr>
      <vt:lpstr>Tema1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МЕРЫ ПРОФИЛАКТИКИ</vt:lpstr>
      <vt:lpstr>МЕРЫ ПРОФИЛАКТИКИ. ТУЛБОКС </vt:lpstr>
      <vt:lpstr>Презентация PowerPoint</vt:lpstr>
      <vt:lpstr>Презентация PowerPoint</vt:lpstr>
      <vt:lpstr>МЕРЫ ПРОФИЛАКТИКИ. Общий инструктаж </vt:lpstr>
      <vt:lpstr>МЕРЫ ПРОФИЛАКТИКИ  Тренинг «Осознанная безопасность»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Семён Почечюев</dc:creator>
  <cp:lastModifiedBy>Шульженко Ирина Викторовна</cp:lastModifiedBy>
  <cp:revision>1011</cp:revision>
  <cp:lastPrinted>2022-01-26T11:08:49Z</cp:lastPrinted>
  <dcterms:created xsi:type="dcterms:W3CDTF">2021-03-10T18:41:07Z</dcterms:created>
  <dcterms:modified xsi:type="dcterms:W3CDTF">2025-03-18T05:19:31Z</dcterms:modified>
</cp:coreProperties>
</file>