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64" r:id="rId15"/>
    <p:sldId id="270" r:id="rId16"/>
    <p:sldId id="272" r:id="rId17"/>
    <p:sldId id="273" r:id="rId18"/>
    <p:sldId id="271" r:id="rId19"/>
    <p:sldId id="275" r:id="rId20"/>
    <p:sldId id="274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743" autoAdjust="0"/>
  </p:normalViewPr>
  <p:slideViewPr>
    <p:cSldViewPr snapToGrid="0">
      <p:cViewPr varScale="1">
        <p:scale>
          <a:sx n="97" d="100"/>
          <a:sy n="97" d="100"/>
        </p:scale>
        <p:origin x="-104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68F8D-B10E-4C63-93B5-B9AF04F29237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AA6F7-D6DA-449B-BDC2-676C35FE8E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592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AA6F7-D6DA-449B-BDC2-676C35FE8E4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252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17095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3539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799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1823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77921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5523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3362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5171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10122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5219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8883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8822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0345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1263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7114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2787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CD252-5318-4382-BB79-CBD70C5C26F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0D726BA-1E68-4C6C-949F-DDB81FA2D2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447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Microsoft_Office_Word2.docx"/><Relationship Id="rId4" Type="http://schemas.openxmlformats.org/officeDocument/2006/relationships/package" Target="../embeddings/_________Microsoft_Office_Word1.doc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8283C6-7CC3-4CB4-B5F0-3396CF192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Александрово</a:t>
            </a:r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-Заводская Территориальная Избирательная </a:t>
            </a:r>
            <a:r>
              <a:rPr lang="ru-RU" sz="5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</a:t>
            </a:r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омиссия</a:t>
            </a:r>
          </a:p>
        </p:txBody>
      </p:sp>
    </p:spTree>
    <p:extLst>
      <p:ext uri="{BB962C8B-B14F-4D97-AF65-F5344CB8AC3E}">
        <p14:creationId xmlns:p14="http://schemas.microsoft.com/office/powerpoint/2010/main" xmlns="" val="3780560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CC95B5-6440-4291-A9ED-00F46988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1673"/>
            <a:ext cx="8965429" cy="1967345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февраля в библиотеке села </a:t>
            </a:r>
            <a:r>
              <a:rPr lang="ru-RU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Чиндагатай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круглым столом собрались не равнодушные люди к судьбе страны на мероприятие   </a:t>
            </a: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«Экзамен на гражданина».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мероприятия говорилось о том, что  - участие в выборах дело добровольное. Но это проявление ответственности и  правовой культуры каждого гражданина. Гражданин голосует потому, что  неравнодушен к судьбе своей страны, города или села. Вряд ли можно назвать  настоящим гражданином человека, который в день выборов отсиживается дома.  Ведь чем активнее и сознательнее участвует в управлении страной ее население,  тем скорее страна приходит к высокому уровню своего развития, к правовому  государству. Просмотрели презентацию, ответили на вопросы теста.</a:t>
            </a:r>
            <a:b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4C23349-82D5-48B6-90EE-55ABF869F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F83DFD0-FF99-419D-9D2E-655F74745B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19" y="1967344"/>
            <a:ext cx="3057381" cy="4451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C4FC2E-8404-46A5-B45F-DF36B9B581C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8145" y="1967345"/>
            <a:ext cx="3275457" cy="445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4F4E16-257A-4348-882E-76B670F8D62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2147" y="1967344"/>
            <a:ext cx="3525731" cy="4451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88242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EB1BC6-FF0C-4F09-9EFE-96D46B9F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357809"/>
            <a:ext cx="8743756" cy="1822753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 целью знакомства учащихся младших классов   в доступной, красочной форме  с основной сутью политического процесса « выборы». В библиотеке села </a:t>
            </a:r>
            <a:r>
              <a:rPr lang="ru-RU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Чиндагатай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прошёл информационный час с элементами  деловой игры   « О выборах хочу всё знать».</a:t>
            </a:r>
            <a:b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В ходе мероприятия библиотекарь рассказала что такое « выборы», что оно означает. Просмотрели презентацию. Узнали значение термина « агитация». Приняли участие в деловой игре « выборы  на лесной опушке». Где прослушали предвыборную программу лесных кандидатов на роль хозяина леса. Провели тайное голосование, подвели итоги голосования .В конце мероприятия пришли к выводу: Результаты выборов зависят от мнения каждого гражданина.</a:t>
            </a:r>
            <a:b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4063890-E8EA-4284-95F4-00F784A7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3140364"/>
            <a:ext cx="8596668" cy="29009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335881-ECD7-4638-B16F-57F398A8A1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6853"/>
            <a:ext cx="4129777" cy="467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FBDC9F-C800-4F8D-B21E-AA06EBDEE66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4203" y="2180562"/>
            <a:ext cx="4129778" cy="467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71E975-B655-418B-841A-6C8263DFB98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7957" y="2146853"/>
            <a:ext cx="3694043" cy="4677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95067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ABA8EF-FF43-45B8-8747-A7A71AA8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878909"/>
          </a:xfrm>
        </p:spPr>
        <p:txBody>
          <a:bodyPr/>
          <a:lstStyle/>
          <a:p>
            <a:r>
              <a:rPr lang="ru-RU" sz="1800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библиотеке с. </a:t>
            </a:r>
            <a:r>
              <a:rPr lang="ru-RU" sz="1800" dirty="0" err="1">
                <a:solidFill>
                  <a:srgbClr val="1A1A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Маньково</a:t>
            </a:r>
            <a:r>
              <a:rPr lang="ru-RU" sz="1800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прошла олимпиада среди школьников "Я молодой избиратель"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FE4B54-A17A-4BFD-B608-F170A7492F2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262" y="1699591"/>
            <a:ext cx="9462051" cy="515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2684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3AE4C4-80D3-461D-9FE9-FB0BC332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337930"/>
            <a:ext cx="8864230" cy="2315818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с.Новый</a:t>
            </a: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Акатуй</a:t>
            </a: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Библио-пресс ,,</a:t>
            </a:r>
            <a:r>
              <a:rPr lang="ru-RU" sz="1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Избиратель:Думай</a:t>
            </a: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Читай! Выбирай!"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Мероприятие на базе комплексного центра социального обслуживания населения. Контингент: получатели  социальных услуг, обслуживающий персонал. Участники встречи ознакомились с брошюрой,, Конституция Российской </a:t>
            </a:r>
            <a:r>
              <a:rPr lang="ru-RU" sz="1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Федерации",в</a:t>
            </a: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частности с четвёртой главой ,,Президент Российской Федерации", его права и обязанности. Для размышления: </a:t>
            </a:r>
            <a:r>
              <a:rPr lang="ru-RU" sz="1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</a:t>
            </a: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досье .Политический портрет будущего Президента Российской Федерации" Знакомство со списком кандидатов в  президенты, их предвыборной программой. Библиотекарь  призвал слушателей принять участие в выборах, так как это просто возможность выразить своё мнение по важнейшим вопросам жизни страны, но и осознанная ответственность перед обществом за своё решение В заключении встречи был задан вопрос:,, Почему я иду на выборы? Пришли к единому мнению: мы должны быть уверены: каким будет наша страна, край, село, наш комплексный центр.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E84D2CA-A607-4BB3-AC9C-52E152B9B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F6A044-9EB8-4670-B4F1-6C22E7FF814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653748"/>
            <a:ext cx="4343400" cy="420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AC84DB6-B60F-4CAC-8CC2-A41BF96548E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1" y="2653742"/>
            <a:ext cx="4782445" cy="420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16221E-AE66-4102-BEF9-EAA37F80368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3543" y="2653744"/>
            <a:ext cx="3498458" cy="420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26457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C69F00-1630-4804-8A7E-D6BC813CE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19247" cy="1209964"/>
          </a:xfrm>
        </p:spPr>
        <p:txBody>
          <a:bodyPr/>
          <a:lstStyle/>
          <a:p>
            <a:r>
              <a:rPr lang="ru-RU" dirty="0"/>
              <a:t>ИНФОРМАЦИОННЫЕ ВЫСТАВКИ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493243-5BFE-4427-AAB2-90C89AD89E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652" y="1958009"/>
            <a:ext cx="9312965" cy="4899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45720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B2DE41-BFA2-49AA-85F7-5D45174CD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354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FD7096-ADE3-4423-8EF6-A935FFCE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BB24280-911E-42B0-B85C-EBFAD67A2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10AB06-4A85-4CD0-B355-A6AFBD501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4760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E851F8-95E8-425B-80B7-330DF4C884F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896" y="337930"/>
            <a:ext cx="9263269" cy="593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90182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E73264-0B23-4355-80A3-27BCA051241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652" y="549965"/>
            <a:ext cx="8716617" cy="60893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961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C5F9CF-FD7F-4A9C-AA82-9EBBE91F5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471" y="0"/>
            <a:ext cx="1009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3384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9399F5F-92FF-4BFC-A483-18A04C6A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425" y="441757"/>
            <a:ext cx="9228979" cy="51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9189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7E21ED-71C1-40CA-924D-2B47D2301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70638">
            <a:off x="258569" y="273040"/>
            <a:ext cx="4661452" cy="44427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FD54A6-1926-4F1D-BE47-E1587A87E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1088" y="0"/>
            <a:ext cx="3747880" cy="3886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387D780-17FA-4DC9-8527-1B18693D1A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25033">
            <a:off x="7879786" y="2161475"/>
            <a:ext cx="4039783" cy="45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365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317C37-80E5-4BD1-82EA-86EBFF93F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3896">
            <a:off x="337930" y="288235"/>
            <a:ext cx="4005470" cy="37371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1D7CE4-AF9D-44F1-952E-4E608C3E7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2849" y="288235"/>
            <a:ext cx="7712765" cy="578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8103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4D444C8-E822-45E4-9BF5-6D4749E4371C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0283">
            <a:off x="382589" y="337929"/>
            <a:ext cx="4010509" cy="395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4729153F-918B-460F-AF9D-9EDE3C1311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93485228"/>
              </p:ext>
            </p:extLst>
          </p:nvPr>
        </p:nvGraphicFramePr>
        <p:xfrm>
          <a:off x="4687285" y="39049"/>
          <a:ext cx="5214110" cy="3605282"/>
        </p:xfrm>
        <a:graphic>
          <a:graphicData uri="http://schemas.openxmlformats.org/presentationml/2006/ole">
            <p:oleObj spid="_x0000_s1064" name="Document" r:id="rId4" imgW="10760855" imgH="7613797" progId="Word.Document.12">
              <p:embed/>
            </p:oleObj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F83B197E-D47C-4490-8EA0-6A68685B8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88025154"/>
              </p:ext>
            </p:extLst>
          </p:nvPr>
        </p:nvGraphicFramePr>
        <p:xfrm>
          <a:off x="3369365" y="3429000"/>
          <a:ext cx="6708913" cy="3482630"/>
        </p:xfrm>
        <a:graphic>
          <a:graphicData uri="http://schemas.openxmlformats.org/presentationml/2006/ole">
            <p:oleObj spid="_x0000_s1065" name="Document" r:id="rId5" imgW="10684552" imgH="7565836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46175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F85214C5-CE2E-485C-A589-A923D19A1E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52042269"/>
              </p:ext>
            </p:extLst>
          </p:nvPr>
        </p:nvGraphicFramePr>
        <p:xfrm>
          <a:off x="92076" y="92075"/>
          <a:ext cx="5404264" cy="3565525"/>
        </p:xfrm>
        <a:graphic>
          <a:graphicData uri="http://schemas.openxmlformats.org/presentationml/2006/ole">
            <p:oleObj spid="_x0000_s2069" name="Document" r:id="rId3" imgW="10703628" imgH="7584948" progId="Word.Document.12">
              <p:embed/>
            </p:oleObj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AA72AC-3CD5-42CC-8800-31D86A99F66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610664">
            <a:off x="6792999" y="339100"/>
            <a:ext cx="4222888" cy="43210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C4F414-3B7D-4115-8423-77CC8E28C2C4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657600"/>
            <a:ext cx="4712873" cy="298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85508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B5D7DFA-5C1A-4020-9B89-4EBD14FF7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581" y="183026"/>
            <a:ext cx="3651802" cy="3245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DC02695-7D02-4593-8B6E-AEEF17F7C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76568">
            <a:off x="7485768" y="282230"/>
            <a:ext cx="4304094" cy="31581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EAC7F48-D758-4F1F-8B14-31A000B25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6" y="3429000"/>
            <a:ext cx="4039428" cy="32459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60B59F5-4901-4DB3-9D91-774E51B37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383" y="183026"/>
            <a:ext cx="4039428" cy="33494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0BF5300-A773-4A03-82EB-D937A6138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7606" y="3429000"/>
            <a:ext cx="4320209" cy="33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7886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781C7E9-91AA-43F4-934F-58AF745A3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9931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CF2F82-9CED-4F3D-A975-9EA1A080D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599048" y="496954"/>
            <a:ext cx="6857998" cy="5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839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17016A-95F3-4D5D-B68E-F64DD4EE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58" y="591844"/>
            <a:ext cx="8596668" cy="496557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Информационно-разъяснительная деятельность по повышению правовой культуры жителей «</a:t>
            </a:r>
            <a:r>
              <a:rPr lang="ru-RU" sz="3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Александрово</a:t>
            </a:r>
            <a:r>
              <a:rPr lang="ru-RU" sz="3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-Заводского муниципального округа»</a:t>
            </a: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2656530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96DF56-023B-4D3E-ABED-F5F5E01C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8653097" cy="5267417"/>
          </a:xfrm>
        </p:spPr>
        <p:txBody>
          <a:bodyPr>
            <a:norm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 Новый </a:t>
            </a:r>
            <a:r>
              <a:rPr lang="ru-RU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Акатуй</a:t>
            </a:r>
            <a:r>
              <a:rPr 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ероприятие приурочено ко Дню Молодого избирателя. </a:t>
            </a:r>
            <a: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не смогли пройти стороной не отменить эту дату, ведь ты – это  будущее нашей страны, вы опора и поддержка прадедов и отцов и с другой стороны: вы надежда будущего поколения. </a:t>
            </a:r>
            <a:r>
              <a:rPr 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вы готовы к вступлению во взрослую политическую жизнь нашего государства, предлагаем  вам уже сегодня, проявить свои знания о политической сфере общественной жизни в ходе викторины «твоё право, избиратель». </a:t>
            </a:r>
            <a:r>
              <a:rPr 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B86695-4524-44CD-90DF-53755BCB4BC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46" y="3153513"/>
            <a:ext cx="4748382" cy="357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A14DD22-9C17-449A-8D1E-7B9CB66404E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1325" y="3153513"/>
            <a:ext cx="5130800" cy="36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2045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0D7E0D-FFC6-47A8-8D01-34C69E0C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778000"/>
          </a:xfrm>
        </p:spPr>
        <p:txBody>
          <a:bodyPr/>
          <a:lstStyle/>
          <a:p>
            <a:pPr algn="ctr"/>
            <a:r>
              <a:rPr lang="ru-RU" sz="1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с.Алек</a:t>
            </a: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-Завод Библио – </a:t>
            </a:r>
            <a:r>
              <a:rPr lang="ru-RU" sz="1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квиз</a:t>
            </a: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«Мы в теме»</a:t>
            </a:r>
            <a:b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 февраля в Центральной окружной библиотеке прошло мероприятие </a:t>
            </a:r>
            <a:r>
              <a:rPr lang="ru-RU" sz="1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библио-квиз</a:t>
            </a: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«Мы в теме» по теме выборов, которое посетили ребята из 8 «б» класса. При входи в библиотеку, каждый из участников получил жетон (синий или желтый). После небольшого приветствия ведущих. участники поделились на две команды в соответствии с цветом полученного жетона. </a:t>
            </a:r>
            <a:r>
              <a:rPr lang="ru-RU" sz="1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Квиз</a:t>
            </a: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состоял из 4 раундов, в каждом раунде по 10 вопросов</a:t>
            </a:r>
            <a:r>
              <a:rPr lang="ru-RU" sz="18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5A54D8F-5E67-43A5-B6A2-DDDEA3525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2778711"/>
            <a:ext cx="8596668" cy="32626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85F41EA-D816-4BD7-A47F-5193C6055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387600"/>
            <a:ext cx="5406501" cy="4470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C80DDA4-F9BE-4075-8425-855CE87F9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9335" y="2387600"/>
            <a:ext cx="6272665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598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95D192-9493-4D91-BB0D-51ECA742B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51" y="450294"/>
            <a:ext cx="4882719" cy="952870"/>
          </a:xfrm>
        </p:spPr>
        <p:txBody>
          <a:bodyPr>
            <a:normAutofit/>
          </a:bodyPr>
          <a:lstStyle/>
          <a:p>
            <a:pPr algn="ctr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с.Кутугай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такое выборы? беседа с элементами игры.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CC4B3A-7100-4382-BBDE-EB3B49EED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5" y="1604639"/>
            <a:ext cx="4971495" cy="3648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C6DA22-9A04-4E21-B6BA-551E6CC02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7872" y="2556768"/>
            <a:ext cx="3474128" cy="43012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AAD2D1F-A1C8-45C9-9EC8-D6553BFEB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4660" y="239697"/>
            <a:ext cx="3701989" cy="36487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A78B0A4-BB7B-41F0-B5B3-5FA6DE73B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4660" y="3888419"/>
            <a:ext cx="3613212" cy="28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9047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884CBA-CF29-49CE-BAAB-6ADD266CA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71" y="240058"/>
            <a:ext cx="4901429" cy="840509"/>
          </a:xfrm>
        </p:spPr>
        <p:txBody>
          <a:bodyPr>
            <a:normAutofit fontScale="90000"/>
          </a:bodyPr>
          <a:lstStyle/>
          <a:p>
            <a:r>
              <a:rPr lang="ru-RU" sz="1400" dirty="0">
                <a:solidFill>
                  <a:srgbClr val="1A1A1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ru-RU" sz="1400" dirty="0" err="1">
                <a:solidFill>
                  <a:srgbClr val="1A1A1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Чиндагатай</a:t>
            </a:r>
            <a:r>
              <a:rPr lang="ru-RU" sz="1400" dirty="0">
                <a:solidFill>
                  <a:srgbClr val="1A1A1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400" dirty="0">
                <a:solidFill>
                  <a:srgbClr val="1A1A1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1A1A1A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рамках правового воспитания подростков </a:t>
            </a:r>
            <a:br>
              <a:rPr lang="ru-RU" sz="1400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сельской библиотекой была проведена правовая игра " Твоё право  "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652A93-8623-490D-BF87-2C8EE4EBFB0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45" y="1376911"/>
            <a:ext cx="5252815" cy="504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C20D9C-FE83-47EE-966C-6C46446961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84988"/>
            <a:ext cx="3888510" cy="371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B6EB0A-2B9E-424A-B9B4-F17A2F53A2A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88027" y="3800763"/>
            <a:ext cx="3265428" cy="3057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43692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63801-35F0-4FDE-8D64-50686D5E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6" y="277092"/>
            <a:ext cx="9153236" cy="1173018"/>
          </a:xfrm>
        </p:spPr>
        <p:txBody>
          <a:bodyPr>
            <a:normAutofit fontScale="90000"/>
          </a:bodyPr>
          <a:lstStyle/>
          <a:p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Кириллихинской</a:t>
            </a: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сельской библиотеке прошла деловая игра для школьников и  родителей "Что такое выборы". Библиотекарь в игровой форме познакомила учащихся с принципами и задачами проведения выборов. Дети узнали смысл понятий: "предвыборная программа", "бюллетень", "урна", "кабинка для голосования, "кандидат". К мероприятию была оформлена информационная выставка "Кандидаты в президенты РФ", "Читаем! Думаем! Выбираем</a:t>
            </a:r>
            <a:r>
              <a:rPr lang="ru-RU" sz="1400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!"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D4DEEB-5C10-4A17-9682-FB37089F499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64" y="1314566"/>
            <a:ext cx="3036633" cy="27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E7FB97D-2BA6-40CA-A01A-72429F7D33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7440">
            <a:off x="7365643" y="1334006"/>
            <a:ext cx="4368800" cy="311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9EEE01-A4F3-48BD-887C-5C1617DC24D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9595" y="1314566"/>
            <a:ext cx="3178004" cy="302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B94130B-B2F3-4A60-A783-F99FB5720C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479" y="4114162"/>
            <a:ext cx="3343502" cy="251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55A53D6-665B-4760-8377-19651700538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1402" y="4285266"/>
            <a:ext cx="3829195" cy="2516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33777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657E60-E350-43CE-B95A-AE9422C5F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771465" cy="1139687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dirty="0" err="1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40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.Бутунтай</a:t>
            </a: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Урок гражданственности "Наш выбор - наше будущее", посвящённый выборам президента РФ.</a:t>
            </a:r>
            <a:b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Избирательное право граждан нашей страны в Конституции РФ. Участие в выборах- это не только право, но и обязанность для всех, кто хочет, чтобы жизнь в нашей стране менялась в лучшую сторону.</a:t>
            </a:r>
            <a:b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регистрации кандидатов, проведения агитации, Порядок голосования, подсчёт голосов, Инаугурация Президента.</a:t>
            </a:r>
            <a:br>
              <a:rPr lang="ru-RU" sz="140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91E0BE-4E24-49A5-BEEA-28418D79A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5A4AB9-14AF-4869-A9F4-ADDE297688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9659">
            <a:off x="129482" y="2018613"/>
            <a:ext cx="6212751" cy="47098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76F29FE-1A42-40BA-888E-67E0B283B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32106">
            <a:off x="6550047" y="1822456"/>
            <a:ext cx="5420719" cy="492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69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000" advClick="0" advTm="3000">
        <p15:prstTrans prst="curtains"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</TotalTime>
  <Words>235</Words>
  <Application>Microsoft Office PowerPoint</Application>
  <PresentationFormat>Произвольный</PresentationFormat>
  <Paragraphs>14</Paragraphs>
  <Slides>25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Аспект</vt:lpstr>
      <vt:lpstr>Document</vt:lpstr>
      <vt:lpstr>Александрово-Заводская Территориальная Избирательная Комиссия</vt:lpstr>
      <vt:lpstr>Слайд 2</vt:lpstr>
      <vt:lpstr>Информационно-разъяснительная деятельность по повышению правовой культуры жителей «Александрово-Заводского муниципального округа» </vt:lpstr>
      <vt:lpstr>с. Новый Акатуй  Мероприятие приурочено ко Дню Молодого избирателя.  Мы не смогли пройти стороной не отменить эту дату, ведь ты – это  будущее нашей страны, вы опора и поддержка прадедов и отцов и с другой стороны: вы надежда будущего поколения.  Насколько вы готовы к вступлению во взрослую политическую жизнь нашего государства, предлагаем  вам уже сегодня, проявить свои знания о политической сфере общественной жизни в ходе викторины «твоё право, избиратель».  </vt:lpstr>
      <vt:lpstr>с.Алек-Завод Библио – квиз «Мы в теме»  4 февраля в Центральной окружной библиотеке прошло мероприятие библио-квиз: «Мы в теме» по теме выборов, которое посетили ребята из 8 «б» класса. При входи в библиотеку, каждый из участников получил жетон (синий или желтый). После небольшого приветствия ведущих. участники поделились на две команды в соответствии с цветом полученного жетона. Квиз состоял из 4 раундов, в каждом раунде по 10 вопросов. </vt:lpstr>
      <vt:lpstr>с.Кутугай.  «Что такое выборы? беседа с элементами игры. </vt:lpstr>
      <vt:lpstr>с. Чиндагатай  В рамках правового воспитания подростков  сельской библиотекой была проведена правовая игра " Твоё право  " </vt:lpstr>
      <vt:lpstr>В Кириллихинской сельской библиотеке прошла деловая игра для школьников и  родителей "Что такое выборы". Библиотекарь в игровой форме познакомила учащихся с принципами и задачами проведения выборов. Дети узнали смысл понятий: "предвыборная программа", "бюллетень", "урна", "кабинка для голосования, "кандидат". К мероприятию была оформлена информационная выставка "Кандидаты в президенты РФ", "Читаем! Думаем! Выбираем!" </vt:lpstr>
      <vt:lpstr>с.Бутунтай   Урок гражданственности "Наш выбор - наше будущее", посвящённый выборам президента РФ. Избирательное право граждан нашей страны в Конституции РФ. Участие в выборах- это не только право, но и обязанность для всех, кто хочет, чтобы жизнь в нашей стране менялась в лучшую сторону. Порядок регистрации кандидатов, проведения агитации, Порядок голосования, подсчёт голосов, Инаугурация Президента.  </vt:lpstr>
      <vt:lpstr>8 февраля в библиотеке села Чиндагатай за круглым столом собрались не равнодушные люди к судьбе страны на мероприятие   «Экзамен на гражданина». В ходе мероприятия говорилось о том, что  - участие в выборах дело добровольное. Но это проявление ответственности и  правовой культуры каждого гражданина. Гражданин голосует потому, что  неравнодушен к судьбе своей страны, города или села. Вряд ли можно назвать  настоящим гражданином человека, который в день выборов отсиживается дома.  Ведь чем активнее и сознательнее участвует в управлении страной ее население,  тем скорее страна приходит к высокому уровню своего развития, к правовому  государству. Просмотрели презентацию, ответили на вопросы теста. </vt:lpstr>
      <vt:lpstr> С целью знакомства учащихся младших классов   в доступной, красочной форме  с основной сутью политического процесса « выборы». В библиотеке села Чиндагатай прошёл информационный час с элементами  деловой игры   « О выборах хочу всё знать».  В ходе мероприятия библиотекарь рассказала что такое « выборы», что оно означает. Просмотрели презентацию. Узнали значение термина « агитация». Приняли участие в деловой игре « выборы  на лесной опушке». Где прослушали предвыборную программу лесных кандидатов на роль хозяина леса. Провели тайное голосование, подвели итоги голосования .В конце мероприятия пришли к выводу: Результаты выборов зависят от мнения каждого гражданина. </vt:lpstr>
      <vt:lpstr>В библиотеке с. Маньково прошла олимпиада среди школьников "Я молодой избиратель" </vt:lpstr>
      <vt:lpstr>с.Новый Акатуй. Библио-пресс ,,Избиратель:Думай! Читай! Выбирай!"   Мероприятие на базе комплексного центра социального обслуживания населения. Контингент: получатели  социальных услуг, обслуживающий персонал. Участники встречи ознакомились с брошюрой,, Конституция Российской Федерации",в частности с четвёртой главой ,,Президент Российской Федерации", его права и обязанности. Для размышления: информ досье .Политический портрет будущего Президента Российской Федерации" Знакомство со списком кандидатов в  президенты, их предвыборной программой. Библиотекарь  призвал слушателей принять участие в выборах, так как это просто возможность выразить своё мнение по важнейшим вопросам жизни страны, но и осознанная ответственность перед обществом за своё решение В заключении встречи был задан вопрос:,, Почему я иду на выборы? Пришли к единому мнению: мы должны быть уверены: каким будет наша страна, край, село, наш комплексный центр. </vt:lpstr>
      <vt:lpstr>ИНФОРМАЦИОННЫЕ ВЫСТАВКИ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Александрово-Заводская Территориальная Избирательная Комиссия</dc:title>
  <dc:creator>Admin</dc:creator>
  <cp:lastModifiedBy>Zverdvd.org</cp:lastModifiedBy>
  <cp:revision>23</cp:revision>
  <dcterms:created xsi:type="dcterms:W3CDTF">2024-03-06T05:20:19Z</dcterms:created>
  <dcterms:modified xsi:type="dcterms:W3CDTF">2024-03-11T07:59:22Z</dcterms:modified>
</cp:coreProperties>
</file>