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2022 ГОД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2" y="1340768"/>
            <a:ext cx="2352558" cy="4752528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Карымский район</a:t>
            </a:r>
          </a:p>
          <a:p>
            <a:pPr algn="ctr" defTabSz="273071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pPr algn="ctr" defTabSz="273071"/>
            <a:r>
              <a:rPr lang="ru-RU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</a:t>
            </a:r>
          </a:p>
          <a:p>
            <a:pPr algn="ctr" defTabSz="273071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Читинский район</a:t>
            </a:r>
          </a:p>
          <a:p>
            <a:pPr algn="ctr" defTabSz="273071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Агинское</a:t>
            </a: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МО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275857" y="1268760"/>
            <a:ext cx="5328592" cy="4541236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МО</a:t>
            </a:r>
          </a:p>
          <a:p>
            <a:pPr algn="ctr" defTabSz="273071"/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район, Краснокаменский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Красночикойский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Могочинский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 Ононский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 Ононский район, Оловяннинский район, Приаргунский округ, Петровск-Забайкальский район, Сретенский район, Тунгиро-Олекминский район, Тунгокоченский округ, Чернышевский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Петровск-Забайкальский, г.Чита,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п.Горный</a:t>
            </a:r>
            <a:endParaRPr lang="ru-RU" sz="1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127</Words>
  <Application>Microsoft Office PowerPoint</Application>
  <PresentationFormat>Экран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think-cell Slide</vt:lpstr>
      <vt:lpstr>РЕЙТИНГ МУНИЦИПАЛЬНЫХ ОБРАЗОВАНИЙ ПО УРОВНЮ ОТКРЫТОСТИ БЮДЖЕТНЫХ ДАННЫХ ЗА 2022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User</cp:lastModifiedBy>
  <cp:revision>14</cp:revision>
  <cp:lastPrinted>2023-06-08T02:51:56Z</cp:lastPrinted>
  <dcterms:created xsi:type="dcterms:W3CDTF">2022-06-27T05:53:54Z</dcterms:created>
  <dcterms:modified xsi:type="dcterms:W3CDTF">2025-02-27T03:05:48Z</dcterms:modified>
</cp:coreProperties>
</file>