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00"/>
    <a:srgbClr val="0B90BF"/>
    <a:srgbClr val="333399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71326-5A66-4047-8E6F-466ACF3D2997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25163-8B83-4ADF-8AB7-6C2FDB91F6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918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9988" y="1243013"/>
            <a:ext cx="4457700" cy="3343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DC95A-E73C-4092-8ABF-AE007264C1A2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256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2C252-D258-485D-B551-BAAD5DA64259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6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1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xmlns="" id="{9EAC4781-456F-478B-B0A5-74814EB39A0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43907" y="1157"/>
          <a:ext cx="851" cy="1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907" y="1157"/>
                        <a:ext cx="851" cy="11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xmlns="" id="{EA61ADFC-61B4-422B-BB74-F16AE85C7AB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43128" y="2"/>
            <a:ext cx="85045" cy="113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1700">
              <a:solidFill>
                <a:prstClr val="white"/>
              </a:solidFill>
              <a:sym typeface="Arial" panose="020B0604020202020204" pitchFamily="34" charset="0"/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xmlns="" id="{116963A7-BC97-48B9-8DF6-0262C0929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596" y="142852"/>
            <a:ext cx="8572560" cy="935534"/>
          </a:xfrm>
        </p:spPr>
        <p:txBody>
          <a:bodyPr>
            <a:noAutofit/>
          </a:bodyPr>
          <a:lstStyle/>
          <a:p>
            <a:r>
              <a:rPr lang="ru-RU" sz="2400" b="1" dirty="0"/>
              <a:t>РЕЙТИНГ МУНИЦИПАЛЬНЫХ ОБРАЗОВАНИЙ ПО УРОВНЮ ОТКРЫТОСТИ БЮДЖЕТНЫХ ДАННЫХ ЗА 2022 ГОД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9" name="Slide Number Placeholder 2">
            <a:extLst>
              <a:ext uri="{FF2B5EF4-FFF2-40B4-BE49-F238E27FC236}">
                <a16:creationId xmlns:a16="http://schemas.microsoft.com/office/drawing/2014/main" xmlns="" id="{A3562278-64DB-48FE-8465-6EA8171C0F4A}"/>
              </a:ext>
            </a:extLst>
          </p:cNvPr>
          <p:cNvSpPr txBox="1">
            <a:spLocks/>
          </p:cNvSpPr>
          <p:nvPr/>
        </p:nvSpPr>
        <p:spPr>
          <a:xfrm>
            <a:off x="8722703" y="6503967"/>
            <a:ext cx="400050" cy="365125"/>
          </a:xfrm>
          <a:prstGeom prst="rect">
            <a:avLst/>
          </a:prstGeom>
        </p:spPr>
        <p:txBody>
          <a:bodyPr vert="horz" lIns="76635" tIns="38318" rIns="76635" bIns="38318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600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4690361" y="3974648"/>
            <a:ext cx="3818374" cy="1835348"/>
          </a:xfrm>
          <a:prstGeom prst="rect">
            <a:avLst/>
          </a:prstGeom>
        </p:spPr>
        <p:txBody>
          <a:bodyPr wrap="square" lIns="54768" tIns="27384" rIns="54768" bIns="27384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273071">
              <a:spcAft>
                <a:spcPts val="360"/>
              </a:spcAft>
            </a:pPr>
            <a:endParaRPr lang="ru-RU" sz="1200" dirty="0">
              <a:solidFill>
                <a:srgbClr val="AD0101"/>
              </a:solidFill>
            </a:endParaRPr>
          </a:p>
          <a:p>
            <a:pPr algn="ctr" defTabSz="273071">
              <a:spcAft>
                <a:spcPts val="360"/>
              </a:spcAft>
            </a:pPr>
            <a:endParaRPr lang="ru-RU" sz="1200" dirty="0">
              <a:solidFill>
                <a:srgbClr val="AD0101"/>
              </a:solidFill>
            </a:endParaRPr>
          </a:p>
          <a:p>
            <a:pPr algn="ctr" defTabSz="273071">
              <a:spcAft>
                <a:spcPts val="360"/>
              </a:spcAft>
            </a:pPr>
            <a:endParaRPr lang="ru-RU" sz="1200" dirty="0">
              <a:solidFill>
                <a:srgbClr val="AD0101"/>
              </a:solidFill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539552" y="1340768"/>
            <a:ext cx="2352558" cy="4752528"/>
          </a:xfrm>
          <a:prstGeom prst="round2DiagRect">
            <a:avLst/>
          </a:prstGeom>
          <a:solidFill>
            <a:srgbClr val="006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768" tIns="27384" rIns="54768" bIns="27384" rtlCol="0" anchor="ctr"/>
          <a:lstStyle/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ВЫСОКИЙ УРОВЕНЬ ОТКРЫТОСТИ</a:t>
            </a:r>
          </a:p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МО</a:t>
            </a: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Карымский район</a:t>
            </a:r>
          </a:p>
          <a:p>
            <a:pPr algn="ctr" defTabSz="273071"/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Каларский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округ</a:t>
            </a:r>
          </a:p>
          <a:p>
            <a:pPr algn="ctr" defTabSz="273071"/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Хилокский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</a:p>
          <a:p>
            <a:pPr algn="ctr" defTabSz="273071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Читинский район</a:t>
            </a:r>
          </a:p>
          <a:p>
            <a:pPr algn="ctr" defTabSz="273071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 Агинское</a:t>
            </a: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3275856" y="5949280"/>
            <a:ext cx="5328592" cy="765868"/>
          </a:xfrm>
          <a:prstGeom prst="round2DiagRect">
            <a:avLst/>
          </a:prstGeom>
          <a:solidFill>
            <a:srgbClr val="FF330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768" tIns="27384" rIns="54768" bIns="27384" rtlCol="0" anchor="ctr"/>
          <a:lstStyle/>
          <a:p>
            <a:pPr algn="ctr" defTabSz="273071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НИЗКИЙ  УРОВЕНЬ ОТКРЫТОСТИ</a:t>
            </a:r>
          </a:p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МО</a:t>
            </a: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3275857" y="1268760"/>
            <a:ext cx="5328592" cy="4541236"/>
          </a:xfrm>
          <a:prstGeom prst="round2DiagRect">
            <a:avLst/>
          </a:prstGeom>
          <a:solidFill>
            <a:srgbClr val="333399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768" tIns="27384" rIns="54768" bIns="27384" rtlCol="0" anchor="ctr"/>
          <a:lstStyle/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СРЕДНИЙ УРОВЕНЬ ОТКРЫТОСТИ</a:t>
            </a:r>
          </a:p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МО</a:t>
            </a:r>
          </a:p>
          <a:p>
            <a:pPr algn="ctr" defTabSz="273071"/>
            <a:endParaRPr lang="ru-RU" sz="1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Агинский район,  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Акшинский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округ,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Алек-Заводский округ, Балейский район,</a:t>
            </a:r>
          </a:p>
          <a:p>
            <a:pPr algn="ctr" defTabSz="273071"/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Борзинский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Газимуро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-Заводский район,</a:t>
            </a:r>
          </a:p>
          <a:p>
            <a:pPr algn="ctr" defTabSz="273071"/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Дульдургинский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Забайкальский район,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Калганский район, Краснокаменский район,</a:t>
            </a:r>
          </a:p>
          <a:p>
            <a:pPr algn="ctr" defTabSz="273071"/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Красночикойский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Кыринский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</a:t>
            </a:r>
          </a:p>
          <a:p>
            <a:pPr algn="ctr" defTabSz="273071"/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Могойтуйский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Могочинский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Нерчинский район, Ононский район,</a:t>
            </a:r>
          </a:p>
          <a:p>
            <a:pPr algn="ctr" defTabSz="273071"/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Нерчинско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-Заводский округ, Ононский район, Оловяннинский район, Приаргунский округ, Петровск-Забайкальский район, Сретенский район, Тунгиро-Олекминский район, Тунгокоченский округ, Чернышевский район,</a:t>
            </a:r>
          </a:p>
          <a:p>
            <a:pPr algn="ctr" defTabSz="273071"/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Шелопугинский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Шилкинский район,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Петровск-Забайкальский, г.Чита,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п.Горный</a:t>
            </a:r>
            <a:endParaRPr lang="ru-RU" sz="1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4224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wVnPXHhtzp9iA99fNcWy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127</Words>
  <Application>Microsoft Office PowerPoint</Application>
  <PresentationFormat>Экран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think-cell Slide</vt:lpstr>
      <vt:lpstr>РЕЙТИНГ МУНИЦИПАЛЬНЫХ ОБРАЗОВАНИЙ ПО УРОВНЮ ОТКРЫТОСТИ БЮДЖЕТНЫХ ДАННЫХ ЗА 2022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РЕЙТИНГ УРОВНЯ ОТКРЫТОСТИ БЮДЖЕТНЫХ ДАННЫХ МУНИЦИПАЛЬНЫХ ОБРАЗОВАНИЙ ЗА 2021</dc:title>
  <dc:creator>Макарова Дарья Сергеевна</dc:creator>
  <cp:lastModifiedBy>User</cp:lastModifiedBy>
  <cp:revision>14</cp:revision>
  <cp:lastPrinted>2023-06-08T02:51:56Z</cp:lastPrinted>
  <dcterms:created xsi:type="dcterms:W3CDTF">2022-06-27T05:53:54Z</dcterms:created>
  <dcterms:modified xsi:type="dcterms:W3CDTF">2025-02-27T03:05:48Z</dcterms:modified>
</cp:coreProperties>
</file>