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227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2"/>
          </a:xfrm>
          <a:prstGeom prst="rect">
            <a:avLst/>
          </a:prstGeom>
        </p:spPr>
        <p:txBody>
          <a:bodyPr vert="horz" lIns="91147" tIns="45574" rIns="91147" bIns="4557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2"/>
          </a:xfrm>
          <a:prstGeom prst="rect">
            <a:avLst/>
          </a:prstGeom>
        </p:spPr>
        <p:txBody>
          <a:bodyPr vert="horz" lIns="91147" tIns="45574" rIns="91147" bIns="45574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7" tIns="45574" rIns="91147" bIns="4557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147" tIns="45574" rIns="91147" bIns="4557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2"/>
          </a:xfrm>
          <a:prstGeom prst="rect">
            <a:avLst/>
          </a:prstGeom>
        </p:spPr>
        <p:txBody>
          <a:bodyPr vert="horz" lIns="91147" tIns="45574" rIns="91147" bIns="4557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2"/>
          </a:xfrm>
          <a:prstGeom prst="rect">
            <a:avLst/>
          </a:prstGeom>
        </p:spPr>
        <p:txBody>
          <a:bodyPr vert="horz" lIns="91147" tIns="45574" rIns="91147" bIns="45574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81100" y="1236663"/>
            <a:ext cx="4435475" cy="33258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=""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p:oleObj spid="_x0000_s1057" name="think-cell Slide" r:id="rId6" imgW="360" imgH="360" progId="">
              <p:embed/>
            </p:oleObj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=""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2024 ГОД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=""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9" y="1296827"/>
            <a:ext cx="2527096" cy="5014910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12176" y="1271126"/>
            <a:ext cx="2436888" cy="5040611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99809" y="997897"/>
            <a:ext cx="3200383" cy="568863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МО: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Агинский,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  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73</Words>
  <Application>Microsoft Office PowerPoint</Application>
  <PresentationFormat>Экран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РЕЙТИНГ МУНИЦИПАЛЬНЫХ ОБРАЗОВАНИЙ ПО УРОВНЮ ОТКРЫТОСТИ БЮДЖЕТНЫХ ДАННЫХ ЗА 2024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MARINA ZONOVA</cp:lastModifiedBy>
  <cp:revision>28</cp:revision>
  <cp:lastPrinted>2025-05-20T01:01:37Z</cp:lastPrinted>
  <dcterms:created xsi:type="dcterms:W3CDTF">2022-06-27T05:53:54Z</dcterms:created>
  <dcterms:modified xsi:type="dcterms:W3CDTF">2025-07-30T06:12:48Z</dcterms:modified>
</cp:coreProperties>
</file>