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9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8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5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6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0903-719F-4D99-A740-919E5563445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CF4F-A2FB-4FE8-9BBC-3E34C62BE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 юбилеем, </a:t>
            </a:r>
            <a:b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Мой бизнес!!!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0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51" y="2581275"/>
            <a:ext cx="884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Благодарим за сотрудничество!!!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6811" y="740229"/>
            <a:ext cx="8595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Администрация Чернышевского муниципального округа Забайкальского края,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предприниматели округа поздравляют </a:t>
            </a:r>
            <a:r>
              <a:rPr lang="ru-RU" b="1" dirty="0" err="1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Аюшу</a:t>
            </a:r>
            <a:r>
              <a:rPr lang="ru-RU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Анандаевича</a:t>
            </a:r>
            <a:r>
              <a:rPr lang="ru-RU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 и весь дружный коллектив «Мой бизнес» с профессиональным юбилеем организации!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Пусть этот профессиональный праздник принесёт вам множество тёплых слов и самых добрых пожеланий. Желаем вам непрерывного развития, постоянного движения вперёд и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совершенствования своих навыков и знаний.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За последние 5 лет Мой бизнес оказал финансовую и нефинансовую поддержку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64-м субъектам малого и среднего предпринимательства Чернышевского округа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  <a:r>
              <a:rPr lang="ru-RU" dirty="0" smtClean="0">
                <a:latin typeface="Bahnschrift Light Condensed" panose="020B0502040204020203" pitchFamily="34" charset="0"/>
              </a:rPr>
              <a:t> Благодаря Мой бизнес открыто 16 новых объектов бизнеса, поддержано  48 действующих бизнесов: приобретены транспортные средства для оказания услуг по перевозке пассажиров, технологическое оборудование и транспортные средства для оказания услуг по ремонту дорог, закуплено оборудование для производства хлебопечения, пополнены оборотные средства действующих объектов торговли.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Оказаны услуги по изготовлению вывесок, рекламы, регистрации брэндов.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Неоценима ваша помощь для социальных предпринимателей.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Примите наши искренние поздравления с профессиональным праздником!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От всей души желаем  вам успехов, неиссякаемого вдохновения и свежих замыслов.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Пусть все ваши проекты будут удачными, а работа приносит подлинное удовлетворение и радость. </a:t>
            </a:r>
          </a:p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Желаем, чтобы каждый трудовой день был наполнен позитивными эмоциями!</a:t>
            </a:r>
          </a:p>
        </p:txBody>
      </p:sp>
    </p:spTree>
    <p:extLst>
      <p:ext uri="{BB962C8B-B14F-4D97-AF65-F5344CB8AC3E}">
        <p14:creationId xmlns:p14="http://schemas.microsoft.com/office/powerpoint/2010/main" val="41304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5155" y="896983"/>
            <a:ext cx="617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Значимые  моменты сотрудничества Мой бизнес и предпринимателей Чернышевского округа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D:\МАЛЫЙ БИЗНЕС\2022\Фото\IMG_5519.jpg"/>
          <p:cNvPicPr>
            <a:picLocks noChangeAspect="1" noChangeArrowheads="1"/>
          </p:cNvPicPr>
          <p:nvPr/>
        </p:nvPicPr>
        <p:blipFill>
          <a:blip r:embed="rId2"/>
          <a:srcRect t="21253"/>
          <a:stretch>
            <a:fillRect/>
          </a:stretch>
        </p:blipFill>
        <p:spPr bwMode="auto">
          <a:xfrm>
            <a:off x="402772" y="1743893"/>
            <a:ext cx="4384766" cy="2584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D:\МАЛЫЙ БИЗНЕС\2022\Фото\d4c0afce448865644c41990b365d5862.jpg"/>
          <p:cNvPicPr>
            <a:picLocks noChangeAspect="1" noChangeArrowheads="1"/>
          </p:cNvPicPr>
          <p:nvPr/>
        </p:nvPicPr>
        <p:blipFill>
          <a:blip r:embed="rId3"/>
          <a:srcRect t="23031"/>
          <a:stretch>
            <a:fillRect/>
          </a:stretch>
        </p:blipFill>
        <p:spPr bwMode="auto">
          <a:xfrm>
            <a:off x="6720840" y="3215640"/>
            <a:ext cx="43434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72891" y="1663337"/>
            <a:ext cx="666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Инвест - сессия с предпринимателями – </a:t>
            </a:r>
            <a:r>
              <a:rPr lang="ru-RU" dirty="0" err="1" smtClean="0"/>
              <a:t>пгт</a:t>
            </a:r>
            <a:r>
              <a:rPr lang="ru-RU" dirty="0" smtClean="0"/>
              <a:t>. Чернышевск – 2021 г.</a:t>
            </a:r>
            <a:endParaRPr lang="ru-RU" dirty="0"/>
          </a:p>
        </p:txBody>
      </p:sp>
      <p:pic>
        <p:nvPicPr>
          <p:cNvPr id="7" name="Picture 3" descr="D:\МАЛЫЙ БИЗНЕС\2022\Фото\IMG_5518.jpg"/>
          <p:cNvPicPr>
            <a:picLocks noChangeAspect="1" noChangeArrowheads="1"/>
          </p:cNvPicPr>
          <p:nvPr/>
        </p:nvPicPr>
        <p:blipFill>
          <a:blip r:embed="rId4"/>
          <a:srcRect t="7793"/>
          <a:stretch>
            <a:fillRect/>
          </a:stretch>
        </p:blipFill>
        <p:spPr bwMode="auto">
          <a:xfrm>
            <a:off x="1277984" y="4373880"/>
            <a:ext cx="4343400" cy="2331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3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3.userapi.com/s/v1/ig2/eQYdofmR4ZfYYQP_YywIaPFaYUTGu-iAKs9RBRcN8lFq3lsCoTW0GoDkZPNTJp2MnspMh3Xt-HItpCgvIVABTwo7.jpg?quality=95&amp;as=32x24,48x36,72x54,108x81,160x120,240x180,360x270,480x360,540x405,640x480,720x540,1080x810,1280x960&amp;from=bu&amp;u=2cStLAhtyHxXVbF_IMmrRtiES7SYAiQpaD5YOmT-xqk&amp;cs=128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2" y="2305050"/>
            <a:ext cx="5547935" cy="44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s/v1/ig2/P_HGyudyVMq-D5pJU-JSKF9YHBduykorCdUesLCfuyPfYGGztz4cc04opEcmBie6vFhBJk_2BdxdF98xIYX9y1mG.jpg?quality=95&amp;as=32x31,48x46,72x69,108x103,160x153,240x229,360x344,480x459,540x516,640x612,720x688,960x918&amp;from=bu&amp;cs=96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6" y="100921"/>
            <a:ext cx="6229350" cy="39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647700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Межрайонный форум для предпринимателей  в </a:t>
            </a:r>
            <a:r>
              <a:rPr lang="ru-RU" dirty="0" err="1" smtClean="0"/>
              <a:t>пгт</a:t>
            </a:r>
            <a:r>
              <a:rPr lang="ru-RU" dirty="0" smtClean="0"/>
              <a:t>. Чернышевск – 2023 г.</a:t>
            </a:r>
            <a:endParaRPr lang="ru-RU" dirty="0"/>
          </a:p>
        </p:txBody>
      </p:sp>
      <p:pic>
        <p:nvPicPr>
          <p:cNvPr id="1030" name="Picture 6" descr="https://sun9-59.userapi.com/s/v1/ig2/PQIEjHS2-f3tUm30jkPRLwuI4IIwQWy-Yrv2M45qvG8yVj8fQQsdSi7B6fHXlXsLW4Hrej3fnMNJpuW7Hg6yG_O2.jpg?quality=95&amp;as=32x29,48x43,72x64,108x96,160x143,240x214,360x321,480x428,540x482,640x571,720x643,960x857&amp;from=bu&amp;cs=9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7" y="4181476"/>
            <a:ext cx="3172546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76.userapi.com/s/v1/ig2/Eoei4Kx7v7GqGwGcLuRGo7k-lKAu5TYM91_MlEtKsFSREC1muEdxxTe29eC5jlWXfJ_SCwNAOCC_BQxmczMXd4tL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4" y="4181476"/>
            <a:ext cx="1371601" cy="25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4.userapi.com/s/v1/ig2/orQpHBZQfdr3zUhxOPzU-r1qgRygA4ki4vPu1L6ZSLTuSmz9iKXsL1dx9LPuW8HuSKX07VbfRhYbT8Ej6sFx7et5.jpg?quality=95&amp;as=32x31,48x47,72x70,108x105,160x155,240x233,360x350,480x466,540x525,640x622,720x700,960x933&amp;from=bu&amp;cs=96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4181476"/>
            <a:ext cx="1562100" cy="25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1" y="866775"/>
            <a:ext cx="85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Поддержка бизнеса на территории Чернышевского округа в разное время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4" y="2009775"/>
            <a:ext cx="3819526" cy="4657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1307068"/>
            <a:ext cx="3891737" cy="5360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63" y="2781300"/>
            <a:ext cx="3914775" cy="38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4" y="-1"/>
            <a:ext cx="4638675" cy="3209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9" y="-1"/>
            <a:ext cx="2914652" cy="31432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143250"/>
            <a:ext cx="7048500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4448172"/>
            <a:ext cx="3481388" cy="2371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4448173"/>
            <a:ext cx="2795587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4774"/>
            <a:ext cx="930592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2" y="4448173"/>
            <a:ext cx="2995612" cy="2371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104773"/>
            <a:ext cx="2584903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600449"/>
            <a:ext cx="6153150" cy="3133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6" y="95250"/>
            <a:ext cx="5676900" cy="6638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76" y="438150"/>
            <a:ext cx="55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Поддержка социальных предпринимателей</a:t>
            </a:r>
          </a:p>
          <a:p>
            <a:pPr algn="ctr"/>
            <a:r>
              <a:rPr lang="ru-RU" dirty="0" smtClean="0"/>
              <a:t>(создание видеороликов, обучение, гранты)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084481"/>
            <a:ext cx="5772149" cy="25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" y="304800"/>
            <a:ext cx="4257675" cy="6438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2" y="3943350"/>
            <a:ext cx="3677127" cy="2800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304800"/>
            <a:ext cx="3552825" cy="643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3" y="304799"/>
            <a:ext cx="367712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249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Bahnschrift Light Condensed</vt:lpstr>
      <vt:lpstr>Calibri</vt:lpstr>
      <vt:lpstr>Calibri Light</vt:lpstr>
      <vt:lpstr>Тема Office</vt:lpstr>
      <vt:lpstr>С юбилеем,  Мой бизнес!!!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юбилеем,  Мой бизнес!!!</dc:title>
  <dc:creator>tehprog</dc:creator>
  <cp:lastModifiedBy>tehprog</cp:lastModifiedBy>
  <cp:revision>21</cp:revision>
  <dcterms:created xsi:type="dcterms:W3CDTF">2026-04-15T07:26:14Z</dcterms:created>
  <dcterms:modified xsi:type="dcterms:W3CDTF">2026-04-15T10:06:47Z</dcterms:modified>
</cp:coreProperties>
</file>