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742113" cy="9875838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51" autoAdjust="0"/>
    <p:restoredTop sz="94633" autoAdjust="0"/>
  </p:normalViewPr>
  <p:slideViewPr>
    <p:cSldViewPr>
      <p:cViewPr varScale="1">
        <p:scale>
          <a:sx n="46" d="100"/>
          <a:sy n="46" d="100"/>
        </p:scale>
        <p:origin x="-2364" y="-108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236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42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61"/>
            <a:ext cx="2160270" cy="109228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0" y="512661"/>
            <a:ext cx="6320790" cy="109228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74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092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89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422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2" y="2865546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2" y="4059769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77" y="2865546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7277" y="4059769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03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953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459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3802" y="509696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020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90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5E9E0-3CCC-4E1C-B1F8-C1786A5A6D0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90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90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68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54" t="5858" r="44750" b="6058"/>
          <a:stretch/>
        </p:blipFill>
        <p:spPr>
          <a:xfrm>
            <a:off x="224371" y="10466002"/>
            <a:ext cx="1765665" cy="21430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936" y="1981256"/>
            <a:ext cx="1737154" cy="2259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9" y="363360"/>
            <a:ext cx="2097370" cy="20973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961" y="8710613"/>
            <a:ext cx="1892159" cy="23252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298322" y="2354824"/>
            <a:ext cx="5264981" cy="1248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Обращение в КГБУ «</a:t>
            </a:r>
            <a:r>
              <a:rPr lang="ru-RU" sz="1200" b="1" cap="all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ЗабГеоИнформЦентр</a:t>
            </a:r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 с заявлением по установленной форме и имеющейся технической документацией (копия), содержащей технические характеристики ОКС (объем или высота помещений,  материал стен, год ввода, степень готовности/разрушение и пр.), фотографии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4500" y="1072208"/>
            <a:ext cx="5258803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ЮРИДИЧЕСКОМУ, ФИЗИЧЕСКОМУ ЛИЦУ требуется разъяснение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34711" y="4346353"/>
            <a:ext cx="5328592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Рассмотрение КГБУ «</a:t>
            </a:r>
            <a:r>
              <a:rPr lang="ru-RU" sz="1200" b="1" cap="all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ЗабГеоИнформЦентр</a:t>
            </a:r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заявления в течение 30 календарных дней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721" y="3448472"/>
            <a:ext cx="2266033" cy="22660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009" t="13866" r="31037" b="8513"/>
          <a:stretch/>
        </p:blipFill>
        <p:spPr>
          <a:xfrm>
            <a:off x="7752928" y="5180646"/>
            <a:ext cx="1656184" cy="2554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4931113" y="5800571"/>
            <a:ext cx="2632190" cy="128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Уточнение характеристик из представленных документов не послужило основанием для изменения кадастровой стоимости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34711" y="5800571"/>
            <a:ext cx="2457272" cy="128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Выявлена техническая ошибка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55107" y="7662856"/>
            <a:ext cx="2444200" cy="12076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Разъяснение по заявлению согласно формы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34710" y="7679348"/>
            <a:ext cx="2556285" cy="12076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Разъяснение по заявлению согласно формы.</a:t>
            </a:r>
          </a:p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Принятие решения КГБУ «</a:t>
            </a:r>
            <a:r>
              <a:rPr lang="ru-RU" sz="1200" b="1" cap="all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ЗабГеоИнформЦентр</a:t>
            </a:r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 об исправлении ошибок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34712" y="9497144"/>
            <a:ext cx="5364596" cy="960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Исправление выявленной ошибки по заявленному объекту оценки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288498" y="11100279"/>
            <a:ext cx="6112501" cy="1508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 СВЕДЕНИЙ О КАДАСТРОВОЙ СТОИМОСТИ, ПОЛУЧЕННЫХ ПО ИТОГАМ ИСПРАВЛЕНИЯ ТЕХНИЧЕСКОЙ И (ИЛИ) МЕТОДОЛОГИЧЕСКОЙ ОШИБОК, В ДЕПАРТАМЕНТ ГОСУДАРСТВЕННОГО ИМУЩЕСТВА И ЗЕМЕЛЬНЫХ ОТНОШЕНИЙ ЗАБАЙКАЛЬСКОГО КРАЯ ДЛЯ ВНЕСЕНИЯ ИЗМЕНЕНИЙ В АКТ ОБ УТВЕРЖДЕНИИ РЕЗУЛЬТАТОВ ОПРЕДЕЛЕНИЯ КАДАСТРОВОЙ СТОИМОСТИ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86" r="9804" b="8987"/>
          <a:stretch/>
        </p:blipFill>
        <p:spPr>
          <a:xfrm>
            <a:off x="23835" y="7107135"/>
            <a:ext cx="2102919" cy="25686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7" name="Стрелка вниз 26"/>
          <p:cNvSpPr/>
          <p:nvPr/>
        </p:nvSpPr>
        <p:spPr>
          <a:xfrm>
            <a:off x="4584576" y="1648272"/>
            <a:ext cx="642539" cy="74045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584576" y="3620448"/>
            <a:ext cx="642539" cy="79791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3191583" y="4930671"/>
            <a:ext cx="642539" cy="96607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3191582" y="7086792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6013397" y="4930671"/>
            <a:ext cx="642539" cy="96607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6055937" y="7086792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3191583" y="8886992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662116" y="10475287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7248872" y="5464968"/>
            <a:ext cx="808447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rot="10800000">
            <a:off x="1776264" y="7284709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Нашивка 43"/>
          <p:cNvSpPr/>
          <p:nvPr/>
        </p:nvSpPr>
        <p:spPr>
          <a:xfrm>
            <a:off x="7158952" y="8993088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Нашивка 44"/>
          <p:cNvSpPr/>
          <p:nvPr/>
        </p:nvSpPr>
        <p:spPr>
          <a:xfrm rot="10800000">
            <a:off x="1830359" y="10721280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10800000">
            <a:off x="1902368" y="389588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>
            <a:off x="7302968" y="2011225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Нашивка 40"/>
          <p:cNvSpPr/>
          <p:nvPr/>
        </p:nvSpPr>
        <p:spPr>
          <a:xfrm rot="10800000">
            <a:off x="1848273" y="3739417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F86649-405B-48EC-B39A-3BC0EDB94ED2}"/>
              </a:ext>
            </a:extLst>
          </p:cNvPr>
          <p:cNvSpPr txBox="1"/>
          <p:nvPr/>
        </p:nvSpPr>
        <p:spPr>
          <a:xfrm>
            <a:off x="2712368" y="-108872"/>
            <a:ext cx="68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5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есть вопросы по кадастровой стоимости:</a:t>
            </a:r>
          </a:p>
        </p:txBody>
      </p:sp>
    </p:spTree>
    <p:extLst>
      <p:ext uri="{BB962C8B-B14F-4D97-AF65-F5344CB8AC3E}">
        <p14:creationId xmlns="" xmlns:p14="http://schemas.microsoft.com/office/powerpoint/2010/main" val="4165042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488</TotalTime>
  <Words>144</Words>
  <Application>Microsoft Office PowerPoint</Application>
  <PresentationFormat>A3 (297x420 мм)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Воробьев Александр Юрьевич</dc:creator>
  <cp:lastModifiedBy>user</cp:lastModifiedBy>
  <cp:revision>22</cp:revision>
  <cp:lastPrinted>2021-02-10T02:35:34Z</cp:lastPrinted>
  <dcterms:created xsi:type="dcterms:W3CDTF">2021-02-08T23:17:09Z</dcterms:created>
  <dcterms:modified xsi:type="dcterms:W3CDTF">2021-02-16T04:33:22Z</dcterms:modified>
</cp:coreProperties>
</file>