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71575" y="1244600"/>
            <a:ext cx="4465638" cy="3348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07" y="1157"/>
                        <a:ext cx="851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42852"/>
            <a:ext cx="8893652" cy="935534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 МУНИЦИПАЛЬНЫХ ОБРАЗОВАНИЙ ПО УРОВНЮ ОТКРЫТОСТИ БЮДЖЕТНЫХ ДАННЫХ ЗА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ПОЛУГОДИЕ 2025 ГОДА</a:t>
            </a: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0728" y="1296827"/>
            <a:ext cx="3117578" cy="5040611"/>
          </a:xfrm>
          <a:prstGeom prst="round2Diag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t" anchorCtr="0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 МО:</a:t>
            </a:r>
          </a:p>
          <a:p>
            <a:pPr algn="ctr" defTabSz="273071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Александрово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Забайкальский</a:t>
            </a: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Карымский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Могочинский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Оловяннинский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Ононский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Сретенский</a:t>
            </a: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Тунгокоченский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Агинское </a:t>
            </a: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Чита</a:t>
            </a: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6660232" y="1296827"/>
            <a:ext cx="2188832" cy="5014910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t" anchorCtr="0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МО:</a:t>
            </a: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 defTabSz="273071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707904" y="1296827"/>
            <a:ext cx="2808312" cy="5040612"/>
          </a:xfrm>
          <a:prstGeom prst="round2Diag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endParaRPr lang="ru-RU" sz="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МО:</a:t>
            </a:r>
          </a:p>
          <a:p>
            <a:pPr algn="ctr" defTabSz="273071"/>
            <a:endParaRPr lang="ru-RU" sz="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</a:t>
            </a: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Балейский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Краснокаменский</a:t>
            </a: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Красночикойский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</a:t>
            </a: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Петровск-Забайкальский</a:t>
            </a: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Приаргунский</a:t>
            </a: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Тунгиро-Олёкминский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Улётовский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Чернышевский</a:t>
            </a: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Читинский</a:t>
            </a: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Шилкинский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265113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Горный ЗАТО</a:t>
            </a:r>
          </a:p>
          <a:p>
            <a:pPr marL="357187" defTabSz="273071"/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74</Words>
  <Application>Microsoft Office PowerPoint</Application>
  <PresentationFormat>Экран (4:3)</PresentationFormat>
  <Paragraphs>57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Тема Office</vt:lpstr>
      <vt:lpstr>think-cell Slide</vt:lpstr>
      <vt:lpstr>РЕЙТИНГ МУНИЦИПАЛЬНЫХ ОБРАЗОВАНИЙ ПО УРОВНЮ ОТКРЫТОСТИ БЮДЖЕТНЫХ ДАННЫХ ЗА I ПОЛУГОДИЕ 2025 ГОДА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Горбунова Ольга Ивановна</cp:lastModifiedBy>
  <cp:revision>31</cp:revision>
  <cp:lastPrinted>2025-08-13T00:29:23Z</cp:lastPrinted>
  <dcterms:created xsi:type="dcterms:W3CDTF">2022-06-27T05:53:54Z</dcterms:created>
  <dcterms:modified xsi:type="dcterms:W3CDTF">2025-08-14T01:09:19Z</dcterms:modified>
</cp:coreProperties>
</file>