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0F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7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34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2241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262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0674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77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5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87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78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94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70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54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6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51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B47B7-6604-4D75-95AF-E1C0B8A00D8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9EA0B0-89B0-4BC2-89B2-AF8EA69E63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08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2;&#1080;&#1085;&#1076;&#1080;&#1082;&#1090;&#1072;&#1085;&#1090;.&#1088;&#1092;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5504" y="1654233"/>
            <a:ext cx="7176655" cy="40669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диктант 2025</a:t>
            </a:r>
            <a:b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диктант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масштабная просветительская акция, участники которой могут проверить уровень своих знаний в области финансов, получить новую и полезную информацию.</a:t>
            </a:r>
            <a:b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году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Финдиктант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длиться месяц – 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8 сентября по 8 октября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 проводится онлайн, поэтому присоединиться можно из любой точки мира через смартфон, планшет или другое устройство. Задания включают вопросы в формате тестирования. После прохождения каждый участник получит персональный сертификат с результатом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Финдиктанта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47" b="99529" l="0" r="97412">
                        <a14:backgroundMark x1="9176" y1="6824" x2="9176" y2="682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30145" y="-257694"/>
            <a:ext cx="2591025" cy="25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4480" y="615142"/>
            <a:ext cx="10349345" cy="5636029"/>
          </a:xfrm>
        </p:spPr>
        <p:txBody>
          <a:bodyPr>
            <a:no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участвовать?</a:t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 Финансовый диктант может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желающий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независимо от возраста и уровня образования. Каждый участник получит набор из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вопросов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ключевым тематикам финансовой грамотности – планирование бюджета, налогообложение, страхование, инвестирование, защита прав потребителей и основы финансовой безопасности. Все вопросы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разделены по уровню сложности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три целевые группы: учащиеся 8-11 классов, студенты и взрослое население, а также лица пенсионного возраста. Каждый набор заданий является уникальным и формируется методом случайной выборки из общего банка вопросов, который в 2025 году был увеличен до 450 единиц. Количество прохождений тестирования не ограничено, допускается повышение результата.</a:t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Финансового диктанта составлялись преподавателями Новосибирского государственного университета экономики и управления. Экспертизу осуществляла Андреева Ольга Сергеевна, независимый финансовый консультант, эксперт Ассоциации развития финансовой грамотности (г. Москва), волонтер финансового просвещения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финдиктант.рф</a:t>
            </a:r>
            <a:r>
              <a:rPr lang="ru-RU" sz="2000" i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78822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4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Times New Roman</vt:lpstr>
      <vt:lpstr>Wingdings 3</vt:lpstr>
      <vt:lpstr>Легкий дым</vt:lpstr>
      <vt:lpstr>        Финансовый диктант 2025 Финансовый диктант – масштабная просветительская акция, участники которой могут проверить уровень своих знаний в области финансов, получить новую и полезную информацию. В 2025 году Финдиктант будет длиться месяц – с 8 сентября по 8 октября. Мероприятие проводится онлайн, поэтому присоединиться можно из любой точки мира через смартфон, планшет или другое устройство. Задания включают вопросы в формате тестирования. После прохождения каждый участник получит персональный сертификат с результатом Финдиктанта. </vt:lpstr>
      <vt:lpstr>Кто может участвовать? Написать Финансовый диктант может любой желающий, независимо от возраста и уровня образования. Каждый участник получит набор из 25 вопросов по ключевым тематикам финансовой грамотности – планирование бюджета, налогообложение, страхование, инвестирование, защита прав потребителей и основы финансовой безопасности. Все вопросы разделены по уровню сложности на три целевые группы: учащиеся 8-11 классов, студенты и взрослое население, а также лица пенсионного возраста. Каждый набор заданий является уникальным и формируется методом случайной выборки из общего банка вопросов, который в 2025 году был увеличен до 450 единиц. Количество прохождений тестирования не ограничено, допускается повышение результата. Вопросы Финансового диктанта составлялись преподавателями Новосибирского государственного университета экономики и управления. Экспертизу осуществляла Андреева Ольга Сергеевна, независимый финансовый консультант, эксперт Ассоциации развития финансовой грамотности (г. Москва), волонтер финансового просвещения.  https://финдиктант.рф/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Финансовый диктант 2025 Финансовый диктант – масштабная просветительская акция, участники которой могут проверить уровень своих знаний в области финансов, получить новую и полезную информацию. В 2025 году Финдиктант будет длиться месяц – с 8 сентября по 8 октября. Мероприятие проводится онлайн, поэтому присоединиться можно из любой точки мира через смартфон, планшет или другое устройство. Задания включают вопросы в формате тестирования. После прохождения каждый участник получит персональный сертификат с результатом Финдиктанта.</dc:title>
  <dc:creator>1</dc:creator>
  <cp:lastModifiedBy>1</cp:lastModifiedBy>
  <cp:revision>10</cp:revision>
  <dcterms:created xsi:type="dcterms:W3CDTF">2025-09-29T02:45:05Z</dcterms:created>
  <dcterms:modified xsi:type="dcterms:W3CDTF">2025-09-29T04:46:08Z</dcterms:modified>
</cp:coreProperties>
</file>