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FF6600"/>
    <a:srgbClr val="0B90BF"/>
    <a:srgbClr val="333399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8" y="0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>
              <a:defRPr sz="1200"/>
            </a:lvl1pPr>
          </a:lstStyle>
          <a:p>
            <a:fld id="{5CB71326-5A66-4047-8E6F-466ACF3D2997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77" tIns="45789" rIns="91577" bIns="4578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940"/>
            <a:ext cx="5447030" cy="4473416"/>
          </a:xfrm>
          <a:prstGeom prst="rect">
            <a:avLst/>
          </a:prstGeom>
        </p:spPr>
        <p:txBody>
          <a:bodyPr vert="horz" lIns="91577" tIns="45789" rIns="91577" bIns="4578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8" y="9442153"/>
            <a:ext cx="2950475" cy="497046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r">
              <a:defRPr sz="1200"/>
            </a:lvl1pPr>
          </a:lstStyle>
          <a:p>
            <a:fld id="{4D125163-8B83-4ADF-8AB7-6C2FDB91F6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91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71575" y="1244600"/>
            <a:ext cx="4465638" cy="3348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FDC95A-E73C-4092-8ABF-AE007264C1A2}" type="slidenum">
              <a:rPr lang="en-GB" smtClean="0">
                <a:solidFill>
                  <a:prstClr val="black"/>
                </a:solidFill>
              </a:rPr>
              <a:pPr/>
              <a:t>1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25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2C252-D258-485D-B551-BAAD5DA64259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2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1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9EAC4781-456F-478B-B0A5-74814EB39A08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143907" y="1157"/>
          <a:ext cx="851" cy="1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think-cell Slide" r:id="rId6" imgW="360" imgH="360" progId="">
                  <p:embed/>
                </p:oleObj>
              </mc:Choice>
              <mc:Fallback>
                <p:oleObj name="think-cell Slide" r:id="rId6" imgW="360" imgH="36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907" y="1157"/>
                        <a:ext cx="851" cy="11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>
            <a:extLst>
              <a:ext uri="{FF2B5EF4-FFF2-40B4-BE49-F238E27FC236}">
                <a16:creationId xmlns:a16="http://schemas.microsoft.com/office/drawing/2014/main" id="{EA61ADFC-61B4-422B-BB74-F16AE85C7AB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143128" y="2"/>
            <a:ext cx="85045" cy="1133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algn="ctr"/>
            <a:endParaRPr lang="ru-RU" sz="1700">
              <a:solidFill>
                <a:prstClr val="white"/>
              </a:solidFill>
              <a:sym typeface="Arial" panose="020B0604020202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116963A7-BC97-48B9-8DF6-0262C0929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42852"/>
            <a:ext cx="8893652" cy="935534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РЕЙТИНГ МУНИЦИПАЛЬНЫХ ОБРАЗОВАНИЙ ПО УРОВНЮ ОТКРЫТОСТИ БЮДЖЕТНЫХ ДАННЫХ ЗА </a:t>
            </a: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ПОЛУГОДИЕ 2026 ГОДА</a:t>
            </a:r>
          </a:p>
        </p:txBody>
      </p:sp>
      <p:sp>
        <p:nvSpPr>
          <p:cNvPr id="29" name="Slide Number Placeholder 2">
            <a:extLst>
              <a:ext uri="{FF2B5EF4-FFF2-40B4-BE49-F238E27FC236}">
                <a16:creationId xmlns:a16="http://schemas.microsoft.com/office/drawing/2014/main" id="{A3562278-64DB-48FE-8465-6EA8171C0F4A}"/>
              </a:ext>
            </a:extLst>
          </p:cNvPr>
          <p:cNvSpPr txBox="1">
            <a:spLocks/>
          </p:cNvSpPr>
          <p:nvPr/>
        </p:nvSpPr>
        <p:spPr>
          <a:xfrm>
            <a:off x="8722703" y="6503967"/>
            <a:ext cx="400050" cy="365125"/>
          </a:xfrm>
          <a:prstGeom prst="rect">
            <a:avLst/>
          </a:prstGeom>
        </p:spPr>
        <p:txBody>
          <a:bodyPr vert="horz" lIns="76635" tIns="38318" rIns="76635" bIns="38318" rtlCol="0" anchor="ctr"/>
          <a:lstStyle>
            <a:defPPr>
              <a:defRPr lang="en-US"/>
            </a:defPPr>
            <a:lvl1pPr marL="0" algn="r" defTabSz="914400" rtl="0" eaLnBrk="1" latinLnBrk="0" hangingPunct="1">
              <a:defRPr sz="1100" i="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1600" b="1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690361" y="3974648"/>
            <a:ext cx="3818374" cy="1835348"/>
          </a:xfrm>
          <a:prstGeom prst="rect">
            <a:avLst/>
          </a:prstGeom>
        </p:spPr>
        <p:txBody>
          <a:bodyPr wrap="square" lIns="54768" tIns="27384" rIns="54768" bIns="27384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  <a:p>
            <a:pPr algn="ctr" defTabSz="273071">
              <a:spcAft>
                <a:spcPts val="360"/>
              </a:spcAft>
            </a:pPr>
            <a:endParaRPr lang="ru-RU" sz="1200" dirty="0">
              <a:solidFill>
                <a:srgbClr val="AD0101"/>
              </a:solidFill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460728" y="1296827"/>
            <a:ext cx="3117578" cy="5040611"/>
          </a:xfrm>
          <a:prstGeom prst="round2Diag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t" anchorCtr="0"/>
          <a:lstStyle/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ВЫСОКИЙ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15 МО:</a:t>
            </a:r>
          </a:p>
          <a:p>
            <a:pPr algn="ctr" defTabSz="273071"/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Александрово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Балейский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Газимуро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Каларский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Карымский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Краснокаменский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Кыринский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Могочинский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Ононский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Петровск-Забайкальский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Приаргунский</a:t>
            </a: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Тунгокоченский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Хилокский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Шелопугинский</a:t>
            </a:r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  <a:tabLst>
                <a:tab pos="265113" algn="l"/>
              </a:tabLst>
            </a:pP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Агинское </a:t>
            </a:r>
          </a:p>
          <a:p>
            <a:endParaRPr 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9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>
            <a:off x="6660232" y="1296827"/>
            <a:ext cx="2188832" cy="5014910"/>
          </a:xfrm>
          <a:prstGeom prst="round2DiagRect">
            <a:avLst/>
          </a:prstGeom>
          <a:solidFill>
            <a:srgbClr val="FF3300">
              <a:alpha val="8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t" anchorCtr="0"/>
          <a:lstStyle/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НИЗКИЙ  УРОВЕНЬ ОТКРЫТОСТИ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МО:</a:t>
            </a:r>
          </a:p>
          <a:p>
            <a:pPr algn="ctr" defTabSz="273071"/>
            <a:endParaRPr lang="ru-RU" sz="1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 defTabSz="273071">
              <a:buFont typeface="Wingdings" panose="05000000000000000000" pitchFamily="2" charset="2"/>
              <a:buChar char="ü"/>
            </a:pPr>
            <a:r>
              <a:rPr lang="ru-RU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Акшинский</a:t>
            </a: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ctr" defTabSz="27307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Калганский</a:t>
            </a:r>
          </a:p>
          <a:p>
            <a:pPr marL="285750" indent="-285750" algn="ctr" defTabSz="273071">
              <a:buFont typeface="Wingdings" panose="05000000000000000000" pitchFamily="2" charset="2"/>
              <a:buChar char="ü"/>
            </a:pP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Сретенский</a:t>
            </a:r>
          </a:p>
          <a:p>
            <a:pPr marL="285750" indent="-285750" algn="ctr" defTabSz="273071">
              <a:buFont typeface="Wingdings" panose="05000000000000000000" pitchFamily="2" charset="2"/>
              <a:buChar char="ü"/>
            </a:pPr>
            <a:endParaRPr lang="ru-RU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3707904" y="1296827"/>
            <a:ext cx="2808312" cy="5040612"/>
          </a:xfrm>
          <a:prstGeom prst="round2DiagRect">
            <a:avLst/>
          </a:prstGeom>
          <a:solidFill>
            <a:srgbClr val="FFC000"/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768" tIns="27384" rIns="54768" bIns="27384" rtlCol="0" anchor="ctr"/>
          <a:lstStyle/>
          <a:p>
            <a:pPr algn="ctr" defTabSz="273071"/>
            <a:endParaRPr lang="ru-RU" sz="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endParaRPr lang="ru-RU" sz="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273071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УРОВЕНЬ ОТКРЫТОСТИ</a:t>
            </a:r>
          </a:p>
          <a:p>
            <a:pPr algn="ctr" defTabSz="273071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МО:</a:t>
            </a:r>
          </a:p>
          <a:p>
            <a:pPr algn="ctr" defTabSz="273071"/>
            <a:endParaRPr lang="ru-RU" sz="5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Агинский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Борзинский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Дульдургинский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Забайкальский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Красночикойский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Могойтуйский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Нерчинско</a:t>
            </a: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-Заводский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Оловяннинский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Тунгиро-Олёкминский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Улётовский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Чернышевский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Читинский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Шилкинский</a:t>
            </a: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п. Горный ЗАТО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r>
              <a:rPr lang="ru-RU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г. Чита</a:t>
            </a:r>
          </a:p>
          <a:p>
            <a:pPr marL="357188" indent="-265113" defTabSz="273071">
              <a:buFont typeface="Wingdings" panose="05000000000000000000" pitchFamily="2" charset="2"/>
              <a:buChar char="ü"/>
            </a:pPr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7187" defTabSz="273071"/>
            <a:endParaRPr lang="ru-RU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422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wVnPXHhtzp9iA99fNcWy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74</Words>
  <Application>Microsoft Office PowerPoint</Application>
  <PresentationFormat>Экран (4:3)</PresentationFormat>
  <Paragraphs>57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Wingdings</vt:lpstr>
      <vt:lpstr>Тема Office</vt:lpstr>
      <vt:lpstr>think-cell Slide</vt:lpstr>
      <vt:lpstr>РЕЙТИНГ МУНИЦИПАЛЬНЫХ ОБРАЗОВАНИЙ ПО УРОВНЮ ОТКРЫТОСТИ БЮДЖЕТНЫХ ДАННЫХ ЗА I ПОЛУГОДИЕ 2026 ГОДА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РЕЙТИНГ УРОВНЯ ОТКРЫТОСТИ БЮДЖЕТНЫХ ДАННЫХ МУНИЦИПАЛЬНЫХ ОБРАЗОВАНИЙ ЗА 2021</dc:title>
  <dc:creator>Макарова Дарья Сергеевна</dc:creator>
  <cp:lastModifiedBy>Горбунова Ольга Ивановна</cp:lastModifiedBy>
  <cp:revision>32</cp:revision>
  <cp:lastPrinted>2026-08-18T03:44:04Z</cp:lastPrinted>
  <dcterms:created xsi:type="dcterms:W3CDTF">2022-06-27T05:53:54Z</dcterms:created>
  <dcterms:modified xsi:type="dcterms:W3CDTF">2026-08-18T03:45:07Z</dcterms:modified>
</cp:coreProperties>
</file>