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2" r:id="rId4"/>
    <p:sldId id="266" r:id="rId5"/>
    <p:sldId id="265" r:id="rId6"/>
    <p:sldId id="264" r:id="rId7"/>
    <p:sldId id="267" r:id="rId8"/>
    <p:sldId id="257" r:id="rId9"/>
    <p:sldId id="258" r:id="rId10"/>
    <p:sldId id="259" r:id="rId11"/>
    <p:sldId id="268" r:id="rId12"/>
    <p:sldId id="260" r:id="rId13"/>
    <p:sldId id="275" r:id="rId14"/>
    <p:sldId id="261" r:id="rId15"/>
    <p:sldId id="269" r:id="rId16"/>
    <p:sldId id="274" r:id="rId17"/>
    <p:sldId id="271" r:id="rId18"/>
    <p:sldId id="270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679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79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70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389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62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70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13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01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5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62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25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98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3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5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9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9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782B124-31E9-42DD-A2F0-4FCECE536640}" type="datetimeFigureOut">
              <a:rPr lang="ru-RU" smtClean="0"/>
              <a:t>20.08.2021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812A39-AE45-431B-96A9-F45C4B32CA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554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35534" y="2984269"/>
            <a:ext cx="4832465" cy="52569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сопок»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" y="47088"/>
            <a:ext cx="12053454" cy="681091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91558" y="482138"/>
            <a:ext cx="6471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C0099"/>
                </a:solidFill>
                <a:latin typeface="Bahnschrift Condensed" panose="020B0502040204020203" pitchFamily="34" charset="0"/>
              </a:rPr>
              <a:t>Дополнительное образование- это поддержка активных, любознательных детей, развитие их способностей.</a:t>
            </a:r>
            <a:endParaRPr lang="ru-RU" sz="2800" b="1" i="1" dirty="0">
              <a:solidFill>
                <a:srgbClr val="CC0099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7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5498" y="0"/>
            <a:ext cx="3720931" cy="156576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асленица приглашает – всех блинами угощает</a:t>
            </a:r>
            <a:endParaRPr lang="ru-RU" sz="2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5497" cy="25969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751"/>
            <a:ext cx="4330874" cy="2887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70" y="1565767"/>
            <a:ext cx="5154325" cy="3436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74" y="4146115"/>
            <a:ext cx="4067828" cy="2711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429" y="0"/>
            <a:ext cx="4533273" cy="30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8215" cy="36388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12" y="3732756"/>
            <a:ext cx="2630466" cy="2505206"/>
          </a:xfrm>
        </p:spPr>
        <p:txBody>
          <a:bodyPr/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нас учат…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03" y="3256767"/>
            <a:ext cx="4970797" cy="37515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4" y="15079"/>
            <a:ext cx="5435596" cy="3623731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93" y="3133790"/>
            <a:ext cx="4407822" cy="3326659"/>
          </a:xfrm>
        </p:spPr>
      </p:pic>
    </p:spTree>
    <p:extLst>
      <p:ext uri="{BB962C8B-B14F-4D97-AF65-F5344CB8AC3E}">
        <p14:creationId xmlns:p14="http://schemas.microsoft.com/office/powerpoint/2010/main" val="17138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2832" y="1"/>
            <a:ext cx="4070959" cy="275885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Наше любимое     «подворье»</a:t>
            </a:r>
            <a:endParaRPr lang="ru-RU" sz="3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9650" cy="36147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478" y="0"/>
            <a:ext cx="3048522" cy="4064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55" y="2758858"/>
            <a:ext cx="5465523" cy="40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9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6391" y="419840"/>
            <a:ext cx="3426992" cy="25702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1843" y="451843"/>
            <a:ext cx="3614737" cy="27110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8827" y="426705"/>
            <a:ext cx="3413636" cy="2560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005" y="3527421"/>
            <a:ext cx="3806375" cy="28547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561" y="3638010"/>
            <a:ext cx="3661701" cy="2746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335" y="3626009"/>
            <a:ext cx="3693704" cy="2770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4568" y="461713"/>
            <a:ext cx="3693704" cy="27702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0633" y="4020147"/>
            <a:ext cx="3243260" cy="24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0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151" y="400833"/>
            <a:ext cx="7027101" cy="1791222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Русская изба</a:t>
            </a:r>
            <a:endParaRPr lang="ru-RU" sz="44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2"/>
            <a:ext cx="4697260" cy="626301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3" y="2284722"/>
            <a:ext cx="6054247" cy="454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0488" y="25175"/>
            <a:ext cx="5824602" cy="1900886"/>
          </a:xfrm>
        </p:spPr>
        <p:txBody>
          <a:bodyPr/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Буряты – коренные жители Забайкалья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11053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70" y="1952649"/>
            <a:ext cx="3121330" cy="4161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00" y="1926061"/>
            <a:ext cx="4050489" cy="30378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89" y="4215008"/>
            <a:ext cx="3523989" cy="2642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" y="3266750"/>
            <a:ext cx="2693438" cy="359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27" y="25174"/>
            <a:ext cx="271105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120" y="174568"/>
            <a:ext cx="8570422" cy="92271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знаем писателей забайкальцев</a:t>
            </a:r>
            <a:endParaRPr lang="ru-RU" sz="3200" b="1" i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14" y="3243262"/>
            <a:ext cx="2711053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0662"/>
            <a:ext cx="4709786" cy="3532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67" y="920662"/>
            <a:ext cx="5377841" cy="40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4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5698" y="263048"/>
            <a:ext cx="5473875" cy="864294"/>
          </a:xfrm>
        </p:spPr>
        <p:txBody>
          <a:bodyPr/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– всему голова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8951"/>
            <a:ext cx="4382544" cy="292169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4" y="4055301"/>
            <a:ext cx="3736931" cy="28026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1"/>
          <a:stretch/>
        </p:blipFill>
        <p:spPr>
          <a:xfrm>
            <a:off x="8605381" y="1236947"/>
            <a:ext cx="3586619" cy="38486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0" b="16619"/>
          <a:stretch/>
        </p:blipFill>
        <p:spPr>
          <a:xfrm>
            <a:off x="4545252" y="1840106"/>
            <a:ext cx="3991892" cy="44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4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890" y="5123145"/>
            <a:ext cx="4659683" cy="15407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– Забайкальцы ВОВ. </a:t>
            </a:r>
            <a:b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Памяти»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971" y="1596652"/>
            <a:ext cx="3801348" cy="2843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06" y="25992"/>
            <a:ext cx="4351594" cy="3254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63" y="3232015"/>
            <a:ext cx="4847573" cy="3625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11" y="143627"/>
            <a:ext cx="4347113" cy="325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66" y="532937"/>
            <a:ext cx="2405059" cy="581009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3420" y="513730"/>
            <a:ext cx="4077222" cy="30497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5689" y="3289124"/>
            <a:ext cx="4083384" cy="30543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480" y="11858"/>
            <a:ext cx="2447234" cy="3426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8905" y="3428842"/>
            <a:ext cx="3566385" cy="249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87" y="250521"/>
            <a:ext cx="7613458" cy="103966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«городок - в котором я живу»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36" y="1080129"/>
            <a:ext cx="4121064" cy="26854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27" y="3765577"/>
            <a:ext cx="4745606" cy="3092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25" y="99591"/>
            <a:ext cx="4115520" cy="30866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80" y="3154915"/>
            <a:ext cx="4937446" cy="37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9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5" y="237210"/>
            <a:ext cx="11361106" cy="6390623"/>
          </a:xfrm>
        </p:spPr>
      </p:pic>
    </p:spTree>
    <p:extLst>
      <p:ext uri="{BB962C8B-B14F-4D97-AF65-F5344CB8AC3E}">
        <p14:creationId xmlns:p14="http://schemas.microsoft.com/office/powerpoint/2010/main" val="36366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983" y="137787"/>
            <a:ext cx="6630443" cy="951977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- в военном городке</a:t>
            </a:r>
            <a:endParaRPr lang="ru-RU" sz="28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4104" cy="377557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55" y="3343877"/>
            <a:ext cx="4427403" cy="3320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41" y="1211924"/>
            <a:ext cx="4436824" cy="3327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241" y="3775578"/>
            <a:ext cx="4100186" cy="307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7" y="-1"/>
            <a:ext cx="5002572" cy="3751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820" y="3751928"/>
            <a:ext cx="4141429" cy="3106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901" y="-1"/>
            <a:ext cx="5014099" cy="375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943" y="200416"/>
            <a:ext cx="3419606" cy="279330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 не только воюют, но и играют на музыкальных инструментах</a:t>
            </a:r>
            <a:endParaRPr lang="ru-RU" sz="28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044" y="3144033"/>
            <a:ext cx="4951956" cy="371396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" y="3146612"/>
            <a:ext cx="4948517" cy="37113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69" y="0"/>
            <a:ext cx="4995328" cy="374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8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01" y="4008327"/>
            <a:ext cx="3799562" cy="2849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73" y="4271375"/>
            <a:ext cx="3448833" cy="2586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22312" cy="190708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 в школу я пойду, новых там друзей найду</a:t>
            </a:r>
            <a:endParaRPr lang="ru-RU" sz="2800" b="1" i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12" y="187370"/>
            <a:ext cx="3807912" cy="28559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89" y="1791222"/>
            <a:ext cx="3870757" cy="290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2" y="1907088"/>
            <a:ext cx="4417512" cy="33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6948" y="4772417"/>
            <a:ext cx="7352778" cy="1256136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много книг в библиотеке</a:t>
            </a:r>
            <a:endParaRPr lang="ru-RU" sz="3200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590" y="8993"/>
            <a:ext cx="4308409" cy="3231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81" y="1265129"/>
            <a:ext cx="4676383" cy="3507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" y="3493748"/>
            <a:ext cx="4380207" cy="32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370" y="365125"/>
            <a:ext cx="7515616" cy="13255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 в пожарные пошел.                         </a:t>
            </a:r>
            <a:r>
              <a:rPr lang="ru-RU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Пусть меня научат.</a:t>
            </a:r>
            <a:endParaRPr lang="ru-RU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83" y="1690688"/>
            <a:ext cx="4145144" cy="310885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/>
          <a:stretch/>
        </p:blipFill>
        <p:spPr>
          <a:xfrm>
            <a:off x="87683" y="0"/>
            <a:ext cx="3171434" cy="2841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2"/>
          <a:stretch/>
        </p:blipFill>
        <p:spPr>
          <a:xfrm>
            <a:off x="1" y="3397945"/>
            <a:ext cx="3745282" cy="3439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25" y="3737708"/>
            <a:ext cx="4132961" cy="30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2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51" y="0"/>
            <a:ext cx="11686783" cy="1290181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праздники и развлечения.                  «Колядки»</a:t>
            </a:r>
            <a:endParaRPr lang="ru-RU" sz="28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797"/>
            <a:ext cx="4671653" cy="26242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1116373"/>
            <a:ext cx="5265651" cy="3510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88" y="1038860"/>
            <a:ext cx="5999912" cy="3370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47" y="3812615"/>
            <a:ext cx="5421453" cy="304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472</TotalTime>
  <Words>118</Words>
  <Application>Microsoft Office PowerPoint</Application>
  <PresentationFormat>Широкоэкранный</PresentationFormat>
  <Paragraphs>17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Bahnschrift Condensed</vt:lpstr>
      <vt:lpstr>Cambria Math</vt:lpstr>
      <vt:lpstr>Century Gothic</vt:lpstr>
      <vt:lpstr>Times New Roman</vt:lpstr>
      <vt:lpstr>Wingdings 3</vt:lpstr>
      <vt:lpstr>Сектор</vt:lpstr>
      <vt:lpstr>сопок»</vt:lpstr>
      <vt:lpstr>    «городок - в котором я живу»</vt:lpstr>
      <vt:lpstr>Мы живем - в военном городке</vt:lpstr>
      <vt:lpstr>Презентация PowerPoint</vt:lpstr>
      <vt:lpstr>Там не только воюют, но и играют на музыкальных инструментах</vt:lpstr>
      <vt:lpstr>Скоро в школу я пойду, новых там друзей найду</vt:lpstr>
      <vt:lpstr>Как много книг в библиотеке</vt:lpstr>
      <vt:lpstr>Я б в пожарные пошел.                                          Пусть меня научат.</vt:lpstr>
      <vt:lpstr>Наши праздники и развлечения.                  «Колядки»</vt:lpstr>
      <vt:lpstr>масленица приглашает – всех блинами угощает</vt:lpstr>
      <vt:lpstr>Сказки нас учат…</vt:lpstr>
      <vt:lpstr> Наше любимое     «подворье»</vt:lpstr>
      <vt:lpstr>Презентация PowerPoint</vt:lpstr>
      <vt:lpstr>         Русская изба</vt:lpstr>
      <vt:lpstr>Буряты – коренные жители Забайкалья</vt:lpstr>
      <vt:lpstr>Мы знаем писателей забайкальцев</vt:lpstr>
      <vt:lpstr>Хлеб – всему голова</vt:lpstr>
      <vt:lpstr>Герои – Забайкальцы ВОВ.  «Книга Памяти»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«Край малиновых сопок»</dc:title>
  <dc:creator>user</dc:creator>
  <cp:lastModifiedBy>user</cp:lastModifiedBy>
  <cp:revision>35</cp:revision>
  <dcterms:created xsi:type="dcterms:W3CDTF">2021-08-17T01:41:21Z</dcterms:created>
  <dcterms:modified xsi:type="dcterms:W3CDTF">2021-08-20T06:07:57Z</dcterms:modified>
</cp:coreProperties>
</file>