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6"/>
  </p:notesMasterIdLst>
  <p:sldIdLst>
    <p:sldId id="258" r:id="rId2"/>
    <p:sldId id="288" r:id="rId3"/>
    <p:sldId id="260" r:id="rId4"/>
    <p:sldId id="274" r:id="rId5"/>
    <p:sldId id="289" r:id="rId6"/>
    <p:sldId id="283" r:id="rId7"/>
    <p:sldId id="285" r:id="rId8"/>
    <p:sldId id="265" r:id="rId9"/>
    <p:sldId id="266" r:id="rId10"/>
    <p:sldId id="286" r:id="rId11"/>
    <p:sldId id="267" r:id="rId12"/>
    <p:sldId id="268" r:id="rId13"/>
    <p:sldId id="269" r:id="rId14"/>
    <p:sldId id="287" r:id="rId15"/>
    <p:sldId id="291" r:id="rId16"/>
    <p:sldId id="292" r:id="rId17"/>
    <p:sldId id="295" r:id="rId18"/>
    <p:sldId id="296" r:id="rId19"/>
    <p:sldId id="297" r:id="rId20"/>
    <p:sldId id="299" r:id="rId21"/>
    <p:sldId id="294" r:id="rId22"/>
    <p:sldId id="298" r:id="rId23"/>
    <p:sldId id="300" r:id="rId24"/>
    <p:sldId id="25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94716" autoAdjust="0"/>
  </p:normalViewPr>
  <p:slideViewPr>
    <p:cSldViewPr>
      <p:cViewPr varScale="1">
        <p:scale>
          <a:sx n="63" d="100"/>
          <a:sy n="63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Запросы родителей сегодня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cat>
            <c:strRef>
              <c:f>Лист1!$A$2:$A$5</c:f>
              <c:strCache>
                <c:ptCount val="4"/>
                <c:pt idx="0">
                  <c:v>робототехника</c:v>
                </c:pt>
                <c:pt idx="1">
                  <c:v>экспериментирование</c:v>
                </c:pt>
                <c:pt idx="2">
                  <c:v>туризм</c:v>
                </c:pt>
                <c:pt idx="3">
                  <c:v>финансовая грамотность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12</c:v>
                </c:pt>
                <c:pt idx="2">
                  <c:v>12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142156431784545"/>
          <c:y val="0.12082465091954554"/>
          <c:w val="0.3885784356821545"/>
          <c:h val="0.87917534908045447"/>
        </c:manualLayout>
      </c:layout>
      <c:overlay val="0"/>
      <c:txPr>
        <a:bodyPr/>
        <a:lstStyle/>
        <a:p>
          <a:pPr>
            <a:defRPr sz="1400" kern="0" baseline="0">
              <a:latin typeface="Aharoni" panose="02010803020104030203" pitchFamily="2" charset="-79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6D45-2F33-4555-8E36-44F25D55635D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D191-03D3-48EB-823E-C323B54703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17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D191-03D3-48EB-823E-C323B54703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72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Подг</a:t>
            </a:r>
            <a:r>
              <a:rPr lang="ru-RU" dirty="0" smtClean="0"/>
              <a:t>.</a:t>
            </a:r>
            <a:r>
              <a:rPr lang="ru-RU" baseline="0" dirty="0" smtClean="0"/>
              <a:t> к </a:t>
            </a:r>
            <a:r>
              <a:rPr lang="ru-RU" baseline="0" dirty="0" err="1" smtClean="0"/>
              <a:t>шк</a:t>
            </a:r>
            <a:r>
              <a:rPr lang="ru-RU" baseline="0" dirty="0" smtClean="0"/>
              <a:t>. Гр.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D191-03D3-48EB-823E-C323B547038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29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Ковалева</a:t>
            </a:r>
            <a:r>
              <a:rPr lang="ru-RU" baseline="0" dirty="0" smtClean="0"/>
              <a:t> Г.А.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D191-03D3-48EB-823E-C323B54703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Театральный кружок «Теремок»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4D178E-9F16-4835-936C-66CFDDBCA42C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Хореографическая группа «Рассвет»</a:t>
            </a:r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F6BA05A-A28A-40CD-A55D-0C3734BA5399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Фольклорная группа «Забайкальские Казачата»</a:t>
            </a: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B24A09-6F55-4EB5-BDD0-658B9B67F940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Кружок</a:t>
            </a:r>
            <a:r>
              <a:rPr lang="ru-RU" altLang="ru-RU" baseline="0" dirty="0" smtClean="0"/>
              <a:t> «Цветик семицветик»</a:t>
            </a:r>
            <a:endParaRPr lang="ru-RU" altLang="ru-RU" dirty="0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752622-3ECE-4D5D-98C2-A4E62424C359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Мультстудия «Аистенок»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2082D2-E3C1-49EB-9E9D-9B643AE00071}" type="slidenum">
              <a:rPr lang="ru-RU" altLang="ru-RU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ru-RU" altLang="ru-RU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Отток</a:t>
            </a:r>
            <a:r>
              <a:rPr lang="ru-RU" baseline="0" dirty="0" smtClean="0"/>
              <a:t> 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D191-03D3-48EB-823E-C323B547038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98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1</a:t>
            </a: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6AAB29-2595-4D62-9926-C8DF309C5597}" type="slidenum">
              <a:rPr lang="ru-RU" altLang="ru-RU" smtClean="0">
                <a:latin typeface="Arial" charset="0"/>
                <a:cs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ru-RU" alt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5919B7D-62CE-4FBF-B96D-9CFD66AD5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"/>
          <a:stretch/>
        </p:blipFill>
        <p:spPr>
          <a:xfrm>
            <a:off x="0" y="-32639"/>
            <a:ext cx="9144000" cy="689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2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02EB955-EE92-4B1B-877E-2BE49C23DB25}" type="datetimeFigureOut">
              <a:rPr lang="ru-RU" smtClean="0"/>
              <a:t>26.08.2021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3E124A2-B7A9-4AEB-A5B3-FA1A85A20AC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chart" Target="../charts/chart1.xml"/><Relationship Id="rId5" Type="http://schemas.openxmlformats.org/officeDocument/2006/relationships/image" Target="../media/image53.png"/><Relationship Id="rId4" Type="http://schemas.openxmlformats.org/officeDocument/2006/relationships/oleObject" Target="../embeddings/Microsoft_Excel_97-2003_Worksheet1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97234" y="1412776"/>
            <a:ext cx="9701213" cy="2062163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 работы </a:t>
            </a:r>
            <a:br>
              <a:rPr lang="ru-RU" sz="3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дополнительному образованию</a:t>
            </a:r>
            <a:br>
              <a:rPr lang="ru-RU" sz="3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МДОУ црр- д/с №17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ЗАТО п. Горный»</a:t>
            </a: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72008" y="5311264"/>
            <a:ext cx="2987824" cy="1430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r">
              <a:spcBef>
                <a:spcPct val="20000"/>
              </a:spcBef>
              <a:defRPr/>
            </a:pPr>
            <a:endParaRPr kumimoji="0" lang="ru-RU" sz="2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FC62C66-FC08-4885-B0D3-FDF70D472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34" y="165946"/>
            <a:ext cx="2337371" cy="2050305"/>
          </a:xfrm>
          <a:prstGeom prst="rect">
            <a:avLst/>
          </a:prstGeom>
        </p:spPr>
      </p:pic>
      <p:sp>
        <p:nvSpPr>
          <p:cNvPr id="5" name="AutoShape 6" descr="Картинки по запросу тюменская область гер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Картинки по запросу тюменская область гер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203848" y="5311264"/>
            <a:ext cx="5508104" cy="1430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endParaRPr kumimoji="0" lang="ru-RU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4" descr="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192" y="3383344"/>
            <a:ext cx="2549992" cy="335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6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graphicFrame>
        <p:nvGraphicFramePr>
          <p:cNvPr id="24579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-36513" y="0"/>
          <a:ext cx="9144001" cy="692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9" name="Точечный рисунок" r:id="rId4" imgW="11285714" imgH="8542857" progId="Paint.Picture">
                  <p:embed/>
                </p:oleObj>
              </mc:Choice>
              <mc:Fallback>
                <p:oleObj name="Точечный рисунок" r:id="rId4" imgW="11285714" imgH="85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3" y="0"/>
                        <a:ext cx="9144001" cy="692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Прямоугольник 1"/>
          <p:cNvSpPr>
            <a:spLocks noChangeArrowheads="1"/>
          </p:cNvSpPr>
          <p:nvPr/>
        </p:nvSpPr>
        <p:spPr bwMode="auto">
          <a:xfrm>
            <a:off x="-3276600" y="2179638"/>
            <a:ext cx="1655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1" name="Прямоугольник 2"/>
          <p:cNvSpPr>
            <a:spLocks noChangeArrowheads="1"/>
          </p:cNvSpPr>
          <p:nvPr/>
        </p:nvSpPr>
        <p:spPr bwMode="auto">
          <a:xfrm>
            <a:off x="700088" y="7938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 фольклора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/>
              <a:t>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детей на традициях музыкальной народной культуры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81595" y="1469380"/>
            <a:ext cx="72898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Фольклорная группа «Забайкальские Казачата»</a:t>
            </a:r>
          </a:p>
        </p:txBody>
      </p:sp>
      <p:pic>
        <p:nvPicPr>
          <p:cNvPr id="8" name="Picture 2" descr="C:\Users\User\Desktop\папки с док\ВСЁ ФОТО\100D3100\DSC_11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79638"/>
            <a:ext cx="4731443" cy="3346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29699" name="Picture 3" descr="D:\Фотографии\Люда\IMG_219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22159"/>
            <a:ext cx="4696620" cy="3131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6627" name="Picture 4" descr="wallpapers_5587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8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88840"/>
            <a:ext cx="4214813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Прямоугольник 1"/>
          <p:cNvSpPr>
            <a:spLocks noChangeArrowheads="1"/>
          </p:cNvSpPr>
          <p:nvPr/>
        </p:nvSpPr>
        <p:spPr bwMode="auto">
          <a:xfrm>
            <a:off x="301625" y="188913"/>
            <a:ext cx="856932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Мир 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живописи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Освоение </a:t>
            </a: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детьми различных техник рисования.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94883" y="1196752"/>
            <a:ext cx="6982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изостудия </a:t>
            </a:r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«Цветик семицветик»</a:t>
            </a:r>
          </a:p>
        </p:txBody>
      </p:sp>
    </p:spTree>
    <p:extLst>
      <p:ext uri="{BB962C8B-B14F-4D97-AF65-F5344CB8AC3E}">
        <p14:creationId xmlns:p14="http://schemas.microsoft.com/office/powerpoint/2010/main" val="41353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7651" name="Picture 4" descr="1268061644_xchw_80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47407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9450" y="3213100"/>
            <a:ext cx="8208963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ru-RU" sz="6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6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6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Музейный мир </a:t>
            </a:r>
            <a:endParaRPr lang="ru-RU" sz="4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Основа отечественной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88661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5603" name="Picture 4" descr="1268061630_xchw_7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0" y="27383"/>
            <a:ext cx="9144000" cy="6858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Прямоугольник 2"/>
          <p:cNvSpPr>
            <a:spLocks noChangeArrowheads="1"/>
          </p:cNvSpPr>
          <p:nvPr/>
        </p:nvSpPr>
        <p:spPr bwMode="auto">
          <a:xfrm>
            <a:off x="1619250" y="188913"/>
            <a:ext cx="5832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Мульт Мир </a:t>
            </a:r>
          </a:p>
        </p:txBody>
      </p:sp>
      <p:sp>
        <p:nvSpPr>
          <p:cNvPr id="25605" name="Прямоугольник 3"/>
          <p:cNvSpPr>
            <a:spLocks noChangeArrowheads="1"/>
          </p:cNvSpPr>
          <p:nvPr/>
        </p:nvSpPr>
        <p:spPr bwMode="auto">
          <a:xfrm>
            <a:off x="873125" y="1038225"/>
            <a:ext cx="8351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Школа маленького режиссёра.</a:t>
            </a:r>
          </a:p>
        </p:txBody>
      </p:sp>
      <p:sp>
        <p:nvSpPr>
          <p:cNvPr id="25606" name="Прямоугольник 1"/>
          <p:cNvSpPr>
            <a:spLocks noChangeArrowheads="1"/>
          </p:cNvSpPr>
          <p:nvPr/>
        </p:nvSpPr>
        <p:spPr bwMode="auto">
          <a:xfrm>
            <a:off x="467544" y="1692650"/>
            <a:ext cx="8424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FF00"/>
                </a:solidFill>
              </a:rPr>
              <a:t>     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</a:t>
            </a:r>
            <a:r>
              <a:rPr lang="ru-RU" alt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мультипликации «Аистенок»</a:t>
            </a:r>
            <a:endParaRPr lang="ru-RU" alt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7" name="Picture 7" descr="C:\Users\1\Desktop\DSCF57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1712"/>
            <a:ext cx="611505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m0-tub-ru.yandex.net/i?id=b1b933ceee6cde5ecd4eb809f0d33fcb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97587"/>
            <a:ext cx="8982131" cy="44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19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2770" name="Picture 2" descr="https://krdsport1.ru/wp-content/uploads/2018/11/%D0%91%D0%B5%D0%B7-%D0%B8%D0%BC%D0%B5%D0%BD%D0%B8-1-300x1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7262853" cy="4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528099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внедрению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модели развития региональной системы дополнительного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детей в МДОУ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црр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д/с №17 п. Горный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429000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дополнительных общеразвивающих программ.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Самообразование по работе в системе Навигатор.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карточек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общеразвивающих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информирование родителей 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Навигатор;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распространение инструкции пользования Навигатором;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личных кабинетов, регистрация  и подача заявок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60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Подвербных ЛА\Desktop\доп.образование опыт\IMG_20210829_143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0" y="764704"/>
            <a:ext cx="8604448" cy="54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82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3" y="1083765"/>
            <a:ext cx="2385897" cy="328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88" y="1772816"/>
            <a:ext cx="256553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 descr="E:\ДОП ОБР\ДОП Программы 2021\Школа маленького режиссера\202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050" y="2636912"/>
            <a:ext cx="2631398" cy="36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895" y="404664"/>
            <a:ext cx="8650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общеобразовательные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общеразвивающие) программы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црр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-д/с №17 ЗАТО п. Горный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8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72008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Хореографическая группа «Рассвет»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Подвербных ЛА\Pictures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25" y="3835183"/>
            <a:ext cx="5238618" cy="290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i.mycdn.me/i?r=AyH4iRPQ2q0otWIFepML2LxRg2NmEYC7a7UCIreCR7Sg7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25" y="1052736"/>
            <a:ext cx="3987810" cy="26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Подвербных ЛА\Links\i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98" y="1082220"/>
            <a:ext cx="3954036" cy="262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5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568952" cy="6480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Студия мультипликации «Аистенок»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Picture 3" descr="C:\Users\Подвербных ЛА\Pictures\мульт студия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36" y="929235"/>
            <a:ext cx="4152432" cy="26793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8" y="1058889"/>
            <a:ext cx="2525968" cy="38829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4" name="Picture 2" descr="C:\Users\Подвербных ЛА\Desktop\с флешки 2021\мультстудия фото\A75qn1lyM4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08975"/>
            <a:ext cx="2253301" cy="3004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3795" name="Picture 3" descr="C:\Users\Подвербных ЛА\Desktop\с флешки 2021\мультстудия фото\IMG-20210127-WA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28848"/>
            <a:ext cx="2699792" cy="20206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723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Подвербных ЛА\Links\система дополнительного образо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4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1" y="188640"/>
            <a:ext cx="8894208" cy="58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0271" y="1772816"/>
            <a:ext cx="118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Отток и </a:t>
            </a:r>
          </a:p>
        </p:txBody>
      </p:sp>
    </p:spTree>
    <p:extLst>
      <p:ext uri="{BB962C8B-B14F-4D97-AF65-F5344CB8AC3E}">
        <p14:creationId xmlns:p14="http://schemas.microsoft.com/office/powerpoint/2010/main" val="24565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927840"/>
              </p:ext>
            </p:extLst>
          </p:nvPr>
        </p:nvGraphicFramePr>
        <p:xfrm>
          <a:off x="251520" y="332656"/>
          <a:ext cx="4320480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r:id="rId4" imgW="8333954" imgH="4627265" progId="Excel.Chart.8">
                  <p:embed/>
                </p:oleObj>
              </mc:Choice>
              <mc:Fallback>
                <p:oleObj r:id="rId4" imgW="8333954" imgH="4627265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32656"/>
                        <a:ext cx="4320480" cy="29523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88937799"/>
              </p:ext>
            </p:extLst>
          </p:nvPr>
        </p:nvGraphicFramePr>
        <p:xfrm>
          <a:off x="3995936" y="2996952"/>
          <a:ext cx="500404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6334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349" y="244795"/>
            <a:ext cx="7772400" cy="80794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https://im0-tub-ru.yandex.net/i?id=1b2015193fb79ad8ccafdbbbbae242b3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5865"/>
            <a:ext cx="4580385" cy="648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996952"/>
            <a:ext cx="1431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  <a:cs typeface="Aharoni" panose="02010803020104030203" pitchFamily="2" charset="-79"/>
              </a:rPr>
              <a:t>1.Подг</a:t>
            </a:r>
            <a:r>
              <a:rPr lang="ru-RU" sz="1400" b="1" dirty="0">
                <a:solidFill>
                  <a:srgbClr val="00B050"/>
                </a:solidFill>
                <a:cs typeface="Aharoni" panose="02010803020104030203" pitchFamily="2" charset="-79"/>
              </a:rPr>
              <a:t>. к </a:t>
            </a:r>
            <a:r>
              <a:rPr lang="ru-RU" sz="1400" b="1" dirty="0" err="1">
                <a:solidFill>
                  <a:srgbClr val="00B050"/>
                </a:solidFill>
                <a:cs typeface="Aharoni" panose="02010803020104030203" pitchFamily="2" charset="-79"/>
              </a:rPr>
              <a:t>шк</a:t>
            </a:r>
            <a:r>
              <a:rPr lang="ru-RU" sz="1400" b="1" dirty="0">
                <a:solidFill>
                  <a:srgbClr val="00B050"/>
                </a:solidFill>
                <a:cs typeface="Aharoni" panose="02010803020104030203" pitchFamily="2" charset="-79"/>
              </a:rPr>
              <a:t>. </a:t>
            </a:r>
            <a:r>
              <a:rPr lang="ru-RU" sz="1400" b="1" smtClean="0">
                <a:solidFill>
                  <a:srgbClr val="00B050"/>
                </a:solidFill>
                <a:cs typeface="Aharoni" panose="02010803020104030203" pitchFamily="2" charset="-79"/>
              </a:rPr>
              <a:t>гр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87824" y="1628800"/>
            <a:ext cx="1444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  <a:cs typeface="Aharoni" panose="02010803020104030203" pitchFamily="2" charset="-79"/>
              </a:rPr>
              <a:t>3.Подг</a:t>
            </a:r>
            <a:r>
              <a:rPr lang="ru-RU" sz="1400" b="1" dirty="0">
                <a:solidFill>
                  <a:srgbClr val="00B050"/>
                </a:solidFill>
                <a:cs typeface="Aharoni" panose="02010803020104030203" pitchFamily="2" charset="-79"/>
              </a:rPr>
              <a:t>. к </a:t>
            </a:r>
            <a:r>
              <a:rPr lang="ru-RU" sz="1400" b="1" dirty="0" err="1">
                <a:solidFill>
                  <a:srgbClr val="00B050"/>
                </a:solidFill>
                <a:cs typeface="Aharoni" panose="02010803020104030203" pitchFamily="2" charset="-79"/>
              </a:rPr>
              <a:t>шк</a:t>
            </a:r>
            <a:r>
              <a:rPr lang="ru-RU" sz="1400" b="1" dirty="0">
                <a:solidFill>
                  <a:srgbClr val="00B050"/>
                </a:solidFill>
                <a:cs typeface="Aharoni" panose="02010803020104030203" pitchFamily="2" charset="-79"/>
              </a:rPr>
              <a:t>. </a:t>
            </a:r>
            <a:r>
              <a:rPr lang="ru-RU" sz="1400" b="1" dirty="0" smtClean="0">
                <a:solidFill>
                  <a:srgbClr val="00B050"/>
                </a:solidFill>
                <a:cs typeface="Aharoni" panose="02010803020104030203" pitchFamily="2" charset="-79"/>
              </a:rPr>
              <a:t>гр</a:t>
            </a:r>
            <a:r>
              <a:rPr lang="ru-RU" sz="1400" b="1" dirty="0">
                <a:solidFill>
                  <a:srgbClr val="00B050"/>
                </a:solidFill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04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Подвербных ЛА\Desktop\доп.образование опыт\IMG_20210829_1437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0" y="764704"/>
            <a:ext cx="8604448" cy="54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16013" y="4149725"/>
            <a:ext cx="8027987" cy="176053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/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Благодарим  за внимание!</a:t>
            </a:r>
            <a:br>
              <a:rPr lang="ru-RU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Творческих успехов!</a:t>
            </a:r>
            <a:endParaRPr lang="ru-RU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72008" y="5311264"/>
            <a:ext cx="2987824" cy="1430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r">
              <a:spcBef>
                <a:spcPct val="20000"/>
              </a:spcBef>
              <a:defRPr/>
            </a:pPr>
            <a:endParaRPr kumimoji="0" lang="ru-RU" sz="22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FC62C66-FC08-4885-B0D3-FDF70D472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65160"/>
            <a:ext cx="3545117" cy="3109721"/>
          </a:xfrm>
          <a:prstGeom prst="rect">
            <a:avLst/>
          </a:prstGeom>
        </p:spPr>
      </p:pic>
      <p:sp>
        <p:nvSpPr>
          <p:cNvPr id="5" name="AutoShape 6" descr="Картинки по запросу тюменская область гер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Картинки по запросу тюменская область гер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203848" y="5311264"/>
            <a:ext cx="5508104" cy="1430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defRPr/>
            </a:pPr>
            <a:endParaRPr kumimoji="0" lang="ru-RU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631024" y="1358008"/>
            <a:ext cx="1143000" cy="4327525"/>
            <a:chOff x="4128" y="2043"/>
            <a:chExt cx="595" cy="2636"/>
          </a:xfrm>
        </p:grpSpPr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4128" y="2400"/>
              <a:ext cx="499" cy="2279"/>
              <a:chOff x="5045" y="2065"/>
              <a:chExt cx="499" cy="2279"/>
            </a:xfrm>
          </p:grpSpPr>
          <p:sp>
            <p:nvSpPr>
              <p:cNvPr id="47" name="Freeform 8"/>
              <p:cNvSpPr>
                <a:spLocks/>
              </p:cNvSpPr>
              <p:nvPr/>
            </p:nvSpPr>
            <p:spPr bwMode="auto">
              <a:xfrm>
                <a:off x="5188" y="3107"/>
                <a:ext cx="143" cy="363"/>
              </a:xfrm>
              <a:custGeom>
                <a:avLst/>
                <a:gdLst>
                  <a:gd name="T0" fmla="*/ 67 w 143"/>
                  <a:gd name="T1" fmla="*/ 0 h 727"/>
                  <a:gd name="T2" fmla="*/ 89 w 143"/>
                  <a:gd name="T3" fmla="*/ 0 h 727"/>
                  <a:gd name="T4" fmla="*/ 118 w 143"/>
                  <a:gd name="T5" fmla="*/ 0 h 727"/>
                  <a:gd name="T6" fmla="*/ 140 w 143"/>
                  <a:gd name="T7" fmla="*/ 0 h 727"/>
                  <a:gd name="T8" fmla="*/ 139 w 143"/>
                  <a:gd name="T9" fmla="*/ 0 h 727"/>
                  <a:gd name="T10" fmla="*/ 116 w 143"/>
                  <a:gd name="T11" fmla="*/ 0 h 727"/>
                  <a:gd name="T12" fmla="*/ 84 w 143"/>
                  <a:gd name="T13" fmla="*/ 0 h 727"/>
                  <a:gd name="T14" fmla="*/ 56 w 143"/>
                  <a:gd name="T15" fmla="*/ 0 h 727"/>
                  <a:gd name="T16" fmla="*/ 40 w 143"/>
                  <a:gd name="T17" fmla="*/ 0 h 727"/>
                  <a:gd name="T18" fmla="*/ 28 w 143"/>
                  <a:gd name="T19" fmla="*/ 0 h 727"/>
                  <a:gd name="T20" fmla="*/ 18 w 143"/>
                  <a:gd name="T21" fmla="*/ 0 h 727"/>
                  <a:gd name="T22" fmla="*/ 12 w 143"/>
                  <a:gd name="T23" fmla="*/ 0 h 727"/>
                  <a:gd name="T24" fmla="*/ 15 w 143"/>
                  <a:gd name="T25" fmla="*/ 0 h 727"/>
                  <a:gd name="T26" fmla="*/ 37 w 143"/>
                  <a:gd name="T27" fmla="*/ 0 h 727"/>
                  <a:gd name="T28" fmla="*/ 40 w 143"/>
                  <a:gd name="T29" fmla="*/ 0 h 727"/>
                  <a:gd name="T30" fmla="*/ 38 w 143"/>
                  <a:gd name="T31" fmla="*/ 0 h 727"/>
                  <a:gd name="T32" fmla="*/ 31 w 143"/>
                  <a:gd name="T33" fmla="*/ 0 h 727"/>
                  <a:gd name="T34" fmla="*/ 18 w 143"/>
                  <a:gd name="T35" fmla="*/ 0 h 727"/>
                  <a:gd name="T36" fmla="*/ 7 w 143"/>
                  <a:gd name="T37" fmla="*/ 0 h 727"/>
                  <a:gd name="T38" fmla="*/ 1 w 143"/>
                  <a:gd name="T39" fmla="*/ 0 h 727"/>
                  <a:gd name="T40" fmla="*/ 1 w 143"/>
                  <a:gd name="T41" fmla="*/ 0 h 727"/>
                  <a:gd name="T42" fmla="*/ 7 w 143"/>
                  <a:gd name="T43" fmla="*/ 0 h 727"/>
                  <a:gd name="T44" fmla="*/ 18 w 143"/>
                  <a:gd name="T45" fmla="*/ 0 h 727"/>
                  <a:gd name="T46" fmla="*/ 37 w 143"/>
                  <a:gd name="T47" fmla="*/ 0 h 727"/>
                  <a:gd name="T48" fmla="*/ 72 w 143"/>
                  <a:gd name="T49" fmla="*/ 0 h 727"/>
                  <a:gd name="T50" fmla="*/ 103 w 143"/>
                  <a:gd name="T51" fmla="*/ 0 h 727"/>
                  <a:gd name="T52" fmla="*/ 119 w 143"/>
                  <a:gd name="T53" fmla="*/ 0 h 727"/>
                  <a:gd name="T54" fmla="*/ 127 w 143"/>
                  <a:gd name="T55" fmla="*/ 0 h 727"/>
                  <a:gd name="T56" fmla="*/ 127 w 143"/>
                  <a:gd name="T57" fmla="*/ 0 h 727"/>
                  <a:gd name="T58" fmla="*/ 111 w 143"/>
                  <a:gd name="T59" fmla="*/ 0 h 727"/>
                  <a:gd name="T60" fmla="*/ 86 w 143"/>
                  <a:gd name="T61" fmla="*/ 0 h 727"/>
                  <a:gd name="T62" fmla="*/ 66 w 143"/>
                  <a:gd name="T63" fmla="*/ 0 h 727"/>
                  <a:gd name="T64" fmla="*/ 64 w 143"/>
                  <a:gd name="T65" fmla="*/ 0 h 72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"/>
                  <a:gd name="T100" fmla="*/ 0 h 727"/>
                  <a:gd name="T101" fmla="*/ 143 w 143"/>
                  <a:gd name="T102" fmla="*/ 727 h 72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" h="727">
                    <a:moveTo>
                      <a:pt x="64" y="727"/>
                    </a:moveTo>
                    <a:lnTo>
                      <a:pt x="67" y="721"/>
                    </a:lnTo>
                    <a:lnTo>
                      <a:pt x="77" y="702"/>
                    </a:lnTo>
                    <a:lnTo>
                      <a:pt x="89" y="675"/>
                    </a:lnTo>
                    <a:lnTo>
                      <a:pt x="104" y="639"/>
                    </a:lnTo>
                    <a:lnTo>
                      <a:pt x="118" y="600"/>
                    </a:lnTo>
                    <a:lnTo>
                      <a:pt x="131" y="556"/>
                    </a:lnTo>
                    <a:lnTo>
                      <a:pt x="140" y="513"/>
                    </a:lnTo>
                    <a:lnTo>
                      <a:pt x="143" y="471"/>
                    </a:lnTo>
                    <a:lnTo>
                      <a:pt x="139" y="423"/>
                    </a:lnTo>
                    <a:lnTo>
                      <a:pt x="129" y="379"/>
                    </a:lnTo>
                    <a:lnTo>
                      <a:pt x="116" y="339"/>
                    </a:lnTo>
                    <a:lnTo>
                      <a:pt x="100" y="301"/>
                    </a:lnTo>
                    <a:lnTo>
                      <a:pt x="84" y="270"/>
                    </a:lnTo>
                    <a:lnTo>
                      <a:pt x="68" y="243"/>
                    </a:lnTo>
                    <a:lnTo>
                      <a:pt x="56" y="222"/>
                    </a:lnTo>
                    <a:lnTo>
                      <a:pt x="47" y="207"/>
                    </a:lnTo>
                    <a:lnTo>
                      <a:pt x="40" y="195"/>
                    </a:lnTo>
                    <a:lnTo>
                      <a:pt x="34" y="183"/>
                    </a:lnTo>
                    <a:lnTo>
                      <a:pt x="28" y="170"/>
                    </a:lnTo>
                    <a:lnTo>
                      <a:pt x="23" y="156"/>
                    </a:lnTo>
                    <a:lnTo>
                      <a:pt x="18" y="143"/>
                    </a:lnTo>
                    <a:lnTo>
                      <a:pt x="14" y="128"/>
                    </a:lnTo>
                    <a:lnTo>
                      <a:pt x="12" y="113"/>
                    </a:lnTo>
                    <a:lnTo>
                      <a:pt x="11" y="96"/>
                    </a:lnTo>
                    <a:lnTo>
                      <a:pt x="15" y="65"/>
                    </a:lnTo>
                    <a:lnTo>
                      <a:pt x="26" y="39"/>
                    </a:lnTo>
                    <a:lnTo>
                      <a:pt x="37" y="21"/>
                    </a:lnTo>
                    <a:lnTo>
                      <a:pt x="41" y="15"/>
                    </a:lnTo>
                    <a:lnTo>
                      <a:pt x="40" y="11"/>
                    </a:lnTo>
                    <a:lnTo>
                      <a:pt x="39" y="5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1" y="9"/>
                    </a:lnTo>
                    <a:lnTo>
                      <a:pt x="24" y="20"/>
                    </a:lnTo>
                    <a:lnTo>
                      <a:pt x="18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4" y="72"/>
                    </a:lnTo>
                    <a:lnTo>
                      <a:pt x="1" y="86"/>
                    </a:lnTo>
                    <a:lnTo>
                      <a:pt x="0" y="98"/>
                    </a:lnTo>
                    <a:lnTo>
                      <a:pt x="1" y="116"/>
                    </a:lnTo>
                    <a:lnTo>
                      <a:pt x="2" y="134"/>
                    </a:lnTo>
                    <a:lnTo>
                      <a:pt x="7" y="150"/>
                    </a:lnTo>
                    <a:lnTo>
                      <a:pt x="11" y="167"/>
                    </a:lnTo>
                    <a:lnTo>
                      <a:pt x="18" y="185"/>
                    </a:lnTo>
                    <a:lnTo>
                      <a:pt x="26" y="202"/>
                    </a:lnTo>
                    <a:lnTo>
                      <a:pt x="37" y="222"/>
                    </a:lnTo>
                    <a:lnTo>
                      <a:pt x="49" y="241"/>
                    </a:lnTo>
                    <a:lnTo>
                      <a:pt x="72" y="280"/>
                    </a:lnTo>
                    <a:lnTo>
                      <a:pt x="90" y="315"/>
                    </a:lnTo>
                    <a:lnTo>
                      <a:pt x="103" y="348"/>
                    </a:lnTo>
                    <a:lnTo>
                      <a:pt x="113" y="376"/>
                    </a:lnTo>
                    <a:lnTo>
                      <a:pt x="119" y="403"/>
                    </a:lnTo>
                    <a:lnTo>
                      <a:pt x="124" y="427"/>
                    </a:lnTo>
                    <a:lnTo>
                      <a:pt x="127" y="450"/>
                    </a:lnTo>
                    <a:lnTo>
                      <a:pt x="128" y="471"/>
                    </a:lnTo>
                    <a:lnTo>
                      <a:pt x="127" y="504"/>
                    </a:lnTo>
                    <a:lnTo>
                      <a:pt x="120" y="538"/>
                    </a:lnTo>
                    <a:lnTo>
                      <a:pt x="111" y="576"/>
                    </a:lnTo>
                    <a:lnTo>
                      <a:pt x="99" y="610"/>
                    </a:lnTo>
                    <a:lnTo>
                      <a:pt x="86" y="640"/>
                    </a:lnTo>
                    <a:lnTo>
                      <a:pt x="75" y="666"/>
                    </a:lnTo>
                    <a:lnTo>
                      <a:pt x="66" y="682"/>
                    </a:lnTo>
                    <a:lnTo>
                      <a:pt x="61" y="688"/>
                    </a:lnTo>
                    <a:lnTo>
                      <a:pt x="64" y="7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9"/>
              <p:cNvSpPr>
                <a:spLocks/>
              </p:cNvSpPr>
              <p:nvPr/>
            </p:nvSpPr>
            <p:spPr bwMode="auto">
              <a:xfrm>
                <a:off x="5205" y="2888"/>
                <a:ext cx="133" cy="420"/>
              </a:xfrm>
              <a:custGeom>
                <a:avLst/>
                <a:gdLst>
                  <a:gd name="T0" fmla="*/ 116 w 133"/>
                  <a:gd name="T1" fmla="*/ 1 h 839"/>
                  <a:gd name="T2" fmla="*/ 118 w 133"/>
                  <a:gd name="T3" fmla="*/ 1 h 839"/>
                  <a:gd name="T4" fmla="*/ 121 w 133"/>
                  <a:gd name="T5" fmla="*/ 1 h 839"/>
                  <a:gd name="T6" fmla="*/ 124 w 133"/>
                  <a:gd name="T7" fmla="*/ 1 h 839"/>
                  <a:gd name="T8" fmla="*/ 125 w 133"/>
                  <a:gd name="T9" fmla="*/ 1 h 839"/>
                  <a:gd name="T10" fmla="*/ 126 w 133"/>
                  <a:gd name="T11" fmla="*/ 1 h 839"/>
                  <a:gd name="T12" fmla="*/ 129 w 133"/>
                  <a:gd name="T13" fmla="*/ 1 h 839"/>
                  <a:gd name="T14" fmla="*/ 132 w 133"/>
                  <a:gd name="T15" fmla="*/ 1 h 839"/>
                  <a:gd name="T16" fmla="*/ 133 w 133"/>
                  <a:gd name="T17" fmla="*/ 1 h 839"/>
                  <a:gd name="T18" fmla="*/ 127 w 133"/>
                  <a:gd name="T19" fmla="*/ 1 h 839"/>
                  <a:gd name="T20" fmla="*/ 113 w 133"/>
                  <a:gd name="T21" fmla="*/ 1 h 839"/>
                  <a:gd name="T22" fmla="*/ 94 w 133"/>
                  <a:gd name="T23" fmla="*/ 1 h 839"/>
                  <a:gd name="T24" fmla="*/ 72 w 133"/>
                  <a:gd name="T25" fmla="*/ 1 h 839"/>
                  <a:gd name="T26" fmla="*/ 49 w 133"/>
                  <a:gd name="T27" fmla="*/ 1 h 839"/>
                  <a:gd name="T28" fmla="*/ 30 w 133"/>
                  <a:gd name="T29" fmla="*/ 1 h 839"/>
                  <a:gd name="T30" fmla="*/ 16 w 133"/>
                  <a:gd name="T31" fmla="*/ 1 h 839"/>
                  <a:gd name="T32" fmla="*/ 10 w 133"/>
                  <a:gd name="T33" fmla="*/ 1 h 839"/>
                  <a:gd name="T34" fmla="*/ 15 w 133"/>
                  <a:gd name="T35" fmla="*/ 1 h 839"/>
                  <a:gd name="T36" fmla="*/ 26 w 133"/>
                  <a:gd name="T37" fmla="*/ 1 h 839"/>
                  <a:gd name="T38" fmla="*/ 36 w 133"/>
                  <a:gd name="T39" fmla="*/ 1 h 839"/>
                  <a:gd name="T40" fmla="*/ 41 w 133"/>
                  <a:gd name="T41" fmla="*/ 1 h 839"/>
                  <a:gd name="T42" fmla="*/ 41 w 133"/>
                  <a:gd name="T43" fmla="*/ 1 h 839"/>
                  <a:gd name="T44" fmla="*/ 42 w 133"/>
                  <a:gd name="T45" fmla="*/ 1 h 839"/>
                  <a:gd name="T46" fmla="*/ 41 w 133"/>
                  <a:gd name="T47" fmla="*/ 1 h 839"/>
                  <a:gd name="T48" fmla="*/ 36 w 133"/>
                  <a:gd name="T49" fmla="*/ 0 h 839"/>
                  <a:gd name="T50" fmla="*/ 35 w 133"/>
                  <a:gd name="T51" fmla="*/ 1 h 839"/>
                  <a:gd name="T52" fmla="*/ 31 w 133"/>
                  <a:gd name="T53" fmla="*/ 1 h 839"/>
                  <a:gd name="T54" fmla="*/ 24 w 133"/>
                  <a:gd name="T55" fmla="*/ 1 h 839"/>
                  <a:gd name="T56" fmla="*/ 18 w 133"/>
                  <a:gd name="T57" fmla="*/ 1 h 839"/>
                  <a:gd name="T58" fmla="*/ 11 w 133"/>
                  <a:gd name="T59" fmla="*/ 1 h 839"/>
                  <a:gd name="T60" fmla="*/ 5 w 133"/>
                  <a:gd name="T61" fmla="*/ 1 h 839"/>
                  <a:gd name="T62" fmla="*/ 1 w 133"/>
                  <a:gd name="T63" fmla="*/ 1 h 839"/>
                  <a:gd name="T64" fmla="*/ 0 w 133"/>
                  <a:gd name="T65" fmla="*/ 1 h 839"/>
                  <a:gd name="T66" fmla="*/ 5 w 133"/>
                  <a:gd name="T67" fmla="*/ 1 h 839"/>
                  <a:gd name="T68" fmla="*/ 18 w 133"/>
                  <a:gd name="T69" fmla="*/ 1 h 839"/>
                  <a:gd name="T70" fmla="*/ 36 w 133"/>
                  <a:gd name="T71" fmla="*/ 1 h 839"/>
                  <a:gd name="T72" fmla="*/ 58 w 133"/>
                  <a:gd name="T73" fmla="*/ 1 h 839"/>
                  <a:gd name="T74" fmla="*/ 80 w 133"/>
                  <a:gd name="T75" fmla="*/ 1 h 839"/>
                  <a:gd name="T76" fmla="*/ 98 w 133"/>
                  <a:gd name="T77" fmla="*/ 1 h 839"/>
                  <a:gd name="T78" fmla="*/ 111 w 133"/>
                  <a:gd name="T79" fmla="*/ 1 h 839"/>
                  <a:gd name="T80" fmla="*/ 116 w 133"/>
                  <a:gd name="T81" fmla="*/ 1 h 839"/>
                  <a:gd name="T82" fmla="*/ 116 w 133"/>
                  <a:gd name="T83" fmla="*/ 1 h 839"/>
                  <a:gd name="T84" fmla="*/ 116 w 133"/>
                  <a:gd name="T85" fmla="*/ 1 h 839"/>
                  <a:gd name="T86" fmla="*/ 116 w 133"/>
                  <a:gd name="T87" fmla="*/ 1 h 839"/>
                  <a:gd name="T88" fmla="*/ 116 w 133"/>
                  <a:gd name="T89" fmla="*/ 1 h 83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3"/>
                  <a:gd name="T136" fmla="*/ 0 h 839"/>
                  <a:gd name="T137" fmla="*/ 133 w 133"/>
                  <a:gd name="T138" fmla="*/ 839 h 83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3" h="839">
                    <a:moveTo>
                      <a:pt x="116" y="802"/>
                    </a:moveTo>
                    <a:lnTo>
                      <a:pt x="118" y="806"/>
                    </a:lnTo>
                    <a:lnTo>
                      <a:pt x="121" y="818"/>
                    </a:lnTo>
                    <a:lnTo>
                      <a:pt x="124" y="832"/>
                    </a:lnTo>
                    <a:lnTo>
                      <a:pt x="125" y="839"/>
                    </a:lnTo>
                    <a:lnTo>
                      <a:pt x="126" y="832"/>
                    </a:lnTo>
                    <a:lnTo>
                      <a:pt x="129" y="812"/>
                    </a:lnTo>
                    <a:lnTo>
                      <a:pt x="132" y="788"/>
                    </a:lnTo>
                    <a:lnTo>
                      <a:pt x="133" y="763"/>
                    </a:lnTo>
                    <a:lnTo>
                      <a:pt x="127" y="694"/>
                    </a:lnTo>
                    <a:lnTo>
                      <a:pt x="113" y="634"/>
                    </a:lnTo>
                    <a:lnTo>
                      <a:pt x="94" y="576"/>
                    </a:lnTo>
                    <a:lnTo>
                      <a:pt x="72" y="519"/>
                    </a:lnTo>
                    <a:lnTo>
                      <a:pt x="49" y="460"/>
                    </a:lnTo>
                    <a:lnTo>
                      <a:pt x="30" y="394"/>
                    </a:lnTo>
                    <a:lnTo>
                      <a:pt x="16" y="319"/>
                    </a:lnTo>
                    <a:lnTo>
                      <a:pt x="10" y="231"/>
                    </a:lnTo>
                    <a:lnTo>
                      <a:pt x="15" y="166"/>
                    </a:lnTo>
                    <a:lnTo>
                      <a:pt x="26" y="103"/>
                    </a:lnTo>
                    <a:lnTo>
                      <a:pt x="36" y="54"/>
                    </a:lnTo>
                    <a:lnTo>
                      <a:pt x="41" y="34"/>
                    </a:lnTo>
                    <a:lnTo>
                      <a:pt x="41" y="28"/>
                    </a:lnTo>
                    <a:lnTo>
                      <a:pt x="42" y="16"/>
                    </a:lnTo>
                    <a:lnTo>
                      <a:pt x="41" y="6"/>
                    </a:lnTo>
                    <a:lnTo>
                      <a:pt x="36" y="0"/>
                    </a:lnTo>
                    <a:lnTo>
                      <a:pt x="35" y="6"/>
                    </a:lnTo>
                    <a:lnTo>
                      <a:pt x="31" y="22"/>
                    </a:lnTo>
                    <a:lnTo>
                      <a:pt x="24" y="46"/>
                    </a:lnTo>
                    <a:lnTo>
                      <a:pt x="18" y="78"/>
                    </a:lnTo>
                    <a:lnTo>
                      <a:pt x="11" y="114"/>
                    </a:lnTo>
                    <a:lnTo>
                      <a:pt x="5" y="153"/>
                    </a:lnTo>
                    <a:lnTo>
                      <a:pt x="1" y="192"/>
                    </a:lnTo>
                    <a:lnTo>
                      <a:pt x="0" y="231"/>
                    </a:lnTo>
                    <a:lnTo>
                      <a:pt x="5" y="316"/>
                    </a:lnTo>
                    <a:lnTo>
                      <a:pt x="18" y="391"/>
                    </a:lnTo>
                    <a:lnTo>
                      <a:pt x="36" y="460"/>
                    </a:lnTo>
                    <a:lnTo>
                      <a:pt x="58" y="523"/>
                    </a:lnTo>
                    <a:lnTo>
                      <a:pt x="80" y="582"/>
                    </a:lnTo>
                    <a:lnTo>
                      <a:pt x="98" y="637"/>
                    </a:lnTo>
                    <a:lnTo>
                      <a:pt x="111" y="691"/>
                    </a:lnTo>
                    <a:lnTo>
                      <a:pt x="116" y="745"/>
                    </a:lnTo>
                    <a:lnTo>
                      <a:pt x="116" y="760"/>
                    </a:lnTo>
                    <a:lnTo>
                      <a:pt x="116" y="778"/>
                    </a:lnTo>
                    <a:lnTo>
                      <a:pt x="116" y="794"/>
                    </a:lnTo>
                    <a:lnTo>
                      <a:pt x="116" y="8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Freeform 10"/>
              <p:cNvSpPr>
                <a:spLocks/>
              </p:cNvSpPr>
              <p:nvPr/>
            </p:nvSpPr>
            <p:spPr bwMode="auto">
              <a:xfrm>
                <a:off x="5159" y="2528"/>
                <a:ext cx="128" cy="573"/>
              </a:xfrm>
              <a:custGeom>
                <a:avLst/>
                <a:gdLst>
                  <a:gd name="T0" fmla="*/ 91 w 128"/>
                  <a:gd name="T1" fmla="*/ 1 h 1145"/>
                  <a:gd name="T2" fmla="*/ 96 w 128"/>
                  <a:gd name="T3" fmla="*/ 1 h 1145"/>
                  <a:gd name="T4" fmla="*/ 109 w 128"/>
                  <a:gd name="T5" fmla="*/ 1 h 1145"/>
                  <a:gd name="T6" fmla="*/ 122 w 128"/>
                  <a:gd name="T7" fmla="*/ 1 h 1145"/>
                  <a:gd name="T8" fmla="*/ 128 w 128"/>
                  <a:gd name="T9" fmla="*/ 1 h 1145"/>
                  <a:gd name="T10" fmla="*/ 115 w 128"/>
                  <a:gd name="T11" fmla="*/ 1 h 1145"/>
                  <a:gd name="T12" fmla="*/ 85 w 128"/>
                  <a:gd name="T13" fmla="*/ 1 h 1145"/>
                  <a:gd name="T14" fmla="*/ 55 w 128"/>
                  <a:gd name="T15" fmla="*/ 1 h 1145"/>
                  <a:gd name="T16" fmla="*/ 41 w 128"/>
                  <a:gd name="T17" fmla="*/ 1 h 1145"/>
                  <a:gd name="T18" fmla="*/ 51 w 128"/>
                  <a:gd name="T19" fmla="*/ 1 h 1145"/>
                  <a:gd name="T20" fmla="*/ 61 w 128"/>
                  <a:gd name="T21" fmla="*/ 1 h 1145"/>
                  <a:gd name="T22" fmla="*/ 76 w 128"/>
                  <a:gd name="T23" fmla="*/ 1 h 1145"/>
                  <a:gd name="T24" fmla="*/ 90 w 128"/>
                  <a:gd name="T25" fmla="*/ 1 h 1145"/>
                  <a:gd name="T26" fmla="*/ 92 w 128"/>
                  <a:gd name="T27" fmla="*/ 1 h 1145"/>
                  <a:gd name="T28" fmla="*/ 100 w 128"/>
                  <a:gd name="T29" fmla="*/ 1 h 1145"/>
                  <a:gd name="T30" fmla="*/ 112 w 128"/>
                  <a:gd name="T31" fmla="*/ 1 h 1145"/>
                  <a:gd name="T32" fmla="*/ 113 w 128"/>
                  <a:gd name="T33" fmla="*/ 1 h 1145"/>
                  <a:gd name="T34" fmla="*/ 120 w 128"/>
                  <a:gd name="T35" fmla="*/ 1 h 1145"/>
                  <a:gd name="T36" fmla="*/ 127 w 128"/>
                  <a:gd name="T37" fmla="*/ 1 h 1145"/>
                  <a:gd name="T38" fmla="*/ 117 w 128"/>
                  <a:gd name="T39" fmla="*/ 1 h 1145"/>
                  <a:gd name="T40" fmla="*/ 101 w 128"/>
                  <a:gd name="T41" fmla="*/ 1 h 1145"/>
                  <a:gd name="T42" fmla="*/ 94 w 128"/>
                  <a:gd name="T43" fmla="*/ 1 h 1145"/>
                  <a:gd name="T44" fmla="*/ 97 w 128"/>
                  <a:gd name="T45" fmla="*/ 1 h 1145"/>
                  <a:gd name="T46" fmla="*/ 101 w 128"/>
                  <a:gd name="T47" fmla="*/ 1 h 1145"/>
                  <a:gd name="T48" fmla="*/ 100 w 128"/>
                  <a:gd name="T49" fmla="*/ 0 h 1145"/>
                  <a:gd name="T50" fmla="*/ 93 w 128"/>
                  <a:gd name="T51" fmla="*/ 1 h 1145"/>
                  <a:gd name="T52" fmla="*/ 81 w 128"/>
                  <a:gd name="T53" fmla="*/ 1 h 1145"/>
                  <a:gd name="T54" fmla="*/ 72 w 128"/>
                  <a:gd name="T55" fmla="*/ 1 h 1145"/>
                  <a:gd name="T56" fmla="*/ 62 w 128"/>
                  <a:gd name="T57" fmla="*/ 1 h 1145"/>
                  <a:gd name="T58" fmla="*/ 54 w 128"/>
                  <a:gd name="T59" fmla="*/ 1 h 1145"/>
                  <a:gd name="T60" fmla="*/ 44 w 128"/>
                  <a:gd name="T61" fmla="*/ 1 h 1145"/>
                  <a:gd name="T62" fmla="*/ 35 w 128"/>
                  <a:gd name="T63" fmla="*/ 1 h 1145"/>
                  <a:gd name="T64" fmla="*/ 28 w 128"/>
                  <a:gd name="T65" fmla="*/ 0 h 1145"/>
                  <a:gd name="T66" fmla="*/ 11 w 128"/>
                  <a:gd name="T67" fmla="*/ 1 h 1145"/>
                  <a:gd name="T68" fmla="*/ 0 w 128"/>
                  <a:gd name="T69" fmla="*/ 1 h 1145"/>
                  <a:gd name="T70" fmla="*/ 8 w 128"/>
                  <a:gd name="T71" fmla="*/ 1 h 1145"/>
                  <a:gd name="T72" fmla="*/ 15 w 128"/>
                  <a:gd name="T73" fmla="*/ 1 h 1145"/>
                  <a:gd name="T74" fmla="*/ 16 w 128"/>
                  <a:gd name="T75" fmla="*/ 1 h 1145"/>
                  <a:gd name="T76" fmla="*/ 16 w 128"/>
                  <a:gd name="T77" fmla="*/ 1 h 1145"/>
                  <a:gd name="T78" fmla="*/ 13 w 128"/>
                  <a:gd name="T79" fmla="*/ 1 h 1145"/>
                  <a:gd name="T80" fmla="*/ 18 w 128"/>
                  <a:gd name="T81" fmla="*/ 1 h 1145"/>
                  <a:gd name="T82" fmla="*/ 29 w 128"/>
                  <a:gd name="T83" fmla="*/ 1 h 1145"/>
                  <a:gd name="T84" fmla="*/ 40 w 128"/>
                  <a:gd name="T85" fmla="*/ 1 h 1145"/>
                  <a:gd name="T86" fmla="*/ 50 w 128"/>
                  <a:gd name="T87" fmla="*/ 1 h 1145"/>
                  <a:gd name="T88" fmla="*/ 53 w 128"/>
                  <a:gd name="T89" fmla="*/ 1 h 1145"/>
                  <a:gd name="T90" fmla="*/ 49 w 128"/>
                  <a:gd name="T91" fmla="*/ 1 h 1145"/>
                  <a:gd name="T92" fmla="*/ 44 w 128"/>
                  <a:gd name="T93" fmla="*/ 1 h 1145"/>
                  <a:gd name="T94" fmla="*/ 47 w 128"/>
                  <a:gd name="T95" fmla="*/ 1 h 1145"/>
                  <a:gd name="T96" fmla="*/ 47 w 128"/>
                  <a:gd name="T97" fmla="*/ 1 h 1145"/>
                  <a:gd name="T98" fmla="*/ 39 w 128"/>
                  <a:gd name="T99" fmla="*/ 1 h 1145"/>
                  <a:gd name="T100" fmla="*/ 34 w 128"/>
                  <a:gd name="T101" fmla="*/ 1 h 1145"/>
                  <a:gd name="T102" fmla="*/ 47 w 128"/>
                  <a:gd name="T103" fmla="*/ 1 h 1145"/>
                  <a:gd name="T104" fmla="*/ 77 w 128"/>
                  <a:gd name="T105" fmla="*/ 1 h 1145"/>
                  <a:gd name="T106" fmla="*/ 106 w 128"/>
                  <a:gd name="T107" fmla="*/ 1 h 1145"/>
                  <a:gd name="T108" fmla="*/ 119 w 128"/>
                  <a:gd name="T109" fmla="*/ 1 h 1145"/>
                  <a:gd name="T110" fmla="*/ 110 w 128"/>
                  <a:gd name="T111" fmla="*/ 1 h 1145"/>
                  <a:gd name="T112" fmla="*/ 88 w 128"/>
                  <a:gd name="T113" fmla="*/ 1 h 114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8"/>
                  <a:gd name="T172" fmla="*/ 0 h 1145"/>
                  <a:gd name="T173" fmla="*/ 128 w 128"/>
                  <a:gd name="T174" fmla="*/ 1145 h 114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8" h="1145">
                    <a:moveTo>
                      <a:pt x="88" y="1129"/>
                    </a:moveTo>
                    <a:lnTo>
                      <a:pt x="91" y="1145"/>
                    </a:lnTo>
                    <a:lnTo>
                      <a:pt x="92" y="1142"/>
                    </a:lnTo>
                    <a:lnTo>
                      <a:pt x="96" y="1133"/>
                    </a:lnTo>
                    <a:lnTo>
                      <a:pt x="103" y="1118"/>
                    </a:lnTo>
                    <a:lnTo>
                      <a:pt x="109" y="1096"/>
                    </a:lnTo>
                    <a:lnTo>
                      <a:pt x="116" y="1069"/>
                    </a:lnTo>
                    <a:lnTo>
                      <a:pt x="122" y="1034"/>
                    </a:lnTo>
                    <a:lnTo>
                      <a:pt x="127" y="992"/>
                    </a:lnTo>
                    <a:lnTo>
                      <a:pt x="128" y="944"/>
                    </a:lnTo>
                    <a:lnTo>
                      <a:pt x="125" y="872"/>
                    </a:lnTo>
                    <a:lnTo>
                      <a:pt x="115" y="791"/>
                    </a:lnTo>
                    <a:lnTo>
                      <a:pt x="101" y="704"/>
                    </a:lnTo>
                    <a:lnTo>
                      <a:pt x="85" y="616"/>
                    </a:lnTo>
                    <a:lnTo>
                      <a:pt x="68" y="529"/>
                    </a:lnTo>
                    <a:lnTo>
                      <a:pt x="55" y="447"/>
                    </a:lnTo>
                    <a:lnTo>
                      <a:pt x="44" y="370"/>
                    </a:lnTo>
                    <a:lnTo>
                      <a:pt x="41" y="306"/>
                    </a:lnTo>
                    <a:lnTo>
                      <a:pt x="44" y="250"/>
                    </a:lnTo>
                    <a:lnTo>
                      <a:pt x="51" y="199"/>
                    </a:lnTo>
                    <a:lnTo>
                      <a:pt x="57" y="163"/>
                    </a:lnTo>
                    <a:lnTo>
                      <a:pt x="61" y="150"/>
                    </a:lnTo>
                    <a:lnTo>
                      <a:pt x="65" y="147"/>
                    </a:lnTo>
                    <a:lnTo>
                      <a:pt x="76" y="136"/>
                    </a:lnTo>
                    <a:lnTo>
                      <a:pt x="86" y="120"/>
                    </a:lnTo>
                    <a:lnTo>
                      <a:pt x="90" y="97"/>
                    </a:lnTo>
                    <a:lnTo>
                      <a:pt x="91" y="88"/>
                    </a:lnTo>
                    <a:lnTo>
                      <a:pt x="92" y="82"/>
                    </a:lnTo>
                    <a:lnTo>
                      <a:pt x="95" y="78"/>
                    </a:lnTo>
                    <a:lnTo>
                      <a:pt x="100" y="76"/>
                    </a:lnTo>
                    <a:lnTo>
                      <a:pt x="106" y="79"/>
                    </a:lnTo>
                    <a:lnTo>
                      <a:pt x="112" y="87"/>
                    </a:lnTo>
                    <a:lnTo>
                      <a:pt x="114" y="99"/>
                    </a:lnTo>
                    <a:lnTo>
                      <a:pt x="113" y="115"/>
                    </a:lnTo>
                    <a:lnTo>
                      <a:pt x="115" y="115"/>
                    </a:lnTo>
                    <a:lnTo>
                      <a:pt x="120" y="111"/>
                    </a:lnTo>
                    <a:lnTo>
                      <a:pt x="125" y="103"/>
                    </a:lnTo>
                    <a:lnTo>
                      <a:pt x="127" y="90"/>
                    </a:lnTo>
                    <a:lnTo>
                      <a:pt x="125" y="73"/>
                    </a:lnTo>
                    <a:lnTo>
                      <a:pt x="117" y="61"/>
                    </a:lnTo>
                    <a:lnTo>
                      <a:pt x="109" y="54"/>
                    </a:lnTo>
                    <a:lnTo>
                      <a:pt x="101" y="51"/>
                    </a:lnTo>
                    <a:lnTo>
                      <a:pt x="96" y="48"/>
                    </a:lnTo>
                    <a:lnTo>
                      <a:pt x="94" y="42"/>
                    </a:lnTo>
                    <a:lnTo>
                      <a:pt x="95" y="36"/>
                    </a:lnTo>
                    <a:lnTo>
                      <a:pt x="97" y="31"/>
                    </a:lnTo>
                    <a:lnTo>
                      <a:pt x="100" y="25"/>
                    </a:lnTo>
                    <a:lnTo>
                      <a:pt x="101" y="15"/>
                    </a:lnTo>
                    <a:lnTo>
                      <a:pt x="100" y="4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3" y="3"/>
                    </a:lnTo>
                    <a:lnTo>
                      <a:pt x="87" y="7"/>
                    </a:lnTo>
                    <a:lnTo>
                      <a:pt x="81" y="16"/>
                    </a:lnTo>
                    <a:lnTo>
                      <a:pt x="76" y="25"/>
                    </a:lnTo>
                    <a:lnTo>
                      <a:pt x="72" y="30"/>
                    </a:lnTo>
                    <a:lnTo>
                      <a:pt x="67" y="28"/>
                    </a:lnTo>
                    <a:lnTo>
                      <a:pt x="62" y="21"/>
                    </a:lnTo>
                    <a:lnTo>
                      <a:pt x="59" y="15"/>
                    </a:lnTo>
                    <a:lnTo>
                      <a:pt x="54" y="10"/>
                    </a:lnTo>
                    <a:lnTo>
                      <a:pt x="50" y="7"/>
                    </a:lnTo>
                    <a:lnTo>
                      <a:pt x="44" y="4"/>
                    </a:lnTo>
                    <a:lnTo>
                      <a:pt x="40" y="3"/>
                    </a:lnTo>
                    <a:lnTo>
                      <a:pt x="35" y="1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1" y="1"/>
                    </a:lnTo>
                    <a:lnTo>
                      <a:pt x="11" y="7"/>
                    </a:lnTo>
                    <a:lnTo>
                      <a:pt x="3" y="18"/>
                    </a:lnTo>
                    <a:lnTo>
                      <a:pt x="0" y="33"/>
                    </a:lnTo>
                    <a:lnTo>
                      <a:pt x="2" y="43"/>
                    </a:lnTo>
                    <a:lnTo>
                      <a:pt x="8" y="46"/>
                    </a:lnTo>
                    <a:lnTo>
                      <a:pt x="13" y="46"/>
                    </a:lnTo>
                    <a:lnTo>
                      <a:pt x="15" y="45"/>
                    </a:lnTo>
                    <a:lnTo>
                      <a:pt x="15" y="43"/>
                    </a:lnTo>
                    <a:lnTo>
                      <a:pt x="16" y="42"/>
                    </a:lnTo>
                    <a:lnTo>
                      <a:pt x="16" y="39"/>
                    </a:lnTo>
                    <a:lnTo>
                      <a:pt x="16" y="36"/>
                    </a:lnTo>
                    <a:lnTo>
                      <a:pt x="15" y="31"/>
                    </a:lnTo>
                    <a:lnTo>
                      <a:pt x="13" y="24"/>
                    </a:lnTo>
                    <a:lnTo>
                      <a:pt x="13" y="19"/>
                    </a:lnTo>
                    <a:lnTo>
                      <a:pt x="18" y="16"/>
                    </a:lnTo>
                    <a:lnTo>
                      <a:pt x="24" y="18"/>
                    </a:lnTo>
                    <a:lnTo>
                      <a:pt x="29" y="19"/>
                    </a:lnTo>
                    <a:lnTo>
                      <a:pt x="35" y="24"/>
                    </a:lnTo>
                    <a:lnTo>
                      <a:pt x="40" y="28"/>
                    </a:lnTo>
                    <a:lnTo>
                      <a:pt x="46" y="34"/>
                    </a:lnTo>
                    <a:lnTo>
                      <a:pt x="50" y="40"/>
                    </a:lnTo>
                    <a:lnTo>
                      <a:pt x="52" y="46"/>
                    </a:lnTo>
                    <a:lnTo>
                      <a:pt x="53" y="54"/>
                    </a:lnTo>
                    <a:lnTo>
                      <a:pt x="52" y="64"/>
                    </a:lnTo>
                    <a:lnTo>
                      <a:pt x="49" y="73"/>
                    </a:lnTo>
                    <a:lnTo>
                      <a:pt x="46" y="85"/>
                    </a:lnTo>
                    <a:lnTo>
                      <a:pt x="44" y="103"/>
                    </a:lnTo>
                    <a:lnTo>
                      <a:pt x="46" y="121"/>
                    </a:lnTo>
                    <a:lnTo>
                      <a:pt x="47" y="133"/>
                    </a:lnTo>
                    <a:lnTo>
                      <a:pt x="48" y="142"/>
                    </a:lnTo>
                    <a:lnTo>
                      <a:pt x="47" y="156"/>
                    </a:lnTo>
                    <a:lnTo>
                      <a:pt x="43" y="181"/>
                    </a:lnTo>
                    <a:lnTo>
                      <a:pt x="39" y="219"/>
                    </a:lnTo>
                    <a:lnTo>
                      <a:pt x="36" y="264"/>
                    </a:lnTo>
                    <a:lnTo>
                      <a:pt x="34" y="306"/>
                    </a:lnTo>
                    <a:lnTo>
                      <a:pt x="37" y="376"/>
                    </a:lnTo>
                    <a:lnTo>
                      <a:pt x="47" y="456"/>
                    </a:lnTo>
                    <a:lnTo>
                      <a:pt x="61" y="541"/>
                    </a:lnTo>
                    <a:lnTo>
                      <a:pt x="77" y="629"/>
                    </a:lnTo>
                    <a:lnTo>
                      <a:pt x="92" y="718"/>
                    </a:lnTo>
                    <a:lnTo>
                      <a:pt x="106" y="802"/>
                    </a:lnTo>
                    <a:lnTo>
                      <a:pt x="116" y="878"/>
                    </a:lnTo>
                    <a:lnTo>
                      <a:pt x="119" y="944"/>
                    </a:lnTo>
                    <a:lnTo>
                      <a:pt x="117" y="1000"/>
                    </a:lnTo>
                    <a:lnTo>
                      <a:pt x="110" y="1052"/>
                    </a:lnTo>
                    <a:lnTo>
                      <a:pt x="101" y="1097"/>
                    </a:lnTo>
                    <a:lnTo>
                      <a:pt x="88" y="1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5262" y="2558"/>
                <a:ext cx="68" cy="317"/>
              </a:xfrm>
              <a:custGeom>
                <a:avLst/>
                <a:gdLst>
                  <a:gd name="T0" fmla="*/ 0 w 68"/>
                  <a:gd name="T1" fmla="*/ 1 h 634"/>
                  <a:gd name="T2" fmla="*/ 5 w 68"/>
                  <a:gd name="T3" fmla="*/ 1 h 634"/>
                  <a:gd name="T4" fmla="*/ 7 w 68"/>
                  <a:gd name="T5" fmla="*/ 1 h 634"/>
                  <a:gd name="T6" fmla="*/ 15 w 68"/>
                  <a:gd name="T7" fmla="*/ 1 h 634"/>
                  <a:gd name="T8" fmla="*/ 25 w 68"/>
                  <a:gd name="T9" fmla="*/ 1 h 634"/>
                  <a:gd name="T10" fmla="*/ 37 w 68"/>
                  <a:gd name="T11" fmla="*/ 1 h 634"/>
                  <a:gd name="T12" fmla="*/ 49 w 68"/>
                  <a:gd name="T13" fmla="*/ 1 h 634"/>
                  <a:gd name="T14" fmla="*/ 58 w 68"/>
                  <a:gd name="T15" fmla="*/ 1 h 634"/>
                  <a:gd name="T16" fmla="*/ 66 w 68"/>
                  <a:gd name="T17" fmla="*/ 1 h 634"/>
                  <a:gd name="T18" fmla="*/ 68 w 68"/>
                  <a:gd name="T19" fmla="*/ 1 h 634"/>
                  <a:gd name="T20" fmla="*/ 67 w 68"/>
                  <a:gd name="T21" fmla="*/ 1 h 634"/>
                  <a:gd name="T22" fmla="*/ 66 w 68"/>
                  <a:gd name="T23" fmla="*/ 1 h 634"/>
                  <a:gd name="T24" fmla="*/ 64 w 68"/>
                  <a:gd name="T25" fmla="*/ 1 h 634"/>
                  <a:gd name="T26" fmla="*/ 63 w 68"/>
                  <a:gd name="T27" fmla="*/ 0 h 634"/>
                  <a:gd name="T28" fmla="*/ 55 w 68"/>
                  <a:gd name="T29" fmla="*/ 1 h 634"/>
                  <a:gd name="T30" fmla="*/ 56 w 68"/>
                  <a:gd name="T31" fmla="*/ 1 h 634"/>
                  <a:gd name="T32" fmla="*/ 58 w 68"/>
                  <a:gd name="T33" fmla="*/ 1 h 634"/>
                  <a:gd name="T34" fmla="*/ 61 w 68"/>
                  <a:gd name="T35" fmla="*/ 1 h 634"/>
                  <a:gd name="T36" fmla="*/ 62 w 68"/>
                  <a:gd name="T37" fmla="*/ 1 h 634"/>
                  <a:gd name="T38" fmla="*/ 59 w 68"/>
                  <a:gd name="T39" fmla="*/ 1 h 634"/>
                  <a:gd name="T40" fmla="*/ 52 w 68"/>
                  <a:gd name="T41" fmla="*/ 1 h 634"/>
                  <a:gd name="T42" fmla="*/ 42 w 68"/>
                  <a:gd name="T43" fmla="*/ 1 h 634"/>
                  <a:gd name="T44" fmla="*/ 31 w 68"/>
                  <a:gd name="T45" fmla="*/ 1 h 634"/>
                  <a:gd name="T46" fmla="*/ 19 w 68"/>
                  <a:gd name="T47" fmla="*/ 1 h 634"/>
                  <a:gd name="T48" fmla="*/ 10 w 68"/>
                  <a:gd name="T49" fmla="*/ 1 h 634"/>
                  <a:gd name="T50" fmla="*/ 2 w 68"/>
                  <a:gd name="T51" fmla="*/ 1 h 634"/>
                  <a:gd name="T52" fmla="*/ 0 w 68"/>
                  <a:gd name="T53" fmla="*/ 1 h 6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8"/>
                  <a:gd name="T82" fmla="*/ 0 h 634"/>
                  <a:gd name="T83" fmla="*/ 68 w 68"/>
                  <a:gd name="T84" fmla="*/ 634 h 6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8" h="634">
                    <a:moveTo>
                      <a:pt x="0" y="602"/>
                    </a:moveTo>
                    <a:lnTo>
                      <a:pt x="5" y="634"/>
                    </a:lnTo>
                    <a:lnTo>
                      <a:pt x="7" y="619"/>
                    </a:lnTo>
                    <a:lnTo>
                      <a:pt x="15" y="578"/>
                    </a:lnTo>
                    <a:lnTo>
                      <a:pt x="25" y="517"/>
                    </a:lnTo>
                    <a:lnTo>
                      <a:pt x="37" y="439"/>
                    </a:lnTo>
                    <a:lnTo>
                      <a:pt x="49" y="352"/>
                    </a:lnTo>
                    <a:lnTo>
                      <a:pt x="58" y="259"/>
                    </a:lnTo>
                    <a:lnTo>
                      <a:pt x="66" y="166"/>
                    </a:lnTo>
                    <a:lnTo>
                      <a:pt x="68" y="79"/>
                    </a:lnTo>
                    <a:lnTo>
                      <a:pt x="67" y="40"/>
                    </a:lnTo>
                    <a:lnTo>
                      <a:pt x="66" y="15"/>
                    </a:lnTo>
                    <a:lnTo>
                      <a:pt x="64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56" y="9"/>
                    </a:lnTo>
                    <a:lnTo>
                      <a:pt x="58" y="25"/>
                    </a:lnTo>
                    <a:lnTo>
                      <a:pt x="61" y="49"/>
                    </a:lnTo>
                    <a:lnTo>
                      <a:pt x="62" y="79"/>
                    </a:lnTo>
                    <a:lnTo>
                      <a:pt x="59" y="160"/>
                    </a:lnTo>
                    <a:lnTo>
                      <a:pt x="52" y="247"/>
                    </a:lnTo>
                    <a:lnTo>
                      <a:pt x="42" y="334"/>
                    </a:lnTo>
                    <a:lnTo>
                      <a:pt x="31" y="417"/>
                    </a:lnTo>
                    <a:lnTo>
                      <a:pt x="19" y="490"/>
                    </a:lnTo>
                    <a:lnTo>
                      <a:pt x="10" y="550"/>
                    </a:lnTo>
                    <a:lnTo>
                      <a:pt x="2" y="589"/>
                    </a:lnTo>
                    <a:lnTo>
                      <a:pt x="0" y="6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5177" y="2277"/>
                <a:ext cx="226" cy="163"/>
              </a:xfrm>
              <a:custGeom>
                <a:avLst/>
                <a:gdLst>
                  <a:gd name="T0" fmla="*/ 137 w 226"/>
                  <a:gd name="T1" fmla="*/ 0 h 327"/>
                  <a:gd name="T2" fmla="*/ 120 w 226"/>
                  <a:gd name="T3" fmla="*/ 0 h 327"/>
                  <a:gd name="T4" fmla="*/ 104 w 226"/>
                  <a:gd name="T5" fmla="*/ 0 h 327"/>
                  <a:gd name="T6" fmla="*/ 99 w 226"/>
                  <a:gd name="T7" fmla="*/ 0 h 327"/>
                  <a:gd name="T8" fmla="*/ 92 w 226"/>
                  <a:gd name="T9" fmla="*/ 0 h 327"/>
                  <a:gd name="T10" fmla="*/ 78 w 226"/>
                  <a:gd name="T11" fmla="*/ 0 h 327"/>
                  <a:gd name="T12" fmla="*/ 67 w 226"/>
                  <a:gd name="T13" fmla="*/ 0 h 327"/>
                  <a:gd name="T14" fmla="*/ 57 w 226"/>
                  <a:gd name="T15" fmla="*/ 0 h 327"/>
                  <a:gd name="T16" fmla="*/ 47 w 226"/>
                  <a:gd name="T17" fmla="*/ 0 h 327"/>
                  <a:gd name="T18" fmla="*/ 36 w 226"/>
                  <a:gd name="T19" fmla="*/ 0 h 327"/>
                  <a:gd name="T20" fmla="*/ 21 w 226"/>
                  <a:gd name="T21" fmla="*/ 0 h 327"/>
                  <a:gd name="T22" fmla="*/ 9 w 226"/>
                  <a:gd name="T23" fmla="*/ 0 h 327"/>
                  <a:gd name="T24" fmla="*/ 2 w 226"/>
                  <a:gd name="T25" fmla="*/ 0 h 327"/>
                  <a:gd name="T26" fmla="*/ 3 w 226"/>
                  <a:gd name="T27" fmla="*/ 0 h 327"/>
                  <a:gd name="T28" fmla="*/ 19 w 226"/>
                  <a:gd name="T29" fmla="*/ 0 h 327"/>
                  <a:gd name="T30" fmla="*/ 24 w 226"/>
                  <a:gd name="T31" fmla="*/ 0 h 327"/>
                  <a:gd name="T32" fmla="*/ 19 w 226"/>
                  <a:gd name="T33" fmla="*/ 0 h 327"/>
                  <a:gd name="T34" fmla="*/ 11 w 226"/>
                  <a:gd name="T35" fmla="*/ 0 h 327"/>
                  <a:gd name="T36" fmla="*/ 11 w 226"/>
                  <a:gd name="T37" fmla="*/ 0 h 327"/>
                  <a:gd name="T38" fmla="*/ 18 w 226"/>
                  <a:gd name="T39" fmla="*/ 0 h 327"/>
                  <a:gd name="T40" fmla="*/ 30 w 226"/>
                  <a:gd name="T41" fmla="*/ 0 h 327"/>
                  <a:gd name="T42" fmla="*/ 42 w 226"/>
                  <a:gd name="T43" fmla="*/ 0 h 327"/>
                  <a:gd name="T44" fmla="*/ 52 w 226"/>
                  <a:gd name="T45" fmla="*/ 0 h 327"/>
                  <a:gd name="T46" fmla="*/ 61 w 226"/>
                  <a:gd name="T47" fmla="*/ 0 h 327"/>
                  <a:gd name="T48" fmla="*/ 69 w 226"/>
                  <a:gd name="T49" fmla="*/ 0 h 327"/>
                  <a:gd name="T50" fmla="*/ 75 w 226"/>
                  <a:gd name="T51" fmla="*/ 0 h 327"/>
                  <a:gd name="T52" fmla="*/ 85 w 226"/>
                  <a:gd name="T53" fmla="*/ 0 h 327"/>
                  <a:gd name="T54" fmla="*/ 94 w 226"/>
                  <a:gd name="T55" fmla="*/ 0 h 327"/>
                  <a:gd name="T56" fmla="*/ 94 w 226"/>
                  <a:gd name="T57" fmla="*/ 0 h 327"/>
                  <a:gd name="T58" fmla="*/ 90 w 226"/>
                  <a:gd name="T59" fmla="*/ 0 h 327"/>
                  <a:gd name="T60" fmla="*/ 89 w 226"/>
                  <a:gd name="T61" fmla="*/ 0 h 327"/>
                  <a:gd name="T62" fmla="*/ 94 w 226"/>
                  <a:gd name="T63" fmla="*/ 0 h 327"/>
                  <a:gd name="T64" fmla="*/ 102 w 226"/>
                  <a:gd name="T65" fmla="*/ 0 h 327"/>
                  <a:gd name="T66" fmla="*/ 114 w 226"/>
                  <a:gd name="T67" fmla="*/ 0 h 327"/>
                  <a:gd name="T68" fmla="*/ 128 w 226"/>
                  <a:gd name="T69" fmla="*/ 0 h 327"/>
                  <a:gd name="T70" fmla="*/ 130 w 226"/>
                  <a:gd name="T71" fmla="*/ 0 h 327"/>
                  <a:gd name="T72" fmla="*/ 138 w 226"/>
                  <a:gd name="T73" fmla="*/ 0 h 327"/>
                  <a:gd name="T74" fmla="*/ 139 w 226"/>
                  <a:gd name="T75" fmla="*/ 0 h 327"/>
                  <a:gd name="T76" fmla="*/ 140 w 226"/>
                  <a:gd name="T77" fmla="*/ 0 h 327"/>
                  <a:gd name="T78" fmla="*/ 136 w 226"/>
                  <a:gd name="T79" fmla="*/ 0 h 327"/>
                  <a:gd name="T80" fmla="*/ 134 w 226"/>
                  <a:gd name="T81" fmla="*/ 0 h 327"/>
                  <a:gd name="T82" fmla="*/ 148 w 226"/>
                  <a:gd name="T83" fmla="*/ 0 h 327"/>
                  <a:gd name="T84" fmla="*/ 156 w 226"/>
                  <a:gd name="T85" fmla="*/ 0 h 327"/>
                  <a:gd name="T86" fmla="*/ 147 w 226"/>
                  <a:gd name="T87" fmla="*/ 0 h 327"/>
                  <a:gd name="T88" fmla="*/ 146 w 226"/>
                  <a:gd name="T89" fmla="*/ 0 h 327"/>
                  <a:gd name="T90" fmla="*/ 163 w 226"/>
                  <a:gd name="T91" fmla="*/ 0 h 327"/>
                  <a:gd name="T92" fmla="*/ 175 w 226"/>
                  <a:gd name="T93" fmla="*/ 0 h 327"/>
                  <a:gd name="T94" fmla="*/ 186 w 226"/>
                  <a:gd name="T95" fmla="*/ 0 h 327"/>
                  <a:gd name="T96" fmla="*/ 196 w 226"/>
                  <a:gd name="T97" fmla="*/ 0 h 327"/>
                  <a:gd name="T98" fmla="*/ 209 w 226"/>
                  <a:gd name="T99" fmla="*/ 0 h 327"/>
                  <a:gd name="T100" fmla="*/ 207 w 226"/>
                  <a:gd name="T101" fmla="*/ 0 h 327"/>
                  <a:gd name="T102" fmla="*/ 217 w 226"/>
                  <a:gd name="T103" fmla="*/ 0 h 327"/>
                  <a:gd name="T104" fmla="*/ 226 w 226"/>
                  <a:gd name="T105" fmla="*/ 0 h 327"/>
                  <a:gd name="T106" fmla="*/ 221 w 226"/>
                  <a:gd name="T107" fmla="*/ 0 h 327"/>
                  <a:gd name="T108" fmla="*/ 216 w 226"/>
                  <a:gd name="T109" fmla="*/ 0 h 327"/>
                  <a:gd name="T110" fmla="*/ 208 w 226"/>
                  <a:gd name="T111" fmla="*/ 0 h 327"/>
                  <a:gd name="T112" fmla="*/ 195 w 226"/>
                  <a:gd name="T113" fmla="*/ 0 h 327"/>
                  <a:gd name="T114" fmla="*/ 180 w 226"/>
                  <a:gd name="T115" fmla="*/ 0 h 327"/>
                  <a:gd name="T116" fmla="*/ 166 w 226"/>
                  <a:gd name="T117" fmla="*/ 0 h 327"/>
                  <a:gd name="T118" fmla="*/ 152 w 226"/>
                  <a:gd name="T119" fmla="*/ 0 h 327"/>
                  <a:gd name="T120" fmla="*/ 140 w 226"/>
                  <a:gd name="T121" fmla="*/ 0 h 32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6"/>
                  <a:gd name="T184" fmla="*/ 0 h 327"/>
                  <a:gd name="T185" fmla="*/ 226 w 226"/>
                  <a:gd name="T186" fmla="*/ 327 h 32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6" h="327">
                    <a:moveTo>
                      <a:pt x="140" y="4"/>
                    </a:moveTo>
                    <a:lnTo>
                      <a:pt x="137" y="7"/>
                    </a:lnTo>
                    <a:lnTo>
                      <a:pt x="129" y="15"/>
                    </a:lnTo>
                    <a:lnTo>
                      <a:pt x="120" y="22"/>
                    </a:lnTo>
                    <a:lnTo>
                      <a:pt x="111" y="25"/>
                    </a:lnTo>
                    <a:lnTo>
                      <a:pt x="104" y="24"/>
                    </a:lnTo>
                    <a:lnTo>
                      <a:pt x="101" y="21"/>
                    </a:lnTo>
                    <a:lnTo>
                      <a:pt x="99" y="18"/>
                    </a:lnTo>
                    <a:lnTo>
                      <a:pt x="97" y="15"/>
                    </a:lnTo>
                    <a:lnTo>
                      <a:pt x="92" y="12"/>
                    </a:lnTo>
                    <a:lnTo>
                      <a:pt x="86" y="10"/>
                    </a:lnTo>
                    <a:lnTo>
                      <a:pt x="78" y="9"/>
                    </a:lnTo>
                    <a:lnTo>
                      <a:pt x="71" y="10"/>
                    </a:lnTo>
                    <a:lnTo>
                      <a:pt x="67" y="12"/>
                    </a:lnTo>
                    <a:lnTo>
                      <a:pt x="61" y="13"/>
                    </a:lnTo>
                    <a:lnTo>
                      <a:pt x="57" y="13"/>
                    </a:lnTo>
                    <a:lnTo>
                      <a:pt x="51" y="13"/>
                    </a:lnTo>
                    <a:lnTo>
                      <a:pt x="47" y="15"/>
                    </a:lnTo>
                    <a:lnTo>
                      <a:pt x="42" y="16"/>
                    </a:lnTo>
                    <a:lnTo>
                      <a:pt x="36" y="19"/>
                    </a:lnTo>
                    <a:lnTo>
                      <a:pt x="31" y="22"/>
                    </a:lnTo>
                    <a:lnTo>
                      <a:pt x="21" y="31"/>
                    </a:lnTo>
                    <a:lnTo>
                      <a:pt x="15" y="39"/>
                    </a:lnTo>
                    <a:lnTo>
                      <a:pt x="9" y="51"/>
                    </a:lnTo>
                    <a:lnTo>
                      <a:pt x="4" y="69"/>
                    </a:lnTo>
                    <a:lnTo>
                      <a:pt x="2" y="75"/>
                    </a:lnTo>
                    <a:lnTo>
                      <a:pt x="0" y="87"/>
                    </a:lnTo>
                    <a:lnTo>
                      <a:pt x="3" y="100"/>
                    </a:lnTo>
                    <a:lnTo>
                      <a:pt x="13" y="106"/>
                    </a:lnTo>
                    <a:lnTo>
                      <a:pt x="19" y="105"/>
                    </a:lnTo>
                    <a:lnTo>
                      <a:pt x="22" y="100"/>
                    </a:lnTo>
                    <a:lnTo>
                      <a:pt x="24" y="96"/>
                    </a:lnTo>
                    <a:lnTo>
                      <a:pt x="25" y="94"/>
                    </a:lnTo>
                    <a:lnTo>
                      <a:pt x="19" y="93"/>
                    </a:lnTo>
                    <a:lnTo>
                      <a:pt x="15" y="88"/>
                    </a:lnTo>
                    <a:lnTo>
                      <a:pt x="11" y="81"/>
                    </a:lnTo>
                    <a:lnTo>
                      <a:pt x="10" y="72"/>
                    </a:lnTo>
                    <a:lnTo>
                      <a:pt x="11" y="67"/>
                    </a:lnTo>
                    <a:lnTo>
                      <a:pt x="13" y="63"/>
                    </a:lnTo>
                    <a:lnTo>
                      <a:pt x="18" y="58"/>
                    </a:lnTo>
                    <a:lnTo>
                      <a:pt x="23" y="55"/>
                    </a:lnTo>
                    <a:lnTo>
                      <a:pt x="30" y="52"/>
                    </a:lnTo>
                    <a:lnTo>
                      <a:pt x="35" y="51"/>
                    </a:lnTo>
                    <a:lnTo>
                      <a:pt x="42" y="48"/>
                    </a:lnTo>
                    <a:lnTo>
                      <a:pt x="47" y="45"/>
                    </a:lnTo>
                    <a:lnTo>
                      <a:pt x="52" y="42"/>
                    </a:lnTo>
                    <a:lnTo>
                      <a:pt x="57" y="37"/>
                    </a:lnTo>
                    <a:lnTo>
                      <a:pt x="61" y="33"/>
                    </a:lnTo>
                    <a:lnTo>
                      <a:pt x="64" y="28"/>
                    </a:lnTo>
                    <a:lnTo>
                      <a:pt x="69" y="24"/>
                    </a:lnTo>
                    <a:lnTo>
                      <a:pt x="72" y="19"/>
                    </a:lnTo>
                    <a:lnTo>
                      <a:pt x="75" y="18"/>
                    </a:lnTo>
                    <a:lnTo>
                      <a:pt x="79" y="16"/>
                    </a:lnTo>
                    <a:lnTo>
                      <a:pt x="85" y="16"/>
                    </a:lnTo>
                    <a:lnTo>
                      <a:pt x="89" y="19"/>
                    </a:lnTo>
                    <a:lnTo>
                      <a:pt x="94" y="25"/>
                    </a:lnTo>
                    <a:lnTo>
                      <a:pt x="95" y="36"/>
                    </a:lnTo>
                    <a:lnTo>
                      <a:pt x="94" y="48"/>
                    </a:lnTo>
                    <a:lnTo>
                      <a:pt x="92" y="63"/>
                    </a:lnTo>
                    <a:lnTo>
                      <a:pt x="90" y="78"/>
                    </a:lnTo>
                    <a:lnTo>
                      <a:pt x="89" y="94"/>
                    </a:lnTo>
                    <a:lnTo>
                      <a:pt x="89" y="105"/>
                    </a:lnTo>
                    <a:lnTo>
                      <a:pt x="91" y="117"/>
                    </a:lnTo>
                    <a:lnTo>
                      <a:pt x="94" y="130"/>
                    </a:lnTo>
                    <a:lnTo>
                      <a:pt x="98" y="144"/>
                    </a:lnTo>
                    <a:lnTo>
                      <a:pt x="102" y="160"/>
                    </a:lnTo>
                    <a:lnTo>
                      <a:pt x="108" y="177"/>
                    </a:lnTo>
                    <a:lnTo>
                      <a:pt x="114" y="192"/>
                    </a:lnTo>
                    <a:lnTo>
                      <a:pt x="122" y="208"/>
                    </a:lnTo>
                    <a:lnTo>
                      <a:pt x="128" y="231"/>
                    </a:lnTo>
                    <a:lnTo>
                      <a:pt x="130" y="262"/>
                    </a:lnTo>
                    <a:lnTo>
                      <a:pt x="130" y="295"/>
                    </a:lnTo>
                    <a:lnTo>
                      <a:pt x="129" y="318"/>
                    </a:lnTo>
                    <a:lnTo>
                      <a:pt x="138" y="327"/>
                    </a:lnTo>
                    <a:lnTo>
                      <a:pt x="138" y="324"/>
                    </a:lnTo>
                    <a:lnTo>
                      <a:pt x="139" y="315"/>
                    </a:lnTo>
                    <a:lnTo>
                      <a:pt x="140" y="303"/>
                    </a:lnTo>
                    <a:lnTo>
                      <a:pt x="140" y="291"/>
                    </a:lnTo>
                    <a:lnTo>
                      <a:pt x="138" y="273"/>
                    </a:lnTo>
                    <a:lnTo>
                      <a:pt x="136" y="249"/>
                    </a:lnTo>
                    <a:lnTo>
                      <a:pt x="134" y="223"/>
                    </a:lnTo>
                    <a:lnTo>
                      <a:pt x="134" y="205"/>
                    </a:lnTo>
                    <a:lnTo>
                      <a:pt x="139" y="187"/>
                    </a:lnTo>
                    <a:lnTo>
                      <a:pt x="148" y="159"/>
                    </a:lnTo>
                    <a:lnTo>
                      <a:pt x="154" y="127"/>
                    </a:lnTo>
                    <a:lnTo>
                      <a:pt x="156" y="96"/>
                    </a:lnTo>
                    <a:lnTo>
                      <a:pt x="152" y="66"/>
                    </a:lnTo>
                    <a:lnTo>
                      <a:pt x="147" y="39"/>
                    </a:lnTo>
                    <a:lnTo>
                      <a:pt x="143" y="18"/>
                    </a:lnTo>
                    <a:lnTo>
                      <a:pt x="146" y="9"/>
                    </a:lnTo>
                    <a:lnTo>
                      <a:pt x="154" y="7"/>
                    </a:lnTo>
                    <a:lnTo>
                      <a:pt x="163" y="7"/>
                    </a:lnTo>
                    <a:lnTo>
                      <a:pt x="170" y="12"/>
                    </a:lnTo>
                    <a:lnTo>
                      <a:pt x="175" y="22"/>
                    </a:lnTo>
                    <a:lnTo>
                      <a:pt x="179" y="34"/>
                    </a:lnTo>
                    <a:lnTo>
                      <a:pt x="186" y="45"/>
                    </a:lnTo>
                    <a:lnTo>
                      <a:pt x="192" y="52"/>
                    </a:lnTo>
                    <a:lnTo>
                      <a:pt x="196" y="57"/>
                    </a:lnTo>
                    <a:lnTo>
                      <a:pt x="202" y="63"/>
                    </a:lnTo>
                    <a:lnTo>
                      <a:pt x="209" y="76"/>
                    </a:lnTo>
                    <a:lnTo>
                      <a:pt x="213" y="93"/>
                    </a:lnTo>
                    <a:lnTo>
                      <a:pt x="207" y="111"/>
                    </a:lnTo>
                    <a:lnTo>
                      <a:pt x="210" y="108"/>
                    </a:lnTo>
                    <a:lnTo>
                      <a:pt x="217" y="100"/>
                    </a:lnTo>
                    <a:lnTo>
                      <a:pt x="222" y="87"/>
                    </a:lnTo>
                    <a:lnTo>
                      <a:pt x="226" y="66"/>
                    </a:lnTo>
                    <a:lnTo>
                      <a:pt x="225" y="57"/>
                    </a:lnTo>
                    <a:lnTo>
                      <a:pt x="221" y="51"/>
                    </a:lnTo>
                    <a:lnTo>
                      <a:pt x="218" y="45"/>
                    </a:lnTo>
                    <a:lnTo>
                      <a:pt x="216" y="40"/>
                    </a:lnTo>
                    <a:lnTo>
                      <a:pt x="213" y="34"/>
                    </a:lnTo>
                    <a:lnTo>
                      <a:pt x="208" y="25"/>
                    </a:lnTo>
                    <a:lnTo>
                      <a:pt x="202" y="19"/>
                    </a:lnTo>
                    <a:lnTo>
                      <a:pt x="195" y="16"/>
                    </a:lnTo>
                    <a:lnTo>
                      <a:pt x="188" y="15"/>
                    </a:lnTo>
                    <a:lnTo>
                      <a:pt x="180" y="12"/>
                    </a:lnTo>
                    <a:lnTo>
                      <a:pt x="173" y="7"/>
                    </a:lnTo>
                    <a:lnTo>
                      <a:pt x="166" y="4"/>
                    </a:lnTo>
                    <a:lnTo>
                      <a:pt x="159" y="1"/>
                    </a:lnTo>
                    <a:lnTo>
                      <a:pt x="152" y="0"/>
                    </a:lnTo>
                    <a:lnTo>
                      <a:pt x="146" y="1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5045" y="2065"/>
                <a:ext cx="499" cy="225"/>
              </a:xfrm>
              <a:custGeom>
                <a:avLst/>
                <a:gdLst>
                  <a:gd name="T0" fmla="*/ 359 w 499"/>
                  <a:gd name="T1" fmla="*/ 1 h 448"/>
                  <a:gd name="T2" fmla="*/ 364 w 499"/>
                  <a:gd name="T3" fmla="*/ 1 h 448"/>
                  <a:gd name="T4" fmla="*/ 392 w 499"/>
                  <a:gd name="T5" fmla="*/ 1 h 448"/>
                  <a:gd name="T6" fmla="*/ 412 w 499"/>
                  <a:gd name="T7" fmla="*/ 1 h 448"/>
                  <a:gd name="T8" fmla="*/ 431 w 499"/>
                  <a:gd name="T9" fmla="*/ 1 h 448"/>
                  <a:gd name="T10" fmla="*/ 475 w 499"/>
                  <a:gd name="T11" fmla="*/ 1 h 448"/>
                  <a:gd name="T12" fmla="*/ 494 w 499"/>
                  <a:gd name="T13" fmla="*/ 1 h 448"/>
                  <a:gd name="T14" fmla="*/ 492 w 499"/>
                  <a:gd name="T15" fmla="*/ 1 h 448"/>
                  <a:gd name="T16" fmla="*/ 498 w 499"/>
                  <a:gd name="T17" fmla="*/ 1 h 448"/>
                  <a:gd name="T18" fmla="*/ 479 w 499"/>
                  <a:gd name="T19" fmla="*/ 1 h 448"/>
                  <a:gd name="T20" fmla="*/ 462 w 499"/>
                  <a:gd name="T21" fmla="*/ 1 h 448"/>
                  <a:gd name="T22" fmla="*/ 444 w 499"/>
                  <a:gd name="T23" fmla="*/ 1 h 448"/>
                  <a:gd name="T24" fmla="*/ 408 w 499"/>
                  <a:gd name="T25" fmla="*/ 1 h 448"/>
                  <a:gd name="T26" fmla="*/ 376 w 499"/>
                  <a:gd name="T27" fmla="*/ 1 h 448"/>
                  <a:gd name="T28" fmla="*/ 351 w 499"/>
                  <a:gd name="T29" fmla="*/ 1 h 448"/>
                  <a:gd name="T30" fmla="*/ 333 w 499"/>
                  <a:gd name="T31" fmla="*/ 1 h 448"/>
                  <a:gd name="T32" fmla="*/ 316 w 499"/>
                  <a:gd name="T33" fmla="*/ 1 h 448"/>
                  <a:gd name="T34" fmla="*/ 302 w 499"/>
                  <a:gd name="T35" fmla="*/ 1 h 448"/>
                  <a:gd name="T36" fmla="*/ 281 w 499"/>
                  <a:gd name="T37" fmla="*/ 1 h 448"/>
                  <a:gd name="T38" fmla="*/ 252 w 499"/>
                  <a:gd name="T39" fmla="*/ 1 h 448"/>
                  <a:gd name="T40" fmla="*/ 229 w 499"/>
                  <a:gd name="T41" fmla="*/ 1 h 448"/>
                  <a:gd name="T42" fmla="*/ 201 w 499"/>
                  <a:gd name="T43" fmla="*/ 1 h 448"/>
                  <a:gd name="T44" fmla="*/ 183 w 499"/>
                  <a:gd name="T45" fmla="*/ 1 h 448"/>
                  <a:gd name="T46" fmla="*/ 150 w 499"/>
                  <a:gd name="T47" fmla="*/ 1 h 448"/>
                  <a:gd name="T48" fmla="*/ 117 w 499"/>
                  <a:gd name="T49" fmla="*/ 1 h 448"/>
                  <a:gd name="T50" fmla="*/ 112 w 499"/>
                  <a:gd name="T51" fmla="*/ 1 h 448"/>
                  <a:gd name="T52" fmla="*/ 99 w 499"/>
                  <a:gd name="T53" fmla="*/ 1 h 448"/>
                  <a:gd name="T54" fmla="*/ 92 w 499"/>
                  <a:gd name="T55" fmla="*/ 1 h 448"/>
                  <a:gd name="T56" fmla="*/ 58 w 499"/>
                  <a:gd name="T57" fmla="*/ 1 h 448"/>
                  <a:gd name="T58" fmla="*/ 18 w 499"/>
                  <a:gd name="T59" fmla="*/ 1 h 448"/>
                  <a:gd name="T60" fmla="*/ 14 w 499"/>
                  <a:gd name="T61" fmla="*/ 1 h 448"/>
                  <a:gd name="T62" fmla="*/ 8 w 499"/>
                  <a:gd name="T63" fmla="*/ 1 h 448"/>
                  <a:gd name="T64" fmla="*/ 22 w 499"/>
                  <a:gd name="T65" fmla="*/ 1 h 448"/>
                  <a:gd name="T66" fmla="*/ 6 w 499"/>
                  <a:gd name="T67" fmla="*/ 1 h 448"/>
                  <a:gd name="T68" fmla="*/ 32 w 499"/>
                  <a:gd name="T69" fmla="*/ 1 h 448"/>
                  <a:gd name="T70" fmla="*/ 58 w 499"/>
                  <a:gd name="T71" fmla="*/ 1 h 448"/>
                  <a:gd name="T72" fmla="*/ 72 w 499"/>
                  <a:gd name="T73" fmla="*/ 1 h 448"/>
                  <a:gd name="T74" fmla="*/ 92 w 499"/>
                  <a:gd name="T75" fmla="*/ 1 h 448"/>
                  <a:gd name="T76" fmla="*/ 128 w 499"/>
                  <a:gd name="T77" fmla="*/ 1 h 448"/>
                  <a:gd name="T78" fmla="*/ 153 w 499"/>
                  <a:gd name="T79" fmla="*/ 1 h 448"/>
                  <a:gd name="T80" fmla="*/ 177 w 499"/>
                  <a:gd name="T81" fmla="*/ 1 h 448"/>
                  <a:gd name="T82" fmla="*/ 189 w 499"/>
                  <a:gd name="T83" fmla="*/ 1 h 448"/>
                  <a:gd name="T84" fmla="*/ 211 w 499"/>
                  <a:gd name="T85" fmla="*/ 1 h 448"/>
                  <a:gd name="T86" fmla="*/ 247 w 499"/>
                  <a:gd name="T87" fmla="*/ 1 h 448"/>
                  <a:gd name="T88" fmla="*/ 268 w 499"/>
                  <a:gd name="T89" fmla="*/ 1 h 448"/>
                  <a:gd name="T90" fmla="*/ 305 w 499"/>
                  <a:gd name="T91" fmla="*/ 0 h 448"/>
                  <a:gd name="T92" fmla="*/ 327 w 499"/>
                  <a:gd name="T93" fmla="*/ 1 h 448"/>
                  <a:gd name="T94" fmla="*/ 336 w 499"/>
                  <a:gd name="T95" fmla="*/ 1 h 448"/>
                  <a:gd name="T96" fmla="*/ 364 w 499"/>
                  <a:gd name="T97" fmla="*/ 1 h 448"/>
                  <a:gd name="T98" fmla="*/ 397 w 499"/>
                  <a:gd name="T99" fmla="*/ 1 h 448"/>
                  <a:gd name="T100" fmla="*/ 400 w 499"/>
                  <a:gd name="T101" fmla="*/ 1 h 448"/>
                  <a:gd name="T102" fmla="*/ 407 w 499"/>
                  <a:gd name="T103" fmla="*/ 1 h 448"/>
                  <a:gd name="T104" fmla="*/ 418 w 499"/>
                  <a:gd name="T105" fmla="*/ 1 h 448"/>
                  <a:gd name="T106" fmla="*/ 406 w 499"/>
                  <a:gd name="T107" fmla="*/ 1 h 4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9"/>
                  <a:gd name="T163" fmla="*/ 0 h 448"/>
                  <a:gd name="T164" fmla="*/ 499 w 499"/>
                  <a:gd name="T165" fmla="*/ 448 h 4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9" h="448">
                    <a:moveTo>
                      <a:pt x="381" y="174"/>
                    </a:moveTo>
                    <a:lnTo>
                      <a:pt x="379" y="175"/>
                    </a:lnTo>
                    <a:lnTo>
                      <a:pt x="375" y="180"/>
                    </a:lnTo>
                    <a:lnTo>
                      <a:pt x="367" y="189"/>
                    </a:lnTo>
                    <a:lnTo>
                      <a:pt x="359" y="201"/>
                    </a:lnTo>
                    <a:lnTo>
                      <a:pt x="353" y="211"/>
                    </a:lnTo>
                    <a:lnTo>
                      <a:pt x="354" y="214"/>
                    </a:lnTo>
                    <a:lnTo>
                      <a:pt x="358" y="214"/>
                    </a:lnTo>
                    <a:lnTo>
                      <a:pt x="360" y="214"/>
                    </a:lnTo>
                    <a:lnTo>
                      <a:pt x="364" y="210"/>
                    </a:lnTo>
                    <a:lnTo>
                      <a:pt x="370" y="207"/>
                    </a:lnTo>
                    <a:lnTo>
                      <a:pt x="376" y="204"/>
                    </a:lnTo>
                    <a:lnTo>
                      <a:pt x="381" y="202"/>
                    </a:lnTo>
                    <a:lnTo>
                      <a:pt x="387" y="201"/>
                    </a:lnTo>
                    <a:lnTo>
                      <a:pt x="392" y="199"/>
                    </a:lnTo>
                    <a:lnTo>
                      <a:pt x="397" y="198"/>
                    </a:lnTo>
                    <a:lnTo>
                      <a:pt x="400" y="198"/>
                    </a:lnTo>
                    <a:lnTo>
                      <a:pt x="405" y="195"/>
                    </a:lnTo>
                    <a:lnTo>
                      <a:pt x="410" y="190"/>
                    </a:lnTo>
                    <a:lnTo>
                      <a:pt x="412" y="186"/>
                    </a:lnTo>
                    <a:lnTo>
                      <a:pt x="413" y="184"/>
                    </a:lnTo>
                    <a:lnTo>
                      <a:pt x="416" y="183"/>
                    </a:lnTo>
                    <a:lnTo>
                      <a:pt x="420" y="180"/>
                    </a:lnTo>
                    <a:lnTo>
                      <a:pt x="426" y="178"/>
                    </a:lnTo>
                    <a:lnTo>
                      <a:pt x="431" y="177"/>
                    </a:lnTo>
                    <a:lnTo>
                      <a:pt x="439" y="175"/>
                    </a:lnTo>
                    <a:lnTo>
                      <a:pt x="445" y="175"/>
                    </a:lnTo>
                    <a:lnTo>
                      <a:pt x="453" y="174"/>
                    </a:lnTo>
                    <a:lnTo>
                      <a:pt x="459" y="174"/>
                    </a:lnTo>
                    <a:lnTo>
                      <a:pt x="475" y="175"/>
                    </a:lnTo>
                    <a:lnTo>
                      <a:pt x="485" y="181"/>
                    </a:lnTo>
                    <a:lnTo>
                      <a:pt x="492" y="190"/>
                    </a:lnTo>
                    <a:lnTo>
                      <a:pt x="495" y="201"/>
                    </a:lnTo>
                    <a:lnTo>
                      <a:pt x="495" y="211"/>
                    </a:lnTo>
                    <a:lnTo>
                      <a:pt x="494" y="222"/>
                    </a:lnTo>
                    <a:lnTo>
                      <a:pt x="492" y="231"/>
                    </a:lnTo>
                    <a:lnTo>
                      <a:pt x="489" y="237"/>
                    </a:lnTo>
                    <a:lnTo>
                      <a:pt x="486" y="247"/>
                    </a:lnTo>
                    <a:lnTo>
                      <a:pt x="489" y="256"/>
                    </a:lnTo>
                    <a:lnTo>
                      <a:pt x="492" y="265"/>
                    </a:lnTo>
                    <a:lnTo>
                      <a:pt x="496" y="271"/>
                    </a:lnTo>
                    <a:lnTo>
                      <a:pt x="498" y="277"/>
                    </a:lnTo>
                    <a:lnTo>
                      <a:pt x="499" y="285"/>
                    </a:lnTo>
                    <a:lnTo>
                      <a:pt x="499" y="294"/>
                    </a:lnTo>
                    <a:lnTo>
                      <a:pt x="498" y="303"/>
                    </a:lnTo>
                    <a:lnTo>
                      <a:pt x="496" y="310"/>
                    </a:lnTo>
                    <a:lnTo>
                      <a:pt x="494" y="318"/>
                    </a:lnTo>
                    <a:lnTo>
                      <a:pt x="491" y="322"/>
                    </a:lnTo>
                    <a:lnTo>
                      <a:pt x="485" y="327"/>
                    </a:lnTo>
                    <a:lnTo>
                      <a:pt x="479" y="327"/>
                    </a:lnTo>
                    <a:lnTo>
                      <a:pt x="472" y="324"/>
                    </a:lnTo>
                    <a:lnTo>
                      <a:pt x="466" y="319"/>
                    </a:lnTo>
                    <a:lnTo>
                      <a:pt x="462" y="318"/>
                    </a:lnTo>
                    <a:lnTo>
                      <a:pt x="460" y="321"/>
                    </a:lnTo>
                    <a:lnTo>
                      <a:pt x="462" y="325"/>
                    </a:lnTo>
                    <a:lnTo>
                      <a:pt x="464" y="333"/>
                    </a:lnTo>
                    <a:lnTo>
                      <a:pt x="465" y="339"/>
                    </a:lnTo>
                    <a:lnTo>
                      <a:pt x="462" y="349"/>
                    </a:lnTo>
                    <a:lnTo>
                      <a:pt x="454" y="357"/>
                    </a:lnTo>
                    <a:lnTo>
                      <a:pt x="444" y="358"/>
                    </a:lnTo>
                    <a:lnTo>
                      <a:pt x="436" y="358"/>
                    </a:lnTo>
                    <a:lnTo>
                      <a:pt x="429" y="357"/>
                    </a:lnTo>
                    <a:lnTo>
                      <a:pt x="423" y="360"/>
                    </a:lnTo>
                    <a:lnTo>
                      <a:pt x="415" y="366"/>
                    </a:lnTo>
                    <a:lnTo>
                      <a:pt x="408" y="376"/>
                    </a:lnTo>
                    <a:lnTo>
                      <a:pt x="400" y="385"/>
                    </a:lnTo>
                    <a:lnTo>
                      <a:pt x="390" y="387"/>
                    </a:lnTo>
                    <a:lnTo>
                      <a:pt x="384" y="387"/>
                    </a:lnTo>
                    <a:lnTo>
                      <a:pt x="380" y="385"/>
                    </a:lnTo>
                    <a:lnTo>
                      <a:pt x="376" y="391"/>
                    </a:lnTo>
                    <a:lnTo>
                      <a:pt x="372" y="397"/>
                    </a:lnTo>
                    <a:lnTo>
                      <a:pt x="366" y="403"/>
                    </a:lnTo>
                    <a:lnTo>
                      <a:pt x="361" y="408"/>
                    </a:lnTo>
                    <a:lnTo>
                      <a:pt x="357" y="412"/>
                    </a:lnTo>
                    <a:lnTo>
                      <a:pt x="351" y="414"/>
                    </a:lnTo>
                    <a:lnTo>
                      <a:pt x="348" y="417"/>
                    </a:lnTo>
                    <a:lnTo>
                      <a:pt x="345" y="417"/>
                    </a:lnTo>
                    <a:lnTo>
                      <a:pt x="340" y="415"/>
                    </a:lnTo>
                    <a:lnTo>
                      <a:pt x="337" y="411"/>
                    </a:lnTo>
                    <a:lnTo>
                      <a:pt x="333" y="406"/>
                    </a:lnTo>
                    <a:lnTo>
                      <a:pt x="327" y="405"/>
                    </a:lnTo>
                    <a:lnTo>
                      <a:pt x="324" y="408"/>
                    </a:lnTo>
                    <a:lnTo>
                      <a:pt x="322" y="412"/>
                    </a:lnTo>
                    <a:lnTo>
                      <a:pt x="320" y="417"/>
                    </a:lnTo>
                    <a:lnTo>
                      <a:pt x="316" y="420"/>
                    </a:lnTo>
                    <a:lnTo>
                      <a:pt x="312" y="423"/>
                    </a:lnTo>
                    <a:lnTo>
                      <a:pt x="310" y="426"/>
                    </a:lnTo>
                    <a:lnTo>
                      <a:pt x="308" y="430"/>
                    </a:lnTo>
                    <a:lnTo>
                      <a:pt x="307" y="432"/>
                    </a:lnTo>
                    <a:lnTo>
                      <a:pt x="302" y="429"/>
                    </a:lnTo>
                    <a:lnTo>
                      <a:pt x="297" y="427"/>
                    </a:lnTo>
                    <a:lnTo>
                      <a:pt x="293" y="426"/>
                    </a:lnTo>
                    <a:lnTo>
                      <a:pt x="288" y="424"/>
                    </a:lnTo>
                    <a:lnTo>
                      <a:pt x="284" y="423"/>
                    </a:lnTo>
                    <a:lnTo>
                      <a:pt x="281" y="423"/>
                    </a:lnTo>
                    <a:lnTo>
                      <a:pt x="276" y="424"/>
                    </a:lnTo>
                    <a:lnTo>
                      <a:pt x="272" y="427"/>
                    </a:lnTo>
                    <a:lnTo>
                      <a:pt x="269" y="430"/>
                    </a:lnTo>
                    <a:lnTo>
                      <a:pt x="261" y="438"/>
                    </a:lnTo>
                    <a:lnTo>
                      <a:pt x="252" y="445"/>
                    </a:lnTo>
                    <a:lnTo>
                      <a:pt x="243" y="448"/>
                    </a:lnTo>
                    <a:lnTo>
                      <a:pt x="236" y="447"/>
                    </a:lnTo>
                    <a:lnTo>
                      <a:pt x="233" y="444"/>
                    </a:lnTo>
                    <a:lnTo>
                      <a:pt x="231" y="441"/>
                    </a:lnTo>
                    <a:lnTo>
                      <a:pt x="229" y="438"/>
                    </a:lnTo>
                    <a:lnTo>
                      <a:pt x="224" y="435"/>
                    </a:lnTo>
                    <a:lnTo>
                      <a:pt x="218" y="433"/>
                    </a:lnTo>
                    <a:lnTo>
                      <a:pt x="210" y="432"/>
                    </a:lnTo>
                    <a:lnTo>
                      <a:pt x="203" y="433"/>
                    </a:lnTo>
                    <a:lnTo>
                      <a:pt x="201" y="433"/>
                    </a:lnTo>
                    <a:lnTo>
                      <a:pt x="194" y="430"/>
                    </a:lnTo>
                    <a:lnTo>
                      <a:pt x="189" y="424"/>
                    </a:lnTo>
                    <a:lnTo>
                      <a:pt x="187" y="411"/>
                    </a:lnTo>
                    <a:lnTo>
                      <a:pt x="186" y="403"/>
                    </a:lnTo>
                    <a:lnTo>
                      <a:pt x="183" y="399"/>
                    </a:lnTo>
                    <a:lnTo>
                      <a:pt x="178" y="397"/>
                    </a:lnTo>
                    <a:lnTo>
                      <a:pt x="173" y="396"/>
                    </a:lnTo>
                    <a:lnTo>
                      <a:pt x="165" y="396"/>
                    </a:lnTo>
                    <a:lnTo>
                      <a:pt x="157" y="397"/>
                    </a:lnTo>
                    <a:lnTo>
                      <a:pt x="150" y="399"/>
                    </a:lnTo>
                    <a:lnTo>
                      <a:pt x="142" y="400"/>
                    </a:lnTo>
                    <a:lnTo>
                      <a:pt x="135" y="400"/>
                    </a:lnTo>
                    <a:lnTo>
                      <a:pt x="128" y="399"/>
                    </a:lnTo>
                    <a:lnTo>
                      <a:pt x="123" y="396"/>
                    </a:lnTo>
                    <a:lnTo>
                      <a:pt x="117" y="391"/>
                    </a:lnTo>
                    <a:lnTo>
                      <a:pt x="114" y="387"/>
                    </a:lnTo>
                    <a:lnTo>
                      <a:pt x="112" y="381"/>
                    </a:lnTo>
                    <a:lnTo>
                      <a:pt x="111" y="376"/>
                    </a:lnTo>
                    <a:lnTo>
                      <a:pt x="111" y="372"/>
                    </a:lnTo>
                    <a:lnTo>
                      <a:pt x="112" y="364"/>
                    </a:lnTo>
                    <a:lnTo>
                      <a:pt x="111" y="358"/>
                    </a:lnTo>
                    <a:lnTo>
                      <a:pt x="110" y="354"/>
                    </a:lnTo>
                    <a:lnTo>
                      <a:pt x="106" y="351"/>
                    </a:lnTo>
                    <a:lnTo>
                      <a:pt x="100" y="340"/>
                    </a:lnTo>
                    <a:lnTo>
                      <a:pt x="99" y="330"/>
                    </a:lnTo>
                    <a:lnTo>
                      <a:pt x="101" y="322"/>
                    </a:lnTo>
                    <a:lnTo>
                      <a:pt x="102" y="319"/>
                    </a:lnTo>
                    <a:lnTo>
                      <a:pt x="101" y="313"/>
                    </a:lnTo>
                    <a:lnTo>
                      <a:pt x="98" y="310"/>
                    </a:lnTo>
                    <a:lnTo>
                      <a:pt x="92" y="310"/>
                    </a:lnTo>
                    <a:lnTo>
                      <a:pt x="86" y="310"/>
                    </a:lnTo>
                    <a:lnTo>
                      <a:pt x="78" y="313"/>
                    </a:lnTo>
                    <a:lnTo>
                      <a:pt x="71" y="315"/>
                    </a:lnTo>
                    <a:lnTo>
                      <a:pt x="63" y="316"/>
                    </a:lnTo>
                    <a:lnTo>
                      <a:pt x="58" y="318"/>
                    </a:lnTo>
                    <a:lnTo>
                      <a:pt x="45" y="318"/>
                    </a:lnTo>
                    <a:lnTo>
                      <a:pt x="35" y="313"/>
                    </a:lnTo>
                    <a:lnTo>
                      <a:pt x="27" y="307"/>
                    </a:lnTo>
                    <a:lnTo>
                      <a:pt x="21" y="298"/>
                    </a:lnTo>
                    <a:lnTo>
                      <a:pt x="18" y="289"/>
                    </a:lnTo>
                    <a:lnTo>
                      <a:pt x="16" y="279"/>
                    </a:lnTo>
                    <a:lnTo>
                      <a:pt x="14" y="270"/>
                    </a:lnTo>
                    <a:lnTo>
                      <a:pt x="16" y="262"/>
                    </a:lnTo>
                    <a:lnTo>
                      <a:pt x="17" y="252"/>
                    </a:lnTo>
                    <a:lnTo>
                      <a:pt x="14" y="244"/>
                    </a:lnTo>
                    <a:lnTo>
                      <a:pt x="9" y="238"/>
                    </a:lnTo>
                    <a:lnTo>
                      <a:pt x="3" y="229"/>
                    </a:lnTo>
                    <a:lnTo>
                      <a:pt x="0" y="220"/>
                    </a:lnTo>
                    <a:lnTo>
                      <a:pt x="3" y="213"/>
                    </a:lnTo>
                    <a:lnTo>
                      <a:pt x="8" y="207"/>
                    </a:lnTo>
                    <a:lnTo>
                      <a:pt x="12" y="201"/>
                    </a:lnTo>
                    <a:lnTo>
                      <a:pt x="17" y="196"/>
                    </a:lnTo>
                    <a:lnTo>
                      <a:pt x="21" y="192"/>
                    </a:lnTo>
                    <a:lnTo>
                      <a:pt x="23" y="187"/>
                    </a:lnTo>
                    <a:lnTo>
                      <a:pt x="22" y="181"/>
                    </a:lnTo>
                    <a:lnTo>
                      <a:pt x="17" y="174"/>
                    </a:lnTo>
                    <a:lnTo>
                      <a:pt x="11" y="166"/>
                    </a:lnTo>
                    <a:lnTo>
                      <a:pt x="6" y="156"/>
                    </a:lnTo>
                    <a:lnTo>
                      <a:pt x="3" y="141"/>
                    </a:lnTo>
                    <a:lnTo>
                      <a:pt x="6" y="127"/>
                    </a:lnTo>
                    <a:lnTo>
                      <a:pt x="12" y="118"/>
                    </a:lnTo>
                    <a:lnTo>
                      <a:pt x="20" y="114"/>
                    </a:lnTo>
                    <a:lnTo>
                      <a:pt x="24" y="115"/>
                    </a:lnTo>
                    <a:lnTo>
                      <a:pt x="27" y="118"/>
                    </a:lnTo>
                    <a:lnTo>
                      <a:pt x="32" y="120"/>
                    </a:lnTo>
                    <a:lnTo>
                      <a:pt x="35" y="117"/>
                    </a:lnTo>
                    <a:lnTo>
                      <a:pt x="38" y="109"/>
                    </a:lnTo>
                    <a:lnTo>
                      <a:pt x="44" y="100"/>
                    </a:lnTo>
                    <a:lnTo>
                      <a:pt x="51" y="93"/>
                    </a:lnTo>
                    <a:lnTo>
                      <a:pt x="58" y="91"/>
                    </a:lnTo>
                    <a:lnTo>
                      <a:pt x="61" y="97"/>
                    </a:lnTo>
                    <a:lnTo>
                      <a:pt x="62" y="105"/>
                    </a:lnTo>
                    <a:lnTo>
                      <a:pt x="63" y="108"/>
                    </a:lnTo>
                    <a:lnTo>
                      <a:pt x="66" y="108"/>
                    </a:lnTo>
                    <a:lnTo>
                      <a:pt x="72" y="106"/>
                    </a:lnTo>
                    <a:lnTo>
                      <a:pt x="75" y="102"/>
                    </a:lnTo>
                    <a:lnTo>
                      <a:pt x="77" y="93"/>
                    </a:lnTo>
                    <a:lnTo>
                      <a:pt x="79" y="81"/>
                    </a:lnTo>
                    <a:lnTo>
                      <a:pt x="89" y="69"/>
                    </a:lnTo>
                    <a:lnTo>
                      <a:pt x="92" y="66"/>
                    </a:lnTo>
                    <a:lnTo>
                      <a:pt x="98" y="63"/>
                    </a:lnTo>
                    <a:lnTo>
                      <a:pt x="104" y="58"/>
                    </a:lnTo>
                    <a:lnTo>
                      <a:pt x="115" y="54"/>
                    </a:lnTo>
                    <a:lnTo>
                      <a:pt x="122" y="54"/>
                    </a:lnTo>
                    <a:lnTo>
                      <a:pt x="128" y="55"/>
                    </a:lnTo>
                    <a:lnTo>
                      <a:pt x="135" y="61"/>
                    </a:lnTo>
                    <a:lnTo>
                      <a:pt x="141" y="66"/>
                    </a:lnTo>
                    <a:lnTo>
                      <a:pt x="147" y="73"/>
                    </a:lnTo>
                    <a:lnTo>
                      <a:pt x="151" y="78"/>
                    </a:lnTo>
                    <a:lnTo>
                      <a:pt x="153" y="82"/>
                    </a:lnTo>
                    <a:lnTo>
                      <a:pt x="154" y="84"/>
                    </a:lnTo>
                    <a:lnTo>
                      <a:pt x="160" y="85"/>
                    </a:lnTo>
                    <a:lnTo>
                      <a:pt x="166" y="91"/>
                    </a:lnTo>
                    <a:lnTo>
                      <a:pt x="171" y="99"/>
                    </a:lnTo>
                    <a:lnTo>
                      <a:pt x="177" y="108"/>
                    </a:lnTo>
                    <a:lnTo>
                      <a:pt x="181" y="117"/>
                    </a:lnTo>
                    <a:lnTo>
                      <a:pt x="184" y="124"/>
                    </a:lnTo>
                    <a:lnTo>
                      <a:pt x="187" y="130"/>
                    </a:lnTo>
                    <a:lnTo>
                      <a:pt x="188" y="132"/>
                    </a:lnTo>
                    <a:lnTo>
                      <a:pt x="189" y="106"/>
                    </a:lnTo>
                    <a:lnTo>
                      <a:pt x="192" y="85"/>
                    </a:lnTo>
                    <a:lnTo>
                      <a:pt x="196" y="69"/>
                    </a:lnTo>
                    <a:lnTo>
                      <a:pt x="201" y="55"/>
                    </a:lnTo>
                    <a:lnTo>
                      <a:pt x="206" y="45"/>
                    </a:lnTo>
                    <a:lnTo>
                      <a:pt x="211" y="39"/>
                    </a:lnTo>
                    <a:lnTo>
                      <a:pt x="217" y="33"/>
                    </a:lnTo>
                    <a:lnTo>
                      <a:pt x="222" y="28"/>
                    </a:lnTo>
                    <a:lnTo>
                      <a:pt x="232" y="22"/>
                    </a:lnTo>
                    <a:lnTo>
                      <a:pt x="241" y="22"/>
                    </a:lnTo>
                    <a:lnTo>
                      <a:pt x="247" y="25"/>
                    </a:lnTo>
                    <a:lnTo>
                      <a:pt x="252" y="28"/>
                    </a:lnTo>
                    <a:lnTo>
                      <a:pt x="254" y="28"/>
                    </a:lnTo>
                    <a:lnTo>
                      <a:pt x="257" y="27"/>
                    </a:lnTo>
                    <a:lnTo>
                      <a:pt x="262" y="22"/>
                    </a:lnTo>
                    <a:lnTo>
                      <a:pt x="268" y="18"/>
                    </a:lnTo>
                    <a:lnTo>
                      <a:pt x="274" y="13"/>
                    </a:lnTo>
                    <a:lnTo>
                      <a:pt x="281" y="9"/>
                    </a:lnTo>
                    <a:lnTo>
                      <a:pt x="288" y="4"/>
                    </a:lnTo>
                    <a:lnTo>
                      <a:pt x="297" y="1"/>
                    </a:lnTo>
                    <a:lnTo>
                      <a:pt x="305" y="0"/>
                    </a:lnTo>
                    <a:lnTo>
                      <a:pt x="311" y="1"/>
                    </a:lnTo>
                    <a:lnTo>
                      <a:pt x="316" y="4"/>
                    </a:lnTo>
                    <a:lnTo>
                      <a:pt x="321" y="7"/>
                    </a:lnTo>
                    <a:lnTo>
                      <a:pt x="324" y="10"/>
                    </a:lnTo>
                    <a:lnTo>
                      <a:pt x="327" y="15"/>
                    </a:lnTo>
                    <a:lnTo>
                      <a:pt x="328" y="19"/>
                    </a:lnTo>
                    <a:lnTo>
                      <a:pt x="329" y="22"/>
                    </a:lnTo>
                    <a:lnTo>
                      <a:pt x="331" y="28"/>
                    </a:lnTo>
                    <a:lnTo>
                      <a:pt x="332" y="37"/>
                    </a:lnTo>
                    <a:lnTo>
                      <a:pt x="336" y="45"/>
                    </a:lnTo>
                    <a:lnTo>
                      <a:pt x="344" y="49"/>
                    </a:lnTo>
                    <a:lnTo>
                      <a:pt x="350" y="48"/>
                    </a:lnTo>
                    <a:lnTo>
                      <a:pt x="354" y="42"/>
                    </a:lnTo>
                    <a:lnTo>
                      <a:pt x="358" y="36"/>
                    </a:lnTo>
                    <a:lnTo>
                      <a:pt x="364" y="33"/>
                    </a:lnTo>
                    <a:lnTo>
                      <a:pt x="372" y="31"/>
                    </a:lnTo>
                    <a:lnTo>
                      <a:pt x="376" y="28"/>
                    </a:lnTo>
                    <a:lnTo>
                      <a:pt x="380" y="25"/>
                    </a:lnTo>
                    <a:lnTo>
                      <a:pt x="388" y="24"/>
                    </a:lnTo>
                    <a:lnTo>
                      <a:pt x="397" y="27"/>
                    </a:lnTo>
                    <a:lnTo>
                      <a:pt x="402" y="34"/>
                    </a:lnTo>
                    <a:lnTo>
                      <a:pt x="405" y="45"/>
                    </a:lnTo>
                    <a:lnTo>
                      <a:pt x="404" y="54"/>
                    </a:lnTo>
                    <a:lnTo>
                      <a:pt x="402" y="58"/>
                    </a:lnTo>
                    <a:lnTo>
                      <a:pt x="400" y="64"/>
                    </a:lnTo>
                    <a:lnTo>
                      <a:pt x="399" y="70"/>
                    </a:lnTo>
                    <a:lnTo>
                      <a:pt x="400" y="75"/>
                    </a:lnTo>
                    <a:lnTo>
                      <a:pt x="403" y="79"/>
                    </a:lnTo>
                    <a:lnTo>
                      <a:pt x="406" y="87"/>
                    </a:lnTo>
                    <a:lnTo>
                      <a:pt x="407" y="94"/>
                    </a:lnTo>
                    <a:lnTo>
                      <a:pt x="402" y="100"/>
                    </a:lnTo>
                    <a:lnTo>
                      <a:pt x="399" y="108"/>
                    </a:lnTo>
                    <a:lnTo>
                      <a:pt x="403" y="121"/>
                    </a:lnTo>
                    <a:lnTo>
                      <a:pt x="412" y="136"/>
                    </a:lnTo>
                    <a:lnTo>
                      <a:pt x="418" y="148"/>
                    </a:lnTo>
                    <a:lnTo>
                      <a:pt x="418" y="150"/>
                    </a:lnTo>
                    <a:lnTo>
                      <a:pt x="419" y="153"/>
                    </a:lnTo>
                    <a:lnTo>
                      <a:pt x="417" y="157"/>
                    </a:lnTo>
                    <a:lnTo>
                      <a:pt x="413" y="160"/>
                    </a:lnTo>
                    <a:lnTo>
                      <a:pt x="406" y="162"/>
                    </a:lnTo>
                    <a:lnTo>
                      <a:pt x="398" y="165"/>
                    </a:lnTo>
                    <a:lnTo>
                      <a:pt x="389" y="168"/>
                    </a:lnTo>
                    <a:lnTo>
                      <a:pt x="381" y="17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61E1E"/>
                  </a:gs>
                  <a:gs pos="100000">
                    <a:srgbClr val="FF414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14"/>
              <p:cNvSpPr>
                <a:spLocks/>
              </p:cNvSpPr>
              <p:nvPr/>
            </p:nvSpPr>
            <p:spPr bwMode="auto">
              <a:xfrm>
                <a:off x="5157" y="2423"/>
                <a:ext cx="238" cy="135"/>
              </a:xfrm>
              <a:custGeom>
                <a:avLst/>
                <a:gdLst>
                  <a:gd name="T0" fmla="*/ 69 w 238"/>
                  <a:gd name="T1" fmla="*/ 1 h 270"/>
                  <a:gd name="T2" fmla="*/ 78 w 238"/>
                  <a:gd name="T3" fmla="*/ 1 h 270"/>
                  <a:gd name="T4" fmla="*/ 89 w 238"/>
                  <a:gd name="T5" fmla="*/ 1 h 270"/>
                  <a:gd name="T6" fmla="*/ 99 w 238"/>
                  <a:gd name="T7" fmla="*/ 1 h 270"/>
                  <a:gd name="T8" fmla="*/ 102 w 238"/>
                  <a:gd name="T9" fmla="*/ 1 h 270"/>
                  <a:gd name="T10" fmla="*/ 102 w 238"/>
                  <a:gd name="T11" fmla="*/ 1 h 270"/>
                  <a:gd name="T12" fmla="*/ 97 w 238"/>
                  <a:gd name="T13" fmla="*/ 1 h 270"/>
                  <a:gd name="T14" fmla="*/ 98 w 238"/>
                  <a:gd name="T15" fmla="*/ 1 h 270"/>
                  <a:gd name="T16" fmla="*/ 106 w 238"/>
                  <a:gd name="T17" fmla="*/ 1 h 270"/>
                  <a:gd name="T18" fmla="*/ 115 w 238"/>
                  <a:gd name="T19" fmla="*/ 1 h 270"/>
                  <a:gd name="T20" fmla="*/ 121 w 238"/>
                  <a:gd name="T21" fmla="*/ 1 h 270"/>
                  <a:gd name="T22" fmla="*/ 136 w 238"/>
                  <a:gd name="T23" fmla="*/ 1 h 270"/>
                  <a:gd name="T24" fmla="*/ 146 w 238"/>
                  <a:gd name="T25" fmla="*/ 1 h 270"/>
                  <a:gd name="T26" fmla="*/ 154 w 238"/>
                  <a:gd name="T27" fmla="*/ 1 h 270"/>
                  <a:gd name="T28" fmla="*/ 164 w 238"/>
                  <a:gd name="T29" fmla="*/ 1 h 270"/>
                  <a:gd name="T30" fmla="*/ 174 w 238"/>
                  <a:gd name="T31" fmla="*/ 1 h 270"/>
                  <a:gd name="T32" fmla="*/ 184 w 238"/>
                  <a:gd name="T33" fmla="*/ 1 h 270"/>
                  <a:gd name="T34" fmla="*/ 195 w 238"/>
                  <a:gd name="T35" fmla="*/ 1 h 270"/>
                  <a:gd name="T36" fmla="*/ 202 w 238"/>
                  <a:gd name="T37" fmla="*/ 1 h 270"/>
                  <a:gd name="T38" fmla="*/ 211 w 238"/>
                  <a:gd name="T39" fmla="*/ 1 h 270"/>
                  <a:gd name="T40" fmla="*/ 223 w 238"/>
                  <a:gd name="T41" fmla="*/ 1 h 270"/>
                  <a:gd name="T42" fmla="*/ 234 w 238"/>
                  <a:gd name="T43" fmla="*/ 1 h 270"/>
                  <a:gd name="T44" fmla="*/ 232 w 238"/>
                  <a:gd name="T45" fmla="*/ 1 h 270"/>
                  <a:gd name="T46" fmla="*/ 234 w 238"/>
                  <a:gd name="T47" fmla="*/ 1 h 270"/>
                  <a:gd name="T48" fmla="*/ 238 w 238"/>
                  <a:gd name="T49" fmla="*/ 1 h 270"/>
                  <a:gd name="T50" fmla="*/ 225 w 238"/>
                  <a:gd name="T51" fmla="*/ 1 h 270"/>
                  <a:gd name="T52" fmla="*/ 197 w 238"/>
                  <a:gd name="T53" fmla="*/ 1 h 270"/>
                  <a:gd name="T54" fmla="*/ 191 w 238"/>
                  <a:gd name="T55" fmla="*/ 1 h 270"/>
                  <a:gd name="T56" fmla="*/ 196 w 238"/>
                  <a:gd name="T57" fmla="*/ 1 h 270"/>
                  <a:gd name="T58" fmla="*/ 201 w 238"/>
                  <a:gd name="T59" fmla="*/ 1 h 270"/>
                  <a:gd name="T60" fmla="*/ 199 w 238"/>
                  <a:gd name="T61" fmla="*/ 1 h 270"/>
                  <a:gd name="T62" fmla="*/ 196 w 238"/>
                  <a:gd name="T63" fmla="*/ 1 h 270"/>
                  <a:gd name="T64" fmla="*/ 188 w 238"/>
                  <a:gd name="T65" fmla="*/ 1 h 270"/>
                  <a:gd name="T66" fmla="*/ 174 w 238"/>
                  <a:gd name="T67" fmla="*/ 1 h 270"/>
                  <a:gd name="T68" fmla="*/ 156 w 238"/>
                  <a:gd name="T69" fmla="*/ 1 h 270"/>
                  <a:gd name="T70" fmla="*/ 142 w 238"/>
                  <a:gd name="T71" fmla="*/ 1 h 270"/>
                  <a:gd name="T72" fmla="*/ 133 w 238"/>
                  <a:gd name="T73" fmla="*/ 1 h 270"/>
                  <a:gd name="T74" fmla="*/ 124 w 238"/>
                  <a:gd name="T75" fmla="*/ 1 h 270"/>
                  <a:gd name="T76" fmla="*/ 115 w 238"/>
                  <a:gd name="T77" fmla="*/ 1 h 270"/>
                  <a:gd name="T78" fmla="*/ 105 w 238"/>
                  <a:gd name="T79" fmla="*/ 1 h 270"/>
                  <a:gd name="T80" fmla="*/ 98 w 238"/>
                  <a:gd name="T81" fmla="*/ 1 h 270"/>
                  <a:gd name="T82" fmla="*/ 94 w 238"/>
                  <a:gd name="T83" fmla="*/ 1 h 270"/>
                  <a:gd name="T84" fmla="*/ 85 w 238"/>
                  <a:gd name="T85" fmla="*/ 1 h 270"/>
                  <a:gd name="T86" fmla="*/ 72 w 238"/>
                  <a:gd name="T87" fmla="*/ 1 h 270"/>
                  <a:gd name="T88" fmla="*/ 53 w 238"/>
                  <a:gd name="T89" fmla="*/ 1 h 270"/>
                  <a:gd name="T90" fmla="*/ 41 w 238"/>
                  <a:gd name="T91" fmla="*/ 1 h 270"/>
                  <a:gd name="T92" fmla="*/ 32 w 238"/>
                  <a:gd name="T93" fmla="*/ 1 h 270"/>
                  <a:gd name="T94" fmla="*/ 22 w 238"/>
                  <a:gd name="T95" fmla="*/ 1 h 270"/>
                  <a:gd name="T96" fmla="*/ 10 w 238"/>
                  <a:gd name="T97" fmla="*/ 1 h 270"/>
                  <a:gd name="T98" fmla="*/ 1 w 238"/>
                  <a:gd name="T99" fmla="*/ 1 h 270"/>
                  <a:gd name="T100" fmla="*/ 2 w 238"/>
                  <a:gd name="T101" fmla="*/ 1 h 270"/>
                  <a:gd name="T102" fmla="*/ 13 w 238"/>
                  <a:gd name="T103" fmla="*/ 1 h 270"/>
                  <a:gd name="T104" fmla="*/ 14 w 238"/>
                  <a:gd name="T105" fmla="*/ 1 h 270"/>
                  <a:gd name="T106" fmla="*/ 16 w 238"/>
                  <a:gd name="T107" fmla="*/ 1 h 270"/>
                  <a:gd name="T108" fmla="*/ 28 w 238"/>
                  <a:gd name="T109" fmla="*/ 1 h 270"/>
                  <a:gd name="T110" fmla="*/ 42 w 238"/>
                  <a:gd name="T111" fmla="*/ 1 h 270"/>
                  <a:gd name="T112" fmla="*/ 55 w 238"/>
                  <a:gd name="T113" fmla="*/ 1 h 270"/>
                  <a:gd name="T114" fmla="*/ 63 w 238"/>
                  <a:gd name="T115" fmla="*/ 1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38"/>
                  <a:gd name="T175" fmla="*/ 0 h 270"/>
                  <a:gd name="T176" fmla="*/ 238 w 2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38" h="270">
                    <a:moveTo>
                      <a:pt x="64" y="231"/>
                    </a:moveTo>
                    <a:lnTo>
                      <a:pt x="69" y="238"/>
                    </a:lnTo>
                    <a:lnTo>
                      <a:pt x="74" y="240"/>
                    </a:lnTo>
                    <a:lnTo>
                      <a:pt x="78" y="235"/>
                    </a:lnTo>
                    <a:lnTo>
                      <a:pt x="83" y="226"/>
                    </a:lnTo>
                    <a:lnTo>
                      <a:pt x="89" y="217"/>
                    </a:lnTo>
                    <a:lnTo>
                      <a:pt x="95" y="213"/>
                    </a:lnTo>
                    <a:lnTo>
                      <a:pt x="99" y="210"/>
                    </a:lnTo>
                    <a:lnTo>
                      <a:pt x="102" y="210"/>
                    </a:lnTo>
                    <a:lnTo>
                      <a:pt x="102" y="214"/>
                    </a:lnTo>
                    <a:lnTo>
                      <a:pt x="103" y="225"/>
                    </a:lnTo>
                    <a:lnTo>
                      <a:pt x="102" y="235"/>
                    </a:lnTo>
                    <a:lnTo>
                      <a:pt x="99" y="241"/>
                    </a:lnTo>
                    <a:lnTo>
                      <a:pt x="97" y="246"/>
                    </a:lnTo>
                    <a:lnTo>
                      <a:pt x="96" y="252"/>
                    </a:lnTo>
                    <a:lnTo>
                      <a:pt x="98" y="258"/>
                    </a:lnTo>
                    <a:lnTo>
                      <a:pt x="103" y="261"/>
                    </a:lnTo>
                    <a:lnTo>
                      <a:pt x="106" y="261"/>
                    </a:lnTo>
                    <a:lnTo>
                      <a:pt x="110" y="262"/>
                    </a:lnTo>
                    <a:lnTo>
                      <a:pt x="115" y="265"/>
                    </a:lnTo>
                    <a:lnTo>
                      <a:pt x="118" y="270"/>
                    </a:lnTo>
                    <a:lnTo>
                      <a:pt x="121" y="267"/>
                    </a:lnTo>
                    <a:lnTo>
                      <a:pt x="128" y="261"/>
                    </a:lnTo>
                    <a:lnTo>
                      <a:pt x="136" y="256"/>
                    </a:lnTo>
                    <a:lnTo>
                      <a:pt x="143" y="256"/>
                    </a:lnTo>
                    <a:lnTo>
                      <a:pt x="146" y="258"/>
                    </a:lnTo>
                    <a:lnTo>
                      <a:pt x="149" y="259"/>
                    </a:lnTo>
                    <a:lnTo>
                      <a:pt x="154" y="259"/>
                    </a:lnTo>
                    <a:lnTo>
                      <a:pt x="159" y="259"/>
                    </a:lnTo>
                    <a:lnTo>
                      <a:pt x="164" y="259"/>
                    </a:lnTo>
                    <a:lnTo>
                      <a:pt x="170" y="259"/>
                    </a:lnTo>
                    <a:lnTo>
                      <a:pt x="174" y="256"/>
                    </a:lnTo>
                    <a:lnTo>
                      <a:pt x="177" y="253"/>
                    </a:lnTo>
                    <a:lnTo>
                      <a:pt x="184" y="247"/>
                    </a:lnTo>
                    <a:lnTo>
                      <a:pt x="189" y="246"/>
                    </a:lnTo>
                    <a:lnTo>
                      <a:pt x="195" y="247"/>
                    </a:lnTo>
                    <a:lnTo>
                      <a:pt x="198" y="247"/>
                    </a:lnTo>
                    <a:lnTo>
                      <a:pt x="202" y="244"/>
                    </a:lnTo>
                    <a:lnTo>
                      <a:pt x="206" y="238"/>
                    </a:lnTo>
                    <a:lnTo>
                      <a:pt x="211" y="235"/>
                    </a:lnTo>
                    <a:lnTo>
                      <a:pt x="216" y="234"/>
                    </a:lnTo>
                    <a:lnTo>
                      <a:pt x="223" y="232"/>
                    </a:lnTo>
                    <a:lnTo>
                      <a:pt x="229" y="225"/>
                    </a:lnTo>
                    <a:lnTo>
                      <a:pt x="234" y="213"/>
                    </a:lnTo>
                    <a:lnTo>
                      <a:pt x="233" y="199"/>
                    </a:lnTo>
                    <a:lnTo>
                      <a:pt x="232" y="193"/>
                    </a:lnTo>
                    <a:lnTo>
                      <a:pt x="233" y="184"/>
                    </a:lnTo>
                    <a:lnTo>
                      <a:pt x="234" y="177"/>
                    </a:lnTo>
                    <a:lnTo>
                      <a:pt x="236" y="171"/>
                    </a:lnTo>
                    <a:lnTo>
                      <a:pt x="238" y="160"/>
                    </a:lnTo>
                    <a:lnTo>
                      <a:pt x="235" y="145"/>
                    </a:lnTo>
                    <a:lnTo>
                      <a:pt x="225" y="135"/>
                    </a:lnTo>
                    <a:lnTo>
                      <a:pt x="210" y="132"/>
                    </a:lnTo>
                    <a:lnTo>
                      <a:pt x="197" y="132"/>
                    </a:lnTo>
                    <a:lnTo>
                      <a:pt x="191" y="129"/>
                    </a:lnTo>
                    <a:lnTo>
                      <a:pt x="191" y="126"/>
                    </a:lnTo>
                    <a:lnTo>
                      <a:pt x="194" y="123"/>
                    </a:lnTo>
                    <a:lnTo>
                      <a:pt x="196" y="120"/>
                    </a:lnTo>
                    <a:lnTo>
                      <a:pt x="199" y="114"/>
                    </a:lnTo>
                    <a:lnTo>
                      <a:pt x="201" y="106"/>
                    </a:lnTo>
                    <a:lnTo>
                      <a:pt x="200" y="96"/>
                    </a:lnTo>
                    <a:lnTo>
                      <a:pt x="199" y="90"/>
                    </a:lnTo>
                    <a:lnTo>
                      <a:pt x="197" y="85"/>
                    </a:lnTo>
                    <a:lnTo>
                      <a:pt x="196" y="79"/>
                    </a:lnTo>
                    <a:lnTo>
                      <a:pt x="193" y="73"/>
                    </a:lnTo>
                    <a:lnTo>
                      <a:pt x="188" y="67"/>
                    </a:lnTo>
                    <a:lnTo>
                      <a:pt x="183" y="61"/>
                    </a:lnTo>
                    <a:lnTo>
                      <a:pt x="174" y="57"/>
                    </a:lnTo>
                    <a:lnTo>
                      <a:pt x="163" y="52"/>
                    </a:lnTo>
                    <a:lnTo>
                      <a:pt x="156" y="48"/>
                    </a:lnTo>
                    <a:lnTo>
                      <a:pt x="148" y="39"/>
                    </a:lnTo>
                    <a:lnTo>
                      <a:pt x="142" y="30"/>
                    </a:lnTo>
                    <a:lnTo>
                      <a:pt x="136" y="24"/>
                    </a:lnTo>
                    <a:lnTo>
                      <a:pt x="133" y="23"/>
                    </a:lnTo>
                    <a:lnTo>
                      <a:pt x="129" y="21"/>
                    </a:lnTo>
                    <a:lnTo>
                      <a:pt x="124" y="20"/>
                    </a:lnTo>
                    <a:lnTo>
                      <a:pt x="120" y="20"/>
                    </a:lnTo>
                    <a:lnTo>
                      <a:pt x="115" y="21"/>
                    </a:lnTo>
                    <a:lnTo>
                      <a:pt x="109" y="24"/>
                    </a:lnTo>
                    <a:lnTo>
                      <a:pt x="105" y="29"/>
                    </a:lnTo>
                    <a:lnTo>
                      <a:pt x="99" y="36"/>
                    </a:lnTo>
                    <a:lnTo>
                      <a:pt x="98" y="35"/>
                    </a:lnTo>
                    <a:lnTo>
                      <a:pt x="97" y="30"/>
                    </a:lnTo>
                    <a:lnTo>
                      <a:pt x="94" y="24"/>
                    </a:lnTo>
                    <a:lnTo>
                      <a:pt x="91" y="18"/>
                    </a:lnTo>
                    <a:lnTo>
                      <a:pt x="85" y="12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65" y="0"/>
                    </a:lnTo>
                    <a:lnTo>
                      <a:pt x="53" y="3"/>
                    </a:lnTo>
                    <a:lnTo>
                      <a:pt x="46" y="12"/>
                    </a:lnTo>
                    <a:lnTo>
                      <a:pt x="41" y="21"/>
                    </a:lnTo>
                    <a:lnTo>
                      <a:pt x="37" y="27"/>
                    </a:lnTo>
                    <a:lnTo>
                      <a:pt x="32" y="29"/>
                    </a:lnTo>
                    <a:lnTo>
                      <a:pt x="27" y="30"/>
                    </a:lnTo>
                    <a:lnTo>
                      <a:pt x="22" y="32"/>
                    </a:lnTo>
                    <a:lnTo>
                      <a:pt x="15" y="35"/>
                    </a:lnTo>
                    <a:lnTo>
                      <a:pt x="10" y="39"/>
                    </a:lnTo>
                    <a:lnTo>
                      <a:pt x="4" y="46"/>
                    </a:lnTo>
                    <a:lnTo>
                      <a:pt x="1" y="58"/>
                    </a:lnTo>
                    <a:lnTo>
                      <a:pt x="0" y="73"/>
                    </a:lnTo>
                    <a:lnTo>
                      <a:pt x="2" y="85"/>
                    </a:lnTo>
                    <a:lnTo>
                      <a:pt x="7" y="97"/>
                    </a:lnTo>
                    <a:lnTo>
                      <a:pt x="13" y="106"/>
                    </a:lnTo>
                    <a:lnTo>
                      <a:pt x="15" y="114"/>
                    </a:lnTo>
                    <a:lnTo>
                      <a:pt x="14" y="123"/>
                    </a:lnTo>
                    <a:lnTo>
                      <a:pt x="14" y="135"/>
                    </a:lnTo>
                    <a:lnTo>
                      <a:pt x="16" y="148"/>
                    </a:lnTo>
                    <a:lnTo>
                      <a:pt x="23" y="162"/>
                    </a:lnTo>
                    <a:lnTo>
                      <a:pt x="28" y="168"/>
                    </a:lnTo>
                    <a:lnTo>
                      <a:pt x="36" y="174"/>
                    </a:lnTo>
                    <a:lnTo>
                      <a:pt x="42" y="180"/>
                    </a:lnTo>
                    <a:lnTo>
                      <a:pt x="49" y="187"/>
                    </a:lnTo>
                    <a:lnTo>
                      <a:pt x="55" y="195"/>
                    </a:lnTo>
                    <a:lnTo>
                      <a:pt x="59" y="205"/>
                    </a:lnTo>
                    <a:lnTo>
                      <a:pt x="63" y="217"/>
                    </a:lnTo>
                    <a:lnTo>
                      <a:pt x="64" y="23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61E1E"/>
                  </a:gs>
                  <a:gs pos="100000">
                    <a:srgbClr val="FF414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15"/>
              <p:cNvSpPr>
                <a:spLocks/>
              </p:cNvSpPr>
              <p:nvPr/>
            </p:nvSpPr>
            <p:spPr bwMode="auto">
              <a:xfrm>
                <a:off x="5448" y="2219"/>
                <a:ext cx="82" cy="35"/>
              </a:xfrm>
              <a:custGeom>
                <a:avLst/>
                <a:gdLst>
                  <a:gd name="T0" fmla="*/ 82 w 82"/>
                  <a:gd name="T1" fmla="*/ 1 h 69"/>
                  <a:gd name="T2" fmla="*/ 76 w 82"/>
                  <a:gd name="T3" fmla="*/ 1 h 69"/>
                  <a:gd name="T4" fmla="*/ 69 w 82"/>
                  <a:gd name="T5" fmla="*/ 1 h 69"/>
                  <a:gd name="T6" fmla="*/ 63 w 82"/>
                  <a:gd name="T7" fmla="*/ 1 h 69"/>
                  <a:gd name="T8" fmla="*/ 59 w 82"/>
                  <a:gd name="T9" fmla="*/ 1 h 69"/>
                  <a:gd name="T10" fmla="*/ 57 w 82"/>
                  <a:gd name="T11" fmla="*/ 1 h 69"/>
                  <a:gd name="T12" fmla="*/ 59 w 82"/>
                  <a:gd name="T13" fmla="*/ 1 h 69"/>
                  <a:gd name="T14" fmla="*/ 61 w 82"/>
                  <a:gd name="T15" fmla="*/ 1 h 69"/>
                  <a:gd name="T16" fmla="*/ 62 w 82"/>
                  <a:gd name="T17" fmla="*/ 1 h 69"/>
                  <a:gd name="T18" fmla="*/ 59 w 82"/>
                  <a:gd name="T19" fmla="*/ 1 h 69"/>
                  <a:gd name="T20" fmla="*/ 51 w 82"/>
                  <a:gd name="T21" fmla="*/ 1 h 69"/>
                  <a:gd name="T22" fmla="*/ 41 w 82"/>
                  <a:gd name="T23" fmla="*/ 1 h 69"/>
                  <a:gd name="T24" fmla="*/ 33 w 82"/>
                  <a:gd name="T25" fmla="*/ 1 h 69"/>
                  <a:gd name="T26" fmla="*/ 26 w 82"/>
                  <a:gd name="T27" fmla="*/ 1 h 69"/>
                  <a:gd name="T28" fmla="*/ 20 w 82"/>
                  <a:gd name="T29" fmla="*/ 1 h 69"/>
                  <a:gd name="T30" fmla="*/ 12 w 82"/>
                  <a:gd name="T31" fmla="*/ 1 h 69"/>
                  <a:gd name="T32" fmla="*/ 5 w 82"/>
                  <a:gd name="T33" fmla="*/ 1 h 69"/>
                  <a:gd name="T34" fmla="*/ 4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4 w 82"/>
                  <a:gd name="T41" fmla="*/ 1 h 69"/>
                  <a:gd name="T42" fmla="*/ 10 w 82"/>
                  <a:gd name="T43" fmla="*/ 1 h 69"/>
                  <a:gd name="T44" fmla="*/ 14 w 82"/>
                  <a:gd name="T45" fmla="*/ 1 h 69"/>
                  <a:gd name="T46" fmla="*/ 18 w 82"/>
                  <a:gd name="T47" fmla="*/ 1 h 69"/>
                  <a:gd name="T48" fmla="*/ 23 w 82"/>
                  <a:gd name="T49" fmla="*/ 1 h 69"/>
                  <a:gd name="T50" fmla="*/ 30 w 82"/>
                  <a:gd name="T51" fmla="*/ 1 h 69"/>
                  <a:gd name="T52" fmla="*/ 39 w 82"/>
                  <a:gd name="T53" fmla="*/ 1 h 69"/>
                  <a:gd name="T54" fmla="*/ 48 w 82"/>
                  <a:gd name="T55" fmla="*/ 1 h 69"/>
                  <a:gd name="T56" fmla="*/ 52 w 82"/>
                  <a:gd name="T57" fmla="*/ 1 h 69"/>
                  <a:gd name="T58" fmla="*/ 52 w 82"/>
                  <a:gd name="T59" fmla="*/ 1 h 69"/>
                  <a:gd name="T60" fmla="*/ 49 w 82"/>
                  <a:gd name="T61" fmla="*/ 1 h 69"/>
                  <a:gd name="T62" fmla="*/ 48 w 82"/>
                  <a:gd name="T63" fmla="*/ 1 h 69"/>
                  <a:gd name="T64" fmla="*/ 49 w 82"/>
                  <a:gd name="T65" fmla="*/ 1 h 69"/>
                  <a:gd name="T66" fmla="*/ 53 w 82"/>
                  <a:gd name="T67" fmla="*/ 1 h 69"/>
                  <a:gd name="T68" fmla="*/ 57 w 82"/>
                  <a:gd name="T69" fmla="*/ 0 h 69"/>
                  <a:gd name="T70" fmla="*/ 61 w 82"/>
                  <a:gd name="T71" fmla="*/ 0 h 69"/>
                  <a:gd name="T72" fmla="*/ 64 w 82"/>
                  <a:gd name="T73" fmla="*/ 1 h 69"/>
                  <a:gd name="T74" fmla="*/ 68 w 82"/>
                  <a:gd name="T75" fmla="*/ 1 h 69"/>
                  <a:gd name="T76" fmla="*/ 73 w 82"/>
                  <a:gd name="T77" fmla="*/ 1 h 69"/>
                  <a:gd name="T78" fmla="*/ 77 w 82"/>
                  <a:gd name="T79" fmla="*/ 1 h 69"/>
                  <a:gd name="T80" fmla="*/ 82 w 82"/>
                  <a:gd name="T81" fmla="*/ 1 h 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2"/>
                  <a:gd name="T124" fmla="*/ 0 h 69"/>
                  <a:gd name="T125" fmla="*/ 82 w 82"/>
                  <a:gd name="T126" fmla="*/ 69 h 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2" h="69">
                    <a:moveTo>
                      <a:pt x="82" y="20"/>
                    </a:moveTo>
                    <a:lnTo>
                      <a:pt x="76" y="20"/>
                    </a:lnTo>
                    <a:lnTo>
                      <a:pt x="69" y="17"/>
                    </a:lnTo>
                    <a:lnTo>
                      <a:pt x="63" y="12"/>
                    </a:lnTo>
                    <a:lnTo>
                      <a:pt x="59" y="11"/>
                    </a:lnTo>
                    <a:lnTo>
                      <a:pt x="57" y="14"/>
                    </a:lnTo>
                    <a:lnTo>
                      <a:pt x="59" y="18"/>
                    </a:lnTo>
                    <a:lnTo>
                      <a:pt x="61" y="26"/>
                    </a:lnTo>
                    <a:lnTo>
                      <a:pt x="62" y="32"/>
                    </a:lnTo>
                    <a:lnTo>
                      <a:pt x="59" y="42"/>
                    </a:lnTo>
                    <a:lnTo>
                      <a:pt x="51" y="50"/>
                    </a:lnTo>
                    <a:lnTo>
                      <a:pt x="41" y="51"/>
                    </a:lnTo>
                    <a:lnTo>
                      <a:pt x="33" y="51"/>
                    </a:lnTo>
                    <a:lnTo>
                      <a:pt x="26" y="50"/>
                    </a:lnTo>
                    <a:lnTo>
                      <a:pt x="20" y="53"/>
                    </a:lnTo>
                    <a:lnTo>
                      <a:pt x="12" y="59"/>
                    </a:lnTo>
                    <a:lnTo>
                      <a:pt x="5" y="69"/>
                    </a:lnTo>
                    <a:lnTo>
                      <a:pt x="4" y="69"/>
                    </a:lnTo>
                    <a:lnTo>
                      <a:pt x="1" y="69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3"/>
                    </a:lnTo>
                    <a:lnTo>
                      <a:pt x="14" y="48"/>
                    </a:lnTo>
                    <a:lnTo>
                      <a:pt x="18" y="45"/>
                    </a:lnTo>
                    <a:lnTo>
                      <a:pt x="23" y="44"/>
                    </a:lnTo>
                    <a:lnTo>
                      <a:pt x="30" y="45"/>
                    </a:lnTo>
                    <a:lnTo>
                      <a:pt x="39" y="47"/>
                    </a:lnTo>
                    <a:lnTo>
                      <a:pt x="48" y="45"/>
                    </a:lnTo>
                    <a:lnTo>
                      <a:pt x="52" y="38"/>
                    </a:lnTo>
                    <a:lnTo>
                      <a:pt x="52" y="29"/>
                    </a:lnTo>
                    <a:lnTo>
                      <a:pt x="49" y="20"/>
                    </a:lnTo>
                    <a:lnTo>
                      <a:pt x="48" y="12"/>
                    </a:lnTo>
                    <a:lnTo>
                      <a:pt x="49" y="6"/>
                    </a:lnTo>
                    <a:lnTo>
                      <a:pt x="53" y="2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8" y="6"/>
                    </a:lnTo>
                    <a:lnTo>
                      <a:pt x="73" y="11"/>
                    </a:lnTo>
                    <a:lnTo>
                      <a:pt x="77" y="15"/>
                    </a:lnTo>
                    <a:lnTo>
                      <a:pt x="8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5383" y="2152"/>
                <a:ext cx="161" cy="65"/>
              </a:xfrm>
              <a:custGeom>
                <a:avLst/>
                <a:gdLst>
                  <a:gd name="T0" fmla="*/ 140 w 161"/>
                  <a:gd name="T1" fmla="*/ 1 h 129"/>
                  <a:gd name="T2" fmla="*/ 146 w 161"/>
                  <a:gd name="T3" fmla="*/ 1 h 129"/>
                  <a:gd name="T4" fmla="*/ 148 w 161"/>
                  <a:gd name="T5" fmla="*/ 1 h 129"/>
                  <a:gd name="T6" fmla="*/ 133 w 161"/>
                  <a:gd name="T7" fmla="*/ 1 h 129"/>
                  <a:gd name="T8" fmla="*/ 124 w 161"/>
                  <a:gd name="T9" fmla="*/ 1 h 129"/>
                  <a:gd name="T10" fmla="*/ 112 w 161"/>
                  <a:gd name="T11" fmla="*/ 1 h 129"/>
                  <a:gd name="T12" fmla="*/ 98 w 161"/>
                  <a:gd name="T13" fmla="*/ 1 h 129"/>
                  <a:gd name="T14" fmla="*/ 83 w 161"/>
                  <a:gd name="T15" fmla="*/ 1 h 129"/>
                  <a:gd name="T16" fmla="*/ 73 w 161"/>
                  <a:gd name="T17" fmla="*/ 1 h 129"/>
                  <a:gd name="T18" fmla="*/ 61 w 161"/>
                  <a:gd name="T19" fmla="*/ 1 h 129"/>
                  <a:gd name="T20" fmla="*/ 50 w 161"/>
                  <a:gd name="T21" fmla="*/ 1 h 129"/>
                  <a:gd name="T22" fmla="*/ 40 w 161"/>
                  <a:gd name="T23" fmla="*/ 1 h 129"/>
                  <a:gd name="T24" fmla="*/ 29 w 161"/>
                  <a:gd name="T25" fmla="*/ 1 h 129"/>
                  <a:gd name="T26" fmla="*/ 21 w 161"/>
                  <a:gd name="T27" fmla="*/ 1 h 129"/>
                  <a:gd name="T28" fmla="*/ 13 w 161"/>
                  <a:gd name="T29" fmla="*/ 1 h 129"/>
                  <a:gd name="T30" fmla="*/ 2 w 161"/>
                  <a:gd name="T31" fmla="*/ 1 h 129"/>
                  <a:gd name="T32" fmla="*/ 3 w 161"/>
                  <a:gd name="T33" fmla="*/ 1 h 129"/>
                  <a:gd name="T34" fmla="*/ 16 w 161"/>
                  <a:gd name="T35" fmla="*/ 1 h 129"/>
                  <a:gd name="T36" fmla="*/ 32 w 161"/>
                  <a:gd name="T37" fmla="*/ 1 h 129"/>
                  <a:gd name="T38" fmla="*/ 42 w 161"/>
                  <a:gd name="T39" fmla="*/ 1 h 129"/>
                  <a:gd name="T40" fmla="*/ 41 w 161"/>
                  <a:gd name="T41" fmla="*/ 1 h 129"/>
                  <a:gd name="T42" fmla="*/ 29 w 161"/>
                  <a:gd name="T43" fmla="*/ 1 h 129"/>
                  <a:gd name="T44" fmla="*/ 15 w 161"/>
                  <a:gd name="T45" fmla="*/ 1 h 129"/>
                  <a:gd name="T46" fmla="*/ 20 w 161"/>
                  <a:gd name="T47" fmla="*/ 1 h 129"/>
                  <a:gd name="T48" fmla="*/ 26 w 161"/>
                  <a:gd name="T49" fmla="*/ 1 h 129"/>
                  <a:gd name="T50" fmla="*/ 38 w 161"/>
                  <a:gd name="T51" fmla="*/ 1 h 129"/>
                  <a:gd name="T52" fmla="*/ 49 w 161"/>
                  <a:gd name="T53" fmla="*/ 1 h 129"/>
                  <a:gd name="T54" fmla="*/ 59 w 161"/>
                  <a:gd name="T55" fmla="*/ 1 h 129"/>
                  <a:gd name="T56" fmla="*/ 67 w 161"/>
                  <a:gd name="T57" fmla="*/ 1 h 129"/>
                  <a:gd name="T58" fmla="*/ 74 w 161"/>
                  <a:gd name="T59" fmla="*/ 1 h 129"/>
                  <a:gd name="T60" fmla="*/ 78 w 161"/>
                  <a:gd name="T61" fmla="*/ 1 h 129"/>
                  <a:gd name="T62" fmla="*/ 88 w 161"/>
                  <a:gd name="T63" fmla="*/ 1 h 129"/>
                  <a:gd name="T64" fmla="*/ 101 w 161"/>
                  <a:gd name="T65" fmla="*/ 1 h 129"/>
                  <a:gd name="T66" fmla="*/ 115 w 161"/>
                  <a:gd name="T67" fmla="*/ 0 h 129"/>
                  <a:gd name="T68" fmla="*/ 137 w 161"/>
                  <a:gd name="T69" fmla="*/ 1 h 129"/>
                  <a:gd name="T70" fmla="*/ 154 w 161"/>
                  <a:gd name="T71" fmla="*/ 1 h 129"/>
                  <a:gd name="T72" fmla="*/ 157 w 161"/>
                  <a:gd name="T73" fmla="*/ 1 h 129"/>
                  <a:gd name="T74" fmla="*/ 154 w 161"/>
                  <a:gd name="T75" fmla="*/ 1 h 129"/>
                  <a:gd name="T76" fmla="*/ 148 w 161"/>
                  <a:gd name="T77" fmla="*/ 1 h 129"/>
                  <a:gd name="T78" fmla="*/ 154 w 161"/>
                  <a:gd name="T79" fmla="*/ 1 h 129"/>
                  <a:gd name="T80" fmla="*/ 160 w 161"/>
                  <a:gd name="T81" fmla="*/ 1 h 129"/>
                  <a:gd name="T82" fmla="*/ 161 w 161"/>
                  <a:gd name="T83" fmla="*/ 1 h 129"/>
                  <a:gd name="T84" fmla="*/ 159 w 161"/>
                  <a:gd name="T85" fmla="*/ 1 h 129"/>
                  <a:gd name="T86" fmla="*/ 157 w 161"/>
                  <a:gd name="T87" fmla="*/ 1 h 129"/>
                  <a:gd name="T88" fmla="*/ 156 w 161"/>
                  <a:gd name="T89" fmla="*/ 1 h 129"/>
                  <a:gd name="T90" fmla="*/ 142 w 161"/>
                  <a:gd name="T91" fmla="*/ 1 h 1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1"/>
                  <a:gd name="T139" fmla="*/ 0 h 129"/>
                  <a:gd name="T140" fmla="*/ 161 w 161"/>
                  <a:gd name="T141" fmla="*/ 129 h 12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1" h="129">
                    <a:moveTo>
                      <a:pt x="139" y="66"/>
                    </a:moveTo>
                    <a:lnTo>
                      <a:pt x="140" y="57"/>
                    </a:lnTo>
                    <a:lnTo>
                      <a:pt x="143" y="49"/>
                    </a:lnTo>
                    <a:lnTo>
                      <a:pt x="146" y="42"/>
                    </a:lnTo>
                    <a:lnTo>
                      <a:pt x="150" y="33"/>
                    </a:lnTo>
                    <a:lnTo>
                      <a:pt x="148" y="22"/>
                    </a:lnTo>
                    <a:lnTo>
                      <a:pt x="142" y="16"/>
                    </a:lnTo>
                    <a:lnTo>
                      <a:pt x="133" y="12"/>
                    </a:lnTo>
                    <a:lnTo>
                      <a:pt x="127" y="9"/>
                    </a:lnTo>
                    <a:lnTo>
                      <a:pt x="124" y="7"/>
                    </a:lnTo>
                    <a:lnTo>
                      <a:pt x="118" y="7"/>
                    </a:lnTo>
                    <a:lnTo>
                      <a:pt x="112" y="7"/>
                    </a:lnTo>
                    <a:lnTo>
                      <a:pt x="105" y="7"/>
                    </a:lnTo>
                    <a:lnTo>
                      <a:pt x="98" y="7"/>
                    </a:lnTo>
                    <a:lnTo>
                      <a:pt x="90" y="9"/>
                    </a:lnTo>
                    <a:lnTo>
                      <a:pt x="83" y="12"/>
                    </a:lnTo>
                    <a:lnTo>
                      <a:pt x="79" y="15"/>
                    </a:lnTo>
                    <a:lnTo>
                      <a:pt x="73" y="21"/>
                    </a:lnTo>
                    <a:lnTo>
                      <a:pt x="67" y="25"/>
                    </a:lnTo>
                    <a:lnTo>
                      <a:pt x="61" y="28"/>
                    </a:lnTo>
                    <a:lnTo>
                      <a:pt x="54" y="28"/>
                    </a:lnTo>
                    <a:lnTo>
                      <a:pt x="50" y="28"/>
                    </a:lnTo>
                    <a:lnTo>
                      <a:pt x="46" y="30"/>
                    </a:lnTo>
                    <a:lnTo>
                      <a:pt x="40" y="33"/>
                    </a:lnTo>
                    <a:lnTo>
                      <a:pt x="35" y="36"/>
                    </a:lnTo>
                    <a:lnTo>
                      <a:pt x="29" y="40"/>
                    </a:lnTo>
                    <a:lnTo>
                      <a:pt x="25" y="43"/>
                    </a:lnTo>
                    <a:lnTo>
                      <a:pt x="21" y="48"/>
                    </a:lnTo>
                    <a:lnTo>
                      <a:pt x="19" y="51"/>
                    </a:lnTo>
                    <a:lnTo>
                      <a:pt x="13" y="57"/>
                    </a:lnTo>
                    <a:lnTo>
                      <a:pt x="8" y="63"/>
                    </a:lnTo>
                    <a:lnTo>
                      <a:pt x="2" y="67"/>
                    </a:lnTo>
                    <a:lnTo>
                      <a:pt x="0" y="69"/>
                    </a:lnTo>
                    <a:lnTo>
                      <a:pt x="3" y="52"/>
                    </a:lnTo>
                    <a:lnTo>
                      <a:pt x="10" y="37"/>
                    </a:lnTo>
                    <a:lnTo>
                      <a:pt x="16" y="25"/>
                    </a:lnTo>
                    <a:lnTo>
                      <a:pt x="24" y="16"/>
                    </a:lnTo>
                    <a:lnTo>
                      <a:pt x="32" y="9"/>
                    </a:lnTo>
                    <a:lnTo>
                      <a:pt x="38" y="4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1" y="1"/>
                    </a:lnTo>
                    <a:lnTo>
                      <a:pt x="37" y="6"/>
                    </a:lnTo>
                    <a:lnTo>
                      <a:pt x="29" y="15"/>
                    </a:lnTo>
                    <a:lnTo>
                      <a:pt x="21" y="27"/>
                    </a:lnTo>
                    <a:lnTo>
                      <a:pt x="15" y="37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6" y="36"/>
                    </a:lnTo>
                    <a:lnTo>
                      <a:pt x="32" y="33"/>
                    </a:lnTo>
                    <a:lnTo>
                      <a:pt x="38" y="30"/>
                    </a:lnTo>
                    <a:lnTo>
                      <a:pt x="43" y="28"/>
                    </a:lnTo>
                    <a:lnTo>
                      <a:pt x="49" y="27"/>
                    </a:lnTo>
                    <a:lnTo>
                      <a:pt x="54" y="25"/>
                    </a:lnTo>
                    <a:lnTo>
                      <a:pt x="59" y="24"/>
                    </a:lnTo>
                    <a:lnTo>
                      <a:pt x="62" y="24"/>
                    </a:lnTo>
                    <a:lnTo>
                      <a:pt x="67" y="21"/>
                    </a:lnTo>
                    <a:lnTo>
                      <a:pt x="72" y="16"/>
                    </a:lnTo>
                    <a:lnTo>
                      <a:pt x="74" y="12"/>
                    </a:lnTo>
                    <a:lnTo>
                      <a:pt x="75" y="10"/>
                    </a:lnTo>
                    <a:lnTo>
                      <a:pt x="78" y="9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3"/>
                    </a:lnTo>
                    <a:lnTo>
                      <a:pt x="101" y="1"/>
                    </a:lnTo>
                    <a:lnTo>
                      <a:pt x="107" y="1"/>
                    </a:lnTo>
                    <a:lnTo>
                      <a:pt x="115" y="0"/>
                    </a:lnTo>
                    <a:lnTo>
                      <a:pt x="121" y="0"/>
                    </a:lnTo>
                    <a:lnTo>
                      <a:pt x="137" y="1"/>
                    </a:lnTo>
                    <a:lnTo>
                      <a:pt x="147" y="7"/>
                    </a:lnTo>
                    <a:lnTo>
                      <a:pt x="154" y="16"/>
                    </a:lnTo>
                    <a:lnTo>
                      <a:pt x="157" y="27"/>
                    </a:lnTo>
                    <a:lnTo>
                      <a:pt x="157" y="37"/>
                    </a:lnTo>
                    <a:lnTo>
                      <a:pt x="156" y="48"/>
                    </a:lnTo>
                    <a:lnTo>
                      <a:pt x="154" y="57"/>
                    </a:lnTo>
                    <a:lnTo>
                      <a:pt x="151" y="63"/>
                    </a:lnTo>
                    <a:lnTo>
                      <a:pt x="148" y="73"/>
                    </a:lnTo>
                    <a:lnTo>
                      <a:pt x="151" y="82"/>
                    </a:lnTo>
                    <a:lnTo>
                      <a:pt x="154" y="91"/>
                    </a:lnTo>
                    <a:lnTo>
                      <a:pt x="158" y="97"/>
                    </a:lnTo>
                    <a:lnTo>
                      <a:pt x="160" y="103"/>
                    </a:lnTo>
                    <a:lnTo>
                      <a:pt x="161" y="111"/>
                    </a:lnTo>
                    <a:lnTo>
                      <a:pt x="161" y="120"/>
                    </a:lnTo>
                    <a:lnTo>
                      <a:pt x="160" y="129"/>
                    </a:lnTo>
                    <a:lnTo>
                      <a:pt x="159" y="129"/>
                    </a:lnTo>
                    <a:lnTo>
                      <a:pt x="158" y="129"/>
                    </a:lnTo>
                    <a:lnTo>
                      <a:pt x="157" y="123"/>
                    </a:lnTo>
                    <a:lnTo>
                      <a:pt x="158" y="111"/>
                    </a:lnTo>
                    <a:lnTo>
                      <a:pt x="156" y="99"/>
                    </a:lnTo>
                    <a:lnTo>
                      <a:pt x="148" y="91"/>
                    </a:lnTo>
                    <a:lnTo>
                      <a:pt x="142" y="82"/>
                    </a:lnTo>
                    <a:lnTo>
                      <a:pt x="139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17"/>
              <p:cNvSpPr>
                <a:spLocks/>
              </p:cNvSpPr>
              <p:nvPr/>
            </p:nvSpPr>
            <p:spPr bwMode="auto">
              <a:xfrm>
                <a:off x="5144" y="2204"/>
                <a:ext cx="186" cy="78"/>
              </a:xfrm>
              <a:custGeom>
                <a:avLst/>
                <a:gdLst>
                  <a:gd name="T0" fmla="*/ 102 w 186"/>
                  <a:gd name="T1" fmla="*/ 1 h 156"/>
                  <a:gd name="T2" fmla="*/ 90 w 186"/>
                  <a:gd name="T3" fmla="*/ 1 h 156"/>
                  <a:gd name="T4" fmla="*/ 87 w 186"/>
                  <a:gd name="T5" fmla="*/ 1 h 156"/>
                  <a:gd name="T6" fmla="*/ 79 w 186"/>
                  <a:gd name="T7" fmla="*/ 1 h 156"/>
                  <a:gd name="T8" fmla="*/ 66 w 186"/>
                  <a:gd name="T9" fmla="*/ 1 h 156"/>
                  <a:gd name="T10" fmla="*/ 51 w 186"/>
                  <a:gd name="T11" fmla="*/ 1 h 156"/>
                  <a:gd name="T12" fmla="*/ 36 w 186"/>
                  <a:gd name="T13" fmla="*/ 1 h 156"/>
                  <a:gd name="T14" fmla="*/ 24 w 186"/>
                  <a:gd name="T15" fmla="*/ 1 h 156"/>
                  <a:gd name="T16" fmla="*/ 15 w 186"/>
                  <a:gd name="T17" fmla="*/ 1 h 156"/>
                  <a:gd name="T18" fmla="*/ 12 w 186"/>
                  <a:gd name="T19" fmla="*/ 1 h 156"/>
                  <a:gd name="T20" fmla="*/ 13 w 186"/>
                  <a:gd name="T21" fmla="*/ 1 h 156"/>
                  <a:gd name="T22" fmla="*/ 11 w 186"/>
                  <a:gd name="T23" fmla="*/ 1 h 156"/>
                  <a:gd name="T24" fmla="*/ 4 w 186"/>
                  <a:gd name="T25" fmla="*/ 1 h 156"/>
                  <a:gd name="T26" fmla="*/ 0 w 186"/>
                  <a:gd name="T27" fmla="*/ 1 h 156"/>
                  <a:gd name="T28" fmla="*/ 1 w 186"/>
                  <a:gd name="T29" fmla="*/ 1 h 156"/>
                  <a:gd name="T30" fmla="*/ 7 w 186"/>
                  <a:gd name="T31" fmla="*/ 1 h 156"/>
                  <a:gd name="T32" fmla="*/ 12 w 186"/>
                  <a:gd name="T33" fmla="*/ 1 h 156"/>
                  <a:gd name="T34" fmla="*/ 19 w 186"/>
                  <a:gd name="T35" fmla="*/ 1 h 156"/>
                  <a:gd name="T36" fmla="*/ 29 w 186"/>
                  <a:gd name="T37" fmla="*/ 1 h 156"/>
                  <a:gd name="T38" fmla="*/ 41 w 186"/>
                  <a:gd name="T39" fmla="*/ 1 h 156"/>
                  <a:gd name="T40" fmla="*/ 53 w 186"/>
                  <a:gd name="T41" fmla="*/ 1 h 156"/>
                  <a:gd name="T42" fmla="*/ 71 w 186"/>
                  <a:gd name="T43" fmla="*/ 1 h 156"/>
                  <a:gd name="T44" fmla="*/ 91 w 186"/>
                  <a:gd name="T45" fmla="*/ 1 h 156"/>
                  <a:gd name="T46" fmla="*/ 106 w 186"/>
                  <a:gd name="T47" fmla="*/ 1 h 156"/>
                  <a:gd name="T48" fmla="*/ 116 w 186"/>
                  <a:gd name="T49" fmla="*/ 1 h 156"/>
                  <a:gd name="T50" fmla="*/ 127 w 186"/>
                  <a:gd name="T51" fmla="*/ 1 h 156"/>
                  <a:gd name="T52" fmla="*/ 141 w 186"/>
                  <a:gd name="T53" fmla="*/ 1 h 156"/>
                  <a:gd name="T54" fmla="*/ 151 w 186"/>
                  <a:gd name="T55" fmla="*/ 1 h 156"/>
                  <a:gd name="T56" fmla="*/ 163 w 186"/>
                  <a:gd name="T57" fmla="*/ 1 h 156"/>
                  <a:gd name="T58" fmla="*/ 180 w 186"/>
                  <a:gd name="T59" fmla="*/ 1 h 156"/>
                  <a:gd name="T60" fmla="*/ 186 w 186"/>
                  <a:gd name="T61" fmla="*/ 0 h 156"/>
                  <a:gd name="T62" fmla="*/ 184 w 186"/>
                  <a:gd name="T63" fmla="*/ 1 h 156"/>
                  <a:gd name="T64" fmla="*/ 173 w 186"/>
                  <a:gd name="T65" fmla="*/ 1 h 156"/>
                  <a:gd name="T66" fmla="*/ 164 w 186"/>
                  <a:gd name="T67" fmla="*/ 1 h 156"/>
                  <a:gd name="T68" fmla="*/ 156 w 186"/>
                  <a:gd name="T69" fmla="*/ 1 h 156"/>
                  <a:gd name="T70" fmla="*/ 147 w 186"/>
                  <a:gd name="T71" fmla="*/ 1 h 156"/>
                  <a:gd name="T72" fmla="*/ 140 w 186"/>
                  <a:gd name="T73" fmla="*/ 1 h 156"/>
                  <a:gd name="T74" fmla="*/ 130 w 186"/>
                  <a:gd name="T75" fmla="*/ 1 h 156"/>
                  <a:gd name="T76" fmla="*/ 118 w 186"/>
                  <a:gd name="T77" fmla="*/ 1 h 156"/>
                  <a:gd name="T78" fmla="*/ 107 w 186"/>
                  <a:gd name="T79" fmla="*/ 1 h 156"/>
                  <a:gd name="T80" fmla="*/ 98 w 186"/>
                  <a:gd name="T81" fmla="*/ 1 h 156"/>
                  <a:gd name="T82" fmla="*/ 84 w 186"/>
                  <a:gd name="T83" fmla="*/ 1 h 156"/>
                  <a:gd name="T84" fmla="*/ 68 w 186"/>
                  <a:gd name="T85" fmla="*/ 1 h 156"/>
                  <a:gd name="T86" fmla="*/ 54 w 186"/>
                  <a:gd name="T87" fmla="*/ 1 h 156"/>
                  <a:gd name="T88" fmla="*/ 42 w 186"/>
                  <a:gd name="T89" fmla="*/ 1 h 156"/>
                  <a:gd name="T90" fmla="*/ 27 w 186"/>
                  <a:gd name="T91" fmla="*/ 1 h 156"/>
                  <a:gd name="T92" fmla="*/ 15 w 186"/>
                  <a:gd name="T93" fmla="*/ 1 h 156"/>
                  <a:gd name="T94" fmla="*/ 9 w 186"/>
                  <a:gd name="T95" fmla="*/ 1 h 156"/>
                  <a:gd name="T96" fmla="*/ 23 w 186"/>
                  <a:gd name="T97" fmla="*/ 1 h 156"/>
                  <a:gd name="T98" fmla="*/ 24 w 186"/>
                  <a:gd name="T99" fmla="*/ 1 h 156"/>
                  <a:gd name="T100" fmla="*/ 23 w 186"/>
                  <a:gd name="T101" fmla="*/ 1 h 156"/>
                  <a:gd name="T102" fmla="*/ 32 w 186"/>
                  <a:gd name="T103" fmla="*/ 1 h 156"/>
                  <a:gd name="T104" fmla="*/ 46 w 186"/>
                  <a:gd name="T105" fmla="*/ 1 h 156"/>
                  <a:gd name="T106" fmla="*/ 58 w 186"/>
                  <a:gd name="T107" fmla="*/ 1 h 156"/>
                  <a:gd name="T108" fmla="*/ 71 w 186"/>
                  <a:gd name="T109" fmla="*/ 1 h 156"/>
                  <a:gd name="T110" fmla="*/ 82 w 186"/>
                  <a:gd name="T111" fmla="*/ 1 h 156"/>
                  <a:gd name="T112" fmla="*/ 90 w 186"/>
                  <a:gd name="T113" fmla="*/ 1 h 156"/>
                  <a:gd name="T114" fmla="*/ 93 w 186"/>
                  <a:gd name="T115" fmla="*/ 1 h 156"/>
                  <a:gd name="T116" fmla="*/ 93 w 186"/>
                  <a:gd name="T117" fmla="*/ 1 h 156"/>
                  <a:gd name="T118" fmla="*/ 97 w 186"/>
                  <a:gd name="T119" fmla="*/ 1 h 156"/>
                  <a:gd name="T120" fmla="*/ 105 w 186"/>
                  <a:gd name="T121" fmla="*/ 1 h 156"/>
                  <a:gd name="T122" fmla="*/ 105 w 186"/>
                  <a:gd name="T123" fmla="*/ 1 h 1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6"/>
                  <a:gd name="T187" fmla="*/ 0 h 156"/>
                  <a:gd name="T188" fmla="*/ 186 w 186"/>
                  <a:gd name="T189" fmla="*/ 156 h 1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6" h="156">
                    <a:moveTo>
                      <a:pt x="104" y="156"/>
                    </a:moveTo>
                    <a:lnTo>
                      <a:pt x="102" y="156"/>
                    </a:lnTo>
                    <a:lnTo>
                      <a:pt x="95" y="153"/>
                    </a:lnTo>
                    <a:lnTo>
                      <a:pt x="90" y="147"/>
                    </a:lnTo>
                    <a:lnTo>
                      <a:pt x="88" y="134"/>
                    </a:lnTo>
                    <a:lnTo>
                      <a:pt x="87" y="126"/>
                    </a:lnTo>
                    <a:lnTo>
                      <a:pt x="84" y="122"/>
                    </a:lnTo>
                    <a:lnTo>
                      <a:pt x="79" y="120"/>
                    </a:lnTo>
                    <a:lnTo>
                      <a:pt x="74" y="119"/>
                    </a:lnTo>
                    <a:lnTo>
                      <a:pt x="66" y="119"/>
                    </a:lnTo>
                    <a:lnTo>
                      <a:pt x="58" y="120"/>
                    </a:lnTo>
                    <a:lnTo>
                      <a:pt x="51" y="122"/>
                    </a:lnTo>
                    <a:lnTo>
                      <a:pt x="43" y="123"/>
                    </a:lnTo>
                    <a:lnTo>
                      <a:pt x="36" y="123"/>
                    </a:lnTo>
                    <a:lnTo>
                      <a:pt x="29" y="122"/>
                    </a:lnTo>
                    <a:lnTo>
                      <a:pt x="24" y="119"/>
                    </a:lnTo>
                    <a:lnTo>
                      <a:pt x="18" y="114"/>
                    </a:lnTo>
                    <a:lnTo>
                      <a:pt x="15" y="110"/>
                    </a:lnTo>
                    <a:lnTo>
                      <a:pt x="13" y="104"/>
                    </a:lnTo>
                    <a:lnTo>
                      <a:pt x="12" y="99"/>
                    </a:lnTo>
                    <a:lnTo>
                      <a:pt x="12" y="95"/>
                    </a:lnTo>
                    <a:lnTo>
                      <a:pt x="13" y="87"/>
                    </a:lnTo>
                    <a:lnTo>
                      <a:pt x="12" y="81"/>
                    </a:lnTo>
                    <a:lnTo>
                      <a:pt x="11" y="77"/>
                    </a:lnTo>
                    <a:lnTo>
                      <a:pt x="7" y="74"/>
                    </a:lnTo>
                    <a:lnTo>
                      <a:pt x="4" y="69"/>
                    </a:lnTo>
                    <a:lnTo>
                      <a:pt x="2" y="65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1" y="50"/>
                    </a:lnTo>
                    <a:lnTo>
                      <a:pt x="4" y="45"/>
                    </a:lnTo>
                    <a:lnTo>
                      <a:pt x="7" y="41"/>
                    </a:lnTo>
                    <a:lnTo>
                      <a:pt x="10" y="36"/>
                    </a:lnTo>
                    <a:lnTo>
                      <a:pt x="12" y="33"/>
                    </a:lnTo>
                    <a:lnTo>
                      <a:pt x="15" y="29"/>
                    </a:lnTo>
                    <a:lnTo>
                      <a:pt x="19" y="24"/>
                    </a:lnTo>
                    <a:lnTo>
                      <a:pt x="24" y="20"/>
                    </a:lnTo>
                    <a:lnTo>
                      <a:pt x="29" y="15"/>
                    </a:lnTo>
                    <a:lnTo>
                      <a:pt x="36" y="12"/>
                    </a:lnTo>
                    <a:lnTo>
                      <a:pt x="41" y="11"/>
                    </a:lnTo>
                    <a:lnTo>
                      <a:pt x="46" y="9"/>
                    </a:lnTo>
                    <a:lnTo>
                      <a:pt x="53" y="9"/>
                    </a:lnTo>
                    <a:lnTo>
                      <a:pt x="62" y="9"/>
                    </a:lnTo>
                    <a:lnTo>
                      <a:pt x="71" y="11"/>
                    </a:lnTo>
                    <a:lnTo>
                      <a:pt x="81" y="12"/>
                    </a:lnTo>
                    <a:lnTo>
                      <a:pt x="91" y="14"/>
                    </a:lnTo>
                    <a:lnTo>
                      <a:pt x="100" y="14"/>
                    </a:lnTo>
                    <a:lnTo>
                      <a:pt x="106" y="14"/>
                    </a:lnTo>
                    <a:lnTo>
                      <a:pt x="111" y="14"/>
                    </a:lnTo>
                    <a:lnTo>
                      <a:pt x="116" y="12"/>
                    </a:lnTo>
                    <a:lnTo>
                      <a:pt x="121" y="11"/>
                    </a:lnTo>
                    <a:lnTo>
                      <a:pt x="127" y="9"/>
                    </a:lnTo>
                    <a:lnTo>
                      <a:pt x="134" y="8"/>
                    </a:lnTo>
                    <a:lnTo>
                      <a:pt x="141" y="8"/>
                    </a:lnTo>
                    <a:lnTo>
                      <a:pt x="146" y="8"/>
                    </a:lnTo>
                    <a:lnTo>
                      <a:pt x="151" y="8"/>
                    </a:lnTo>
                    <a:lnTo>
                      <a:pt x="156" y="8"/>
                    </a:lnTo>
                    <a:lnTo>
                      <a:pt x="163" y="9"/>
                    </a:lnTo>
                    <a:lnTo>
                      <a:pt x="172" y="9"/>
                    </a:lnTo>
                    <a:lnTo>
                      <a:pt x="180" y="6"/>
                    </a:lnTo>
                    <a:lnTo>
                      <a:pt x="184" y="2"/>
                    </a:lnTo>
                    <a:lnTo>
                      <a:pt x="186" y="0"/>
                    </a:lnTo>
                    <a:lnTo>
                      <a:pt x="186" y="3"/>
                    </a:lnTo>
                    <a:lnTo>
                      <a:pt x="184" y="11"/>
                    </a:lnTo>
                    <a:lnTo>
                      <a:pt x="177" y="15"/>
                    </a:lnTo>
                    <a:lnTo>
                      <a:pt x="173" y="15"/>
                    </a:lnTo>
                    <a:lnTo>
                      <a:pt x="169" y="15"/>
                    </a:lnTo>
                    <a:lnTo>
                      <a:pt x="164" y="15"/>
                    </a:lnTo>
                    <a:lnTo>
                      <a:pt x="160" y="15"/>
                    </a:lnTo>
                    <a:lnTo>
                      <a:pt x="156" y="15"/>
                    </a:lnTo>
                    <a:lnTo>
                      <a:pt x="151" y="15"/>
                    </a:lnTo>
                    <a:lnTo>
                      <a:pt x="147" y="15"/>
                    </a:lnTo>
                    <a:lnTo>
                      <a:pt x="144" y="17"/>
                    </a:lnTo>
                    <a:lnTo>
                      <a:pt x="140" y="18"/>
                    </a:lnTo>
                    <a:lnTo>
                      <a:pt x="135" y="18"/>
                    </a:lnTo>
                    <a:lnTo>
                      <a:pt x="130" y="20"/>
                    </a:lnTo>
                    <a:lnTo>
                      <a:pt x="123" y="21"/>
                    </a:lnTo>
                    <a:lnTo>
                      <a:pt x="118" y="21"/>
                    </a:lnTo>
                    <a:lnTo>
                      <a:pt x="112" y="23"/>
                    </a:lnTo>
                    <a:lnTo>
                      <a:pt x="107" y="23"/>
                    </a:lnTo>
                    <a:lnTo>
                      <a:pt x="103" y="23"/>
                    </a:lnTo>
                    <a:lnTo>
                      <a:pt x="98" y="23"/>
                    </a:lnTo>
                    <a:lnTo>
                      <a:pt x="92" y="21"/>
                    </a:lnTo>
                    <a:lnTo>
                      <a:pt x="84" y="20"/>
                    </a:lnTo>
                    <a:lnTo>
                      <a:pt x="77" y="20"/>
                    </a:lnTo>
                    <a:lnTo>
                      <a:pt x="68" y="18"/>
                    </a:lnTo>
                    <a:lnTo>
                      <a:pt x="61" y="17"/>
                    </a:lnTo>
                    <a:lnTo>
                      <a:pt x="54" y="17"/>
                    </a:lnTo>
                    <a:lnTo>
                      <a:pt x="50" y="17"/>
                    </a:lnTo>
                    <a:lnTo>
                      <a:pt x="42" y="20"/>
                    </a:lnTo>
                    <a:lnTo>
                      <a:pt x="35" y="24"/>
                    </a:lnTo>
                    <a:lnTo>
                      <a:pt x="27" y="32"/>
                    </a:lnTo>
                    <a:lnTo>
                      <a:pt x="20" y="36"/>
                    </a:lnTo>
                    <a:lnTo>
                      <a:pt x="15" y="41"/>
                    </a:lnTo>
                    <a:lnTo>
                      <a:pt x="10" y="47"/>
                    </a:lnTo>
                    <a:lnTo>
                      <a:pt x="9" y="56"/>
                    </a:lnTo>
                    <a:lnTo>
                      <a:pt x="15" y="65"/>
                    </a:lnTo>
                    <a:lnTo>
                      <a:pt x="23" y="74"/>
                    </a:lnTo>
                    <a:lnTo>
                      <a:pt x="25" y="83"/>
                    </a:lnTo>
                    <a:lnTo>
                      <a:pt x="24" y="90"/>
                    </a:lnTo>
                    <a:lnTo>
                      <a:pt x="23" y="96"/>
                    </a:lnTo>
                    <a:lnTo>
                      <a:pt x="23" y="102"/>
                    </a:lnTo>
                    <a:lnTo>
                      <a:pt x="27" y="108"/>
                    </a:lnTo>
                    <a:lnTo>
                      <a:pt x="32" y="111"/>
                    </a:lnTo>
                    <a:lnTo>
                      <a:pt x="41" y="111"/>
                    </a:lnTo>
                    <a:lnTo>
                      <a:pt x="46" y="110"/>
                    </a:lnTo>
                    <a:lnTo>
                      <a:pt x="52" y="108"/>
                    </a:lnTo>
                    <a:lnTo>
                      <a:pt x="58" y="108"/>
                    </a:lnTo>
                    <a:lnTo>
                      <a:pt x="65" y="107"/>
                    </a:lnTo>
                    <a:lnTo>
                      <a:pt x="71" y="107"/>
                    </a:lnTo>
                    <a:lnTo>
                      <a:pt x="78" y="108"/>
                    </a:lnTo>
                    <a:lnTo>
                      <a:pt x="82" y="110"/>
                    </a:lnTo>
                    <a:lnTo>
                      <a:pt x="87" y="113"/>
                    </a:lnTo>
                    <a:lnTo>
                      <a:pt x="90" y="119"/>
                    </a:lnTo>
                    <a:lnTo>
                      <a:pt x="92" y="123"/>
                    </a:lnTo>
                    <a:lnTo>
                      <a:pt x="93" y="128"/>
                    </a:lnTo>
                    <a:lnTo>
                      <a:pt x="93" y="134"/>
                    </a:lnTo>
                    <a:lnTo>
                      <a:pt x="93" y="140"/>
                    </a:lnTo>
                    <a:lnTo>
                      <a:pt x="95" y="144"/>
                    </a:lnTo>
                    <a:lnTo>
                      <a:pt x="97" y="149"/>
                    </a:lnTo>
                    <a:lnTo>
                      <a:pt x="102" y="150"/>
                    </a:lnTo>
                    <a:lnTo>
                      <a:pt x="105" y="152"/>
                    </a:lnTo>
                    <a:lnTo>
                      <a:pt x="106" y="153"/>
                    </a:lnTo>
                    <a:lnTo>
                      <a:pt x="105" y="155"/>
                    </a:lnTo>
                    <a:lnTo>
                      <a:pt x="104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5045" y="2146"/>
                <a:ext cx="104" cy="79"/>
              </a:xfrm>
              <a:custGeom>
                <a:avLst/>
                <a:gdLst>
                  <a:gd name="T0" fmla="*/ 30 w 104"/>
                  <a:gd name="T1" fmla="*/ 0 h 159"/>
                  <a:gd name="T2" fmla="*/ 33 w 104"/>
                  <a:gd name="T3" fmla="*/ 0 h 159"/>
                  <a:gd name="T4" fmla="*/ 27 w 104"/>
                  <a:gd name="T5" fmla="*/ 0 h 159"/>
                  <a:gd name="T6" fmla="*/ 18 w 104"/>
                  <a:gd name="T7" fmla="*/ 0 h 159"/>
                  <a:gd name="T8" fmla="*/ 13 w 104"/>
                  <a:gd name="T9" fmla="*/ 0 h 159"/>
                  <a:gd name="T10" fmla="*/ 17 w 104"/>
                  <a:gd name="T11" fmla="*/ 0 h 159"/>
                  <a:gd name="T12" fmla="*/ 25 w 104"/>
                  <a:gd name="T13" fmla="*/ 0 h 159"/>
                  <a:gd name="T14" fmla="*/ 33 w 104"/>
                  <a:gd name="T15" fmla="*/ 0 h 159"/>
                  <a:gd name="T16" fmla="*/ 30 w 104"/>
                  <a:gd name="T17" fmla="*/ 0 h 159"/>
                  <a:gd name="T18" fmla="*/ 24 w 104"/>
                  <a:gd name="T19" fmla="*/ 0 h 159"/>
                  <a:gd name="T20" fmla="*/ 27 w 104"/>
                  <a:gd name="T21" fmla="*/ 0 h 159"/>
                  <a:gd name="T22" fmla="*/ 43 w 104"/>
                  <a:gd name="T23" fmla="*/ 0 h 159"/>
                  <a:gd name="T24" fmla="*/ 58 w 104"/>
                  <a:gd name="T25" fmla="*/ 0 h 159"/>
                  <a:gd name="T26" fmla="*/ 69 w 104"/>
                  <a:gd name="T27" fmla="*/ 0 h 159"/>
                  <a:gd name="T28" fmla="*/ 81 w 104"/>
                  <a:gd name="T29" fmla="*/ 0 h 159"/>
                  <a:gd name="T30" fmla="*/ 89 w 104"/>
                  <a:gd name="T31" fmla="*/ 0 h 159"/>
                  <a:gd name="T32" fmla="*/ 98 w 104"/>
                  <a:gd name="T33" fmla="*/ 0 h 159"/>
                  <a:gd name="T34" fmla="*/ 104 w 104"/>
                  <a:gd name="T35" fmla="*/ 0 h 159"/>
                  <a:gd name="T36" fmla="*/ 101 w 104"/>
                  <a:gd name="T37" fmla="*/ 0 h 159"/>
                  <a:gd name="T38" fmla="*/ 92 w 104"/>
                  <a:gd name="T39" fmla="*/ 0 h 159"/>
                  <a:gd name="T40" fmla="*/ 78 w 104"/>
                  <a:gd name="T41" fmla="*/ 0 h 159"/>
                  <a:gd name="T42" fmla="*/ 63 w 104"/>
                  <a:gd name="T43" fmla="*/ 0 h 159"/>
                  <a:gd name="T44" fmla="*/ 45 w 104"/>
                  <a:gd name="T45" fmla="*/ 0 h 159"/>
                  <a:gd name="T46" fmla="*/ 27 w 104"/>
                  <a:gd name="T47" fmla="*/ 0 h 159"/>
                  <a:gd name="T48" fmla="*/ 18 w 104"/>
                  <a:gd name="T49" fmla="*/ 0 h 159"/>
                  <a:gd name="T50" fmla="*/ 14 w 104"/>
                  <a:gd name="T51" fmla="*/ 0 h 159"/>
                  <a:gd name="T52" fmla="*/ 17 w 104"/>
                  <a:gd name="T53" fmla="*/ 0 h 159"/>
                  <a:gd name="T54" fmla="*/ 9 w 104"/>
                  <a:gd name="T55" fmla="*/ 0 h 159"/>
                  <a:gd name="T56" fmla="*/ 0 w 104"/>
                  <a:gd name="T57" fmla="*/ 0 h 159"/>
                  <a:gd name="T58" fmla="*/ 8 w 104"/>
                  <a:gd name="T59" fmla="*/ 0 h 159"/>
                  <a:gd name="T60" fmla="*/ 17 w 104"/>
                  <a:gd name="T61" fmla="*/ 0 h 159"/>
                  <a:gd name="T62" fmla="*/ 23 w 104"/>
                  <a:gd name="T63" fmla="*/ 0 h 159"/>
                  <a:gd name="T64" fmla="*/ 19 w 104"/>
                  <a:gd name="T65" fmla="*/ 0 h 159"/>
                  <a:gd name="T66" fmla="*/ 11 w 104"/>
                  <a:gd name="T67" fmla="*/ 0 h 159"/>
                  <a:gd name="T68" fmla="*/ 25 w 104"/>
                  <a:gd name="T69" fmla="*/ 0 h 1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4"/>
                  <a:gd name="T106" fmla="*/ 0 h 159"/>
                  <a:gd name="T107" fmla="*/ 104 w 104"/>
                  <a:gd name="T108" fmla="*/ 159 h 1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4" h="159">
                    <a:moveTo>
                      <a:pt x="25" y="0"/>
                    </a:moveTo>
                    <a:lnTo>
                      <a:pt x="30" y="8"/>
                    </a:lnTo>
                    <a:lnTo>
                      <a:pt x="32" y="14"/>
                    </a:lnTo>
                    <a:lnTo>
                      <a:pt x="33" y="20"/>
                    </a:lnTo>
                    <a:lnTo>
                      <a:pt x="32" y="26"/>
                    </a:lnTo>
                    <a:lnTo>
                      <a:pt x="27" y="33"/>
                    </a:lnTo>
                    <a:lnTo>
                      <a:pt x="22" y="41"/>
                    </a:lnTo>
                    <a:lnTo>
                      <a:pt x="18" y="47"/>
                    </a:lnTo>
                    <a:lnTo>
                      <a:pt x="14" y="51"/>
                    </a:lnTo>
                    <a:lnTo>
                      <a:pt x="13" y="56"/>
                    </a:lnTo>
                    <a:lnTo>
                      <a:pt x="14" y="59"/>
                    </a:lnTo>
                    <a:lnTo>
                      <a:pt x="17" y="63"/>
                    </a:lnTo>
                    <a:lnTo>
                      <a:pt x="21" y="65"/>
                    </a:lnTo>
                    <a:lnTo>
                      <a:pt x="25" y="68"/>
                    </a:lnTo>
                    <a:lnTo>
                      <a:pt x="31" y="72"/>
                    </a:lnTo>
                    <a:lnTo>
                      <a:pt x="33" y="78"/>
                    </a:lnTo>
                    <a:lnTo>
                      <a:pt x="32" y="86"/>
                    </a:lnTo>
                    <a:lnTo>
                      <a:pt x="30" y="90"/>
                    </a:lnTo>
                    <a:lnTo>
                      <a:pt x="26" y="96"/>
                    </a:lnTo>
                    <a:lnTo>
                      <a:pt x="24" y="104"/>
                    </a:lnTo>
                    <a:lnTo>
                      <a:pt x="24" y="111"/>
                    </a:lnTo>
                    <a:lnTo>
                      <a:pt x="27" y="122"/>
                    </a:lnTo>
                    <a:lnTo>
                      <a:pt x="34" y="132"/>
                    </a:lnTo>
                    <a:lnTo>
                      <a:pt x="43" y="140"/>
                    </a:lnTo>
                    <a:lnTo>
                      <a:pt x="55" y="143"/>
                    </a:lnTo>
                    <a:lnTo>
                      <a:pt x="58" y="141"/>
                    </a:lnTo>
                    <a:lnTo>
                      <a:pt x="63" y="141"/>
                    </a:lnTo>
                    <a:lnTo>
                      <a:pt x="69" y="140"/>
                    </a:lnTo>
                    <a:lnTo>
                      <a:pt x="74" y="138"/>
                    </a:lnTo>
                    <a:lnTo>
                      <a:pt x="81" y="138"/>
                    </a:lnTo>
                    <a:lnTo>
                      <a:pt x="85" y="137"/>
                    </a:lnTo>
                    <a:lnTo>
                      <a:pt x="89" y="137"/>
                    </a:lnTo>
                    <a:lnTo>
                      <a:pt x="92" y="137"/>
                    </a:lnTo>
                    <a:lnTo>
                      <a:pt x="98" y="140"/>
                    </a:lnTo>
                    <a:lnTo>
                      <a:pt x="102" y="144"/>
                    </a:lnTo>
                    <a:lnTo>
                      <a:pt x="104" y="150"/>
                    </a:lnTo>
                    <a:lnTo>
                      <a:pt x="102" y="159"/>
                    </a:lnTo>
                    <a:lnTo>
                      <a:pt x="101" y="153"/>
                    </a:lnTo>
                    <a:lnTo>
                      <a:pt x="98" y="150"/>
                    </a:lnTo>
                    <a:lnTo>
                      <a:pt x="92" y="150"/>
                    </a:lnTo>
                    <a:lnTo>
                      <a:pt x="86" y="150"/>
                    </a:lnTo>
                    <a:lnTo>
                      <a:pt x="78" y="153"/>
                    </a:lnTo>
                    <a:lnTo>
                      <a:pt x="71" y="155"/>
                    </a:lnTo>
                    <a:lnTo>
                      <a:pt x="63" y="156"/>
                    </a:lnTo>
                    <a:lnTo>
                      <a:pt x="58" y="158"/>
                    </a:lnTo>
                    <a:lnTo>
                      <a:pt x="45" y="158"/>
                    </a:lnTo>
                    <a:lnTo>
                      <a:pt x="35" y="153"/>
                    </a:lnTo>
                    <a:lnTo>
                      <a:pt x="27" y="147"/>
                    </a:lnTo>
                    <a:lnTo>
                      <a:pt x="21" y="138"/>
                    </a:lnTo>
                    <a:lnTo>
                      <a:pt x="18" y="129"/>
                    </a:lnTo>
                    <a:lnTo>
                      <a:pt x="16" y="119"/>
                    </a:lnTo>
                    <a:lnTo>
                      <a:pt x="14" y="110"/>
                    </a:lnTo>
                    <a:lnTo>
                      <a:pt x="16" y="102"/>
                    </a:lnTo>
                    <a:lnTo>
                      <a:pt x="17" y="92"/>
                    </a:lnTo>
                    <a:lnTo>
                      <a:pt x="14" y="84"/>
                    </a:lnTo>
                    <a:lnTo>
                      <a:pt x="9" y="78"/>
                    </a:lnTo>
                    <a:lnTo>
                      <a:pt x="3" y="69"/>
                    </a:lnTo>
                    <a:lnTo>
                      <a:pt x="0" y="60"/>
                    </a:lnTo>
                    <a:lnTo>
                      <a:pt x="3" y="53"/>
                    </a:lnTo>
                    <a:lnTo>
                      <a:pt x="8" y="47"/>
                    </a:lnTo>
                    <a:lnTo>
                      <a:pt x="12" y="41"/>
                    </a:lnTo>
                    <a:lnTo>
                      <a:pt x="17" y="36"/>
                    </a:lnTo>
                    <a:lnTo>
                      <a:pt x="21" y="32"/>
                    </a:lnTo>
                    <a:lnTo>
                      <a:pt x="23" y="27"/>
                    </a:lnTo>
                    <a:lnTo>
                      <a:pt x="22" y="21"/>
                    </a:lnTo>
                    <a:lnTo>
                      <a:pt x="19" y="17"/>
                    </a:lnTo>
                    <a:lnTo>
                      <a:pt x="16" y="12"/>
                    </a:lnTo>
                    <a:lnTo>
                      <a:pt x="11" y="6"/>
                    </a:lnTo>
                    <a:lnTo>
                      <a:pt x="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5048" y="2065"/>
                <a:ext cx="416" cy="87"/>
              </a:xfrm>
              <a:custGeom>
                <a:avLst/>
                <a:gdLst>
                  <a:gd name="T0" fmla="*/ 191 w 416"/>
                  <a:gd name="T1" fmla="*/ 1 h 174"/>
                  <a:gd name="T2" fmla="*/ 188 w 416"/>
                  <a:gd name="T3" fmla="*/ 1 h 174"/>
                  <a:gd name="T4" fmla="*/ 184 w 416"/>
                  <a:gd name="T5" fmla="*/ 1 h 174"/>
                  <a:gd name="T6" fmla="*/ 171 w 416"/>
                  <a:gd name="T7" fmla="*/ 1 h 174"/>
                  <a:gd name="T8" fmla="*/ 151 w 416"/>
                  <a:gd name="T9" fmla="*/ 1 h 174"/>
                  <a:gd name="T10" fmla="*/ 125 w 416"/>
                  <a:gd name="T11" fmla="*/ 1 h 174"/>
                  <a:gd name="T12" fmla="*/ 92 w 416"/>
                  <a:gd name="T13" fmla="*/ 1 h 174"/>
                  <a:gd name="T14" fmla="*/ 76 w 416"/>
                  <a:gd name="T15" fmla="*/ 1 h 174"/>
                  <a:gd name="T16" fmla="*/ 56 w 416"/>
                  <a:gd name="T17" fmla="*/ 1 h 174"/>
                  <a:gd name="T18" fmla="*/ 47 w 416"/>
                  <a:gd name="T19" fmla="*/ 1 h 174"/>
                  <a:gd name="T20" fmla="*/ 32 w 416"/>
                  <a:gd name="T21" fmla="*/ 1 h 174"/>
                  <a:gd name="T22" fmla="*/ 11 w 416"/>
                  <a:gd name="T23" fmla="*/ 1 h 174"/>
                  <a:gd name="T24" fmla="*/ 20 w 416"/>
                  <a:gd name="T25" fmla="*/ 1 h 174"/>
                  <a:gd name="T26" fmla="*/ 2 w 416"/>
                  <a:gd name="T27" fmla="*/ 1 h 174"/>
                  <a:gd name="T28" fmla="*/ 9 w 416"/>
                  <a:gd name="T29" fmla="*/ 1 h 174"/>
                  <a:gd name="T30" fmla="*/ 29 w 416"/>
                  <a:gd name="T31" fmla="*/ 1 h 174"/>
                  <a:gd name="T32" fmla="*/ 48 w 416"/>
                  <a:gd name="T33" fmla="*/ 1 h 174"/>
                  <a:gd name="T34" fmla="*/ 60 w 416"/>
                  <a:gd name="T35" fmla="*/ 1 h 174"/>
                  <a:gd name="T36" fmla="*/ 74 w 416"/>
                  <a:gd name="T37" fmla="*/ 1 h 174"/>
                  <a:gd name="T38" fmla="*/ 95 w 416"/>
                  <a:gd name="T39" fmla="*/ 1 h 174"/>
                  <a:gd name="T40" fmla="*/ 125 w 416"/>
                  <a:gd name="T41" fmla="*/ 1 h 174"/>
                  <a:gd name="T42" fmla="*/ 148 w 416"/>
                  <a:gd name="T43" fmla="*/ 1 h 174"/>
                  <a:gd name="T44" fmla="*/ 163 w 416"/>
                  <a:gd name="T45" fmla="*/ 1 h 174"/>
                  <a:gd name="T46" fmla="*/ 181 w 416"/>
                  <a:gd name="T47" fmla="*/ 1 h 174"/>
                  <a:gd name="T48" fmla="*/ 189 w 416"/>
                  <a:gd name="T49" fmla="*/ 1 h 174"/>
                  <a:gd name="T50" fmla="*/ 208 w 416"/>
                  <a:gd name="T51" fmla="*/ 1 h 174"/>
                  <a:gd name="T52" fmla="*/ 238 w 416"/>
                  <a:gd name="T53" fmla="*/ 1 h 174"/>
                  <a:gd name="T54" fmla="*/ 254 w 416"/>
                  <a:gd name="T55" fmla="*/ 1 h 174"/>
                  <a:gd name="T56" fmla="*/ 278 w 416"/>
                  <a:gd name="T57" fmla="*/ 1 h 174"/>
                  <a:gd name="T58" fmla="*/ 308 w 416"/>
                  <a:gd name="T59" fmla="*/ 1 h 174"/>
                  <a:gd name="T60" fmla="*/ 324 w 416"/>
                  <a:gd name="T61" fmla="*/ 1 h 174"/>
                  <a:gd name="T62" fmla="*/ 329 w 416"/>
                  <a:gd name="T63" fmla="*/ 1 h 174"/>
                  <a:gd name="T64" fmla="*/ 351 w 416"/>
                  <a:gd name="T65" fmla="*/ 1 h 174"/>
                  <a:gd name="T66" fmla="*/ 373 w 416"/>
                  <a:gd name="T67" fmla="*/ 1 h 174"/>
                  <a:gd name="T68" fmla="*/ 399 w 416"/>
                  <a:gd name="T69" fmla="*/ 1 h 174"/>
                  <a:gd name="T70" fmla="*/ 397 w 416"/>
                  <a:gd name="T71" fmla="*/ 1 h 174"/>
                  <a:gd name="T72" fmla="*/ 403 w 416"/>
                  <a:gd name="T73" fmla="*/ 1 h 174"/>
                  <a:gd name="T74" fmla="*/ 400 w 416"/>
                  <a:gd name="T75" fmla="*/ 1 h 174"/>
                  <a:gd name="T76" fmla="*/ 416 w 416"/>
                  <a:gd name="T77" fmla="*/ 1 h 174"/>
                  <a:gd name="T78" fmla="*/ 405 w 416"/>
                  <a:gd name="T79" fmla="*/ 1 h 174"/>
                  <a:gd name="T80" fmla="*/ 409 w 416"/>
                  <a:gd name="T81" fmla="*/ 1 h 174"/>
                  <a:gd name="T82" fmla="*/ 389 w 416"/>
                  <a:gd name="T83" fmla="*/ 1 h 174"/>
                  <a:gd name="T84" fmla="*/ 393 w 416"/>
                  <a:gd name="T85" fmla="*/ 1 h 174"/>
                  <a:gd name="T86" fmla="*/ 390 w 416"/>
                  <a:gd name="T87" fmla="*/ 1 h 174"/>
                  <a:gd name="T88" fmla="*/ 395 w 416"/>
                  <a:gd name="T89" fmla="*/ 1 h 174"/>
                  <a:gd name="T90" fmla="*/ 386 w 416"/>
                  <a:gd name="T91" fmla="*/ 1 h 174"/>
                  <a:gd name="T92" fmla="*/ 374 w 416"/>
                  <a:gd name="T93" fmla="*/ 1 h 174"/>
                  <a:gd name="T94" fmla="*/ 360 w 416"/>
                  <a:gd name="T95" fmla="*/ 1 h 174"/>
                  <a:gd name="T96" fmla="*/ 341 w 416"/>
                  <a:gd name="T97" fmla="*/ 1 h 174"/>
                  <a:gd name="T98" fmla="*/ 320 w 416"/>
                  <a:gd name="T99" fmla="*/ 1 h 174"/>
                  <a:gd name="T100" fmla="*/ 294 w 416"/>
                  <a:gd name="T101" fmla="*/ 1 h 174"/>
                  <a:gd name="T102" fmla="*/ 272 w 416"/>
                  <a:gd name="T103" fmla="*/ 1 h 174"/>
                  <a:gd name="T104" fmla="*/ 250 w 416"/>
                  <a:gd name="T105" fmla="*/ 1 h 174"/>
                  <a:gd name="T106" fmla="*/ 228 w 416"/>
                  <a:gd name="T107" fmla="*/ 1 h 174"/>
                  <a:gd name="T108" fmla="*/ 216 w 416"/>
                  <a:gd name="T109" fmla="*/ 1 h 174"/>
                  <a:gd name="T110" fmla="*/ 193 w 416"/>
                  <a:gd name="T111" fmla="*/ 1 h 174"/>
                  <a:gd name="T112" fmla="*/ 194 w 416"/>
                  <a:gd name="T113" fmla="*/ 1 h 1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16"/>
                  <a:gd name="T172" fmla="*/ 0 h 174"/>
                  <a:gd name="T173" fmla="*/ 416 w 416"/>
                  <a:gd name="T174" fmla="*/ 174 h 1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16" h="174">
                    <a:moveTo>
                      <a:pt x="194" y="160"/>
                    </a:moveTo>
                    <a:lnTo>
                      <a:pt x="194" y="168"/>
                    </a:lnTo>
                    <a:lnTo>
                      <a:pt x="193" y="172"/>
                    </a:lnTo>
                    <a:lnTo>
                      <a:pt x="191" y="174"/>
                    </a:lnTo>
                    <a:lnTo>
                      <a:pt x="190" y="171"/>
                    </a:lnTo>
                    <a:lnTo>
                      <a:pt x="189" y="168"/>
                    </a:lnTo>
                    <a:lnTo>
                      <a:pt x="189" y="166"/>
                    </a:lnTo>
                    <a:lnTo>
                      <a:pt x="188" y="163"/>
                    </a:lnTo>
                    <a:lnTo>
                      <a:pt x="188" y="160"/>
                    </a:lnTo>
                    <a:lnTo>
                      <a:pt x="187" y="154"/>
                    </a:lnTo>
                    <a:lnTo>
                      <a:pt x="185" y="148"/>
                    </a:lnTo>
                    <a:lnTo>
                      <a:pt x="184" y="142"/>
                    </a:lnTo>
                    <a:lnTo>
                      <a:pt x="181" y="136"/>
                    </a:lnTo>
                    <a:lnTo>
                      <a:pt x="179" y="130"/>
                    </a:lnTo>
                    <a:lnTo>
                      <a:pt x="175" y="123"/>
                    </a:lnTo>
                    <a:lnTo>
                      <a:pt x="171" y="115"/>
                    </a:lnTo>
                    <a:lnTo>
                      <a:pt x="166" y="106"/>
                    </a:lnTo>
                    <a:lnTo>
                      <a:pt x="161" y="100"/>
                    </a:lnTo>
                    <a:lnTo>
                      <a:pt x="155" y="94"/>
                    </a:lnTo>
                    <a:lnTo>
                      <a:pt x="151" y="91"/>
                    </a:lnTo>
                    <a:lnTo>
                      <a:pt x="147" y="91"/>
                    </a:lnTo>
                    <a:lnTo>
                      <a:pt x="144" y="87"/>
                    </a:lnTo>
                    <a:lnTo>
                      <a:pt x="135" y="76"/>
                    </a:lnTo>
                    <a:lnTo>
                      <a:pt x="125" y="67"/>
                    </a:lnTo>
                    <a:lnTo>
                      <a:pt x="115" y="67"/>
                    </a:lnTo>
                    <a:lnTo>
                      <a:pt x="107" y="72"/>
                    </a:lnTo>
                    <a:lnTo>
                      <a:pt x="98" y="75"/>
                    </a:lnTo>
                    <a:lnTo>
                      <a:pt x="92" y="78"/>
                    </a:lnTo>
                    <a:lnTo>
                      <a:pt x="87" y="81"/>
                    </a:lnTo>
                    <a:lnTo>
                      <a:pt x="81" y="93"/>
                    </a:lnTo>
                    <a:lnTo>
                      <a:pt x="79" y="103"/>
                    </a:lnTo>
                    <a:lnTo>
                      <a:pt x="76" y="114"/>
                    </a:lnTo>
                    <a:lnTo>
                      <a:pt x="72" y="118"/>
                    </a:lnTo>
                    <a:lnTo>
                      <a:pt x="66" y="120"/>
                    </a:lnTo>
                    <a:lnTo>
                      <a:pt x="60" y="120"/>
                    </a:lnTo>
                    <a:lnTo>
                      <a:pt x="56" y="118"/>
                    </a:lnTo>
                    <a:lnTo>
                      <a:pt x="55" y="112"/>
                    </a:lnTo>
                    <a:lnTo>
                      <a:pt x="54" y="105"/>
                    </a:lnTo>
                    <a:lnTo>
                      <a:pt x="50" y="105"/>
                    </a:lnTo>
                    <a:lnTo>
                      <a:pt x="47" y="108"/>
                    </a:lnTo>
                    <a:lnTo>
                      <a:pt x="45" y="112"/>
                    </a:lnTo>
                    <a:lnTo>
                      <a:pt x="44" y="118"/>
                    </a:lnTo>
                    <a:lnTo>
                      <a:pt x="40" y="126"/>
                    </a:lnTo>
                    <a:lnTo>
                      <a:pt x="32" y="130"/>
                    </a:lnTo>
                    <a:lnTo>
                      <a:pt x="19" y="132"/>
                    </a:lnTo>
                    <a:lnTo>
                      <a:pt x="13" y="133"/>
                    </a:lnTo>
                    <a:lnTo>
                      <a:pt x="10" y="139"/>
                    </a:lnTo>
                    <a:lnTo>
                      <a:pt x="11" y="145"/>
                    </a:lnTo>
                    <a:lnTo>
                      <a:pt x="15" y="151"/>
                    </a:lnTo>
                    <a:lnTo>
                      <a:pt x="16" y="153"/>
                    </a:lnTo>
                    <a:lnTo>
                      <a:pt x="18" y="154"/>
                    </a:lnTo>
                    <a:lnTo>
                      <a:pt x="20" y="157"/>
                    </a:lnTo>
                    <a:lnTo>
                      <a:pt x="22" y="160"/>
                    </a:lnTo>
                    <a:lnTo>
                      <a:pt x="5" y="160"/>
                    </a:lnTo>
                    <a:lnTo>
                      <a:pt x="3" y="157"/>
                    </a:lnTo>
                    <a:lnTo>
                      <a:pt x="2" y="153"/>
                    </a:lnTo>
                    <a:lnTo>
                      <a:pt x="1" y="147"/>
                    </a:lnTo>
                    <a:lnTo>
                      <a:pt x="0" y="141"/>
                    </a:lnTo>
                    <a:lnTo>
                      <a:pt x="3" y="127"/>
                    </a:lnTo>
                    <a:lnTo>
                      <a:pt x="9" y="118"/>
                    </a:lnTo>
                    <a:lnTo>
                      <a:pt x="17" y="114"/>
                    </a:lnTo>
                    <a:lnTo>
                      <a:pt x="21" y="115"/>
                    </a:lnTo>
                    <a:lnTo>
                      <a:pt x="24" y="118"/>
                    </a:lnTo>
                    <a:lnTo>
                      <a:pt x="29" y="120"/>
                    </a:lnTo>
                    <a:lnTo>
                      <a:pt x="32" y="117"/>
                    </a:lnTo>
                    <a:lnTo>
                      <a:pt x="35" y="109"/>
                    </a:lnTo>
                    <a:lnTo>
                      <a:pt x="41" y="100"/>
                    </a:lnTo>
                    <a:lnTo>
                      <a:pt x="48" y="93"/>
                    </a:lnTo>
                    <a:lnTo>
                      <a:pt x="55" y="91"/>
                    </a:lnTo>
                    <a:lnTo>
                      <a:pt x="58" y="97"/>
                    </a:lnTo>
                    <a:lnTo>
                      <a:pt x="59" y="105"/>
                    </a:lnTo>
                    <a:lnTo>
                      <a:pt x="60" y="108"/>
                    </a:lnTo>
                    <a:lnTo>
                      <a:pt x="63" y="108"/>
                    </a:lnTo>
                    <a:lnTo>
                      <a:pt x="69" y="106"/>
                    </a:lnTo>
                    <a:lnTo>
                      <a:pt x="72" y="102"/>
                    </a:lnTo>
                    <a:lnTo>
                      <a:pt x="74" y="93"/>
                    </a:lnTo>
                    <a:lnTo>
                      <a:pt x="76" y="81"/>
                    </a:lnTo>
                    <a:lnTo>
                      <a:pt x="86" y="69"/>
                    </a:lnTo>
                    <a:lnTo>
                      <a:pt x="89" y="66"/>
                    </a:lnTo>
                    <a:lnTo>
                      <a:pt x="95" y="63"/>
                    </a:lnTo>
                    <a:lnTo>
                      <a:pt x="101" y="58"/>
                    </a:lnTo>
                    <a:lnTo>
                      <a:pt x="112" y="54"/>
                    </a:lnTo>
                    <a:lnTo>
                      <a:pt x="119" y="54"/>
                    </a:lnTo>
                    <a:lnTo>
                      <a:pt x="125" y="55"/>
                    </a:lnTo>
                    <a:lnTo>
                      <a:pt x="132" y="61"/>
                    </a:lnTo>
                    <a:lnTo>
                      <a:pt x="138" y="66"/>
                    </a:lnTo>
                    <a:lnTo>
                      <a:pt x="144" y="73"/>
                    </a:lnTo>
                    <a:lnTo>
                      <a:pt x="148" y="78"/>
                    </a:lnTo>
                    <a:lnTo>
                      <a:pt x="150" y="82"/>
                    </a:lnTo>
                    <a:lnTo>
                      <a:pt x="151" y="84"/>
                    </a:lnTo>
                    <a:lnTo>
                      <a:pt x="157" y="85"/>
                    </a:lnTo>
                    <a:lnTo>
                      <a:pt x="163" y="91"/>
                    </a:lnTo>
                    <a:lnTo>
                      <a:pt x="168" y="99"/>
                    </a:lnTo>
                    <a:lnTo>
                      <a:pt x="174" y="108"/>
                    </a:lnTo>
                    <a:lnTo>
                      <a:pt x="178" y="117"/>
                    </a:lnTo>
                    <a:lnTo>
                      <a:pt x="181" y="124"/>
                    </a:lnTo>
                    <a:lnTo>
                      <a:pt x="184" y="130"/>
                    </a:lnTo>
                    <a:lnTo>
                      <a:pt x="185" y="132"/>
                    </a:lnTo>
                    <a:lnTo>
                      <a:pt x="186" y="106"/>
                    </a:lnTo>
                    <a:lnTo>
                      <a:pt x="189" y="85"/>
                    </a:lnTo>
                    <a:lnTo>
                      <a:pt x="193" y="69"/>
                    </a:lnTo>
                    <a:lnTo>
                      <a:pt x="198" y="55"/>
                    </a:lnTo>
                    <a:lnTo>
                      <a:pt x="203" y="45"/>
                    </a:lnTo>
                    <a:lnTo>
                      <a:pt x="208" y="39"/>
                    </a:lnTo>
                    <a:lnTo>
                      <a:pt x="214" y="33"/>
                    </a:lnTo>
                    <a:lnTo>
                      <a:pt x="219" y="28"/>
                    </a:lnTo>
                    <a:lnTo>
                      <a:pt x="229" y="22"/>
                    </a:lnTo>
                    <a:lnTo>
                      <a:pt x="238" y="22"/>
                    </a:lnTo>
                    <a:lnTo>
                      <a:pt x="244" y="25"/>
                    </a:lnTo>
                    <a:lnTo>
                      <a:pt x="249" y="28"/>
                    </a:lnTo>
                    <a:lnTo>
                      <a:pt x="251" y="28"/>
                    </a:lnTo>
                    <a:lnTo>
                      <a:pt x="254" y="27"/>
                    </a:lnTo>
                    <a:lnTo>
                      <a:pt x="259" y="22"/>
                    </a:lnTo>
                    <a:lnTo>
                      <a:pt x="265" y="18"/>
                    </a:lnTo>
                    <a:lnTo>
                      <a:pt x="271" y="13"/>
                    </a:lnTo>
                    <a:lnTo>
                      <a:pt x="278" y="9"/>
                    </a:lnTo>
                    <a:lnTo>
                      <a:pt x="285" y="4"/>
                    </a:lnTo>
                    <a:lnTo>
                      <a:pt x="294" y="1"/>
                    </a:lnTo>
                    <a:lnTo>
                      <a:pt x="302" y="0"/>
                    </a:lnTo>
                    <a:lnTo>
                      <a:pt x="308" y="1"/>
                    </a:lnTo>
                    <a:lnTo>
                      <a:pt x="313" y="4"/>
                    </a:lnTo>
                    <a:lnTo>
                      <a:pt x="318" y="7"/>
                    </a:lnTo>
                    <a:lnTo>
                      <a:pt x="321" y="10"/>
                    </a:lnTo>
                    <a:lnTo>
                      <a:pt x="324" y="15"/>
                    </a:lnTo>
                    <a:lnTo>
                      <a:pt x="325" y="19"/>
                    </a:lnTo>
                    <a:lnTo>
                      <a:pt x="326" y="22"/>
                    </a:lnTo>
                    <a:lnTo>
                      <a:pt x="328" y="28"/>
                    </a:lnTo>
                    <a:lnTo>
                      <a:pt x="329" y="37"/>
                    </a:lnTo>
                    <a:lnTo>
                      <a:pt x="333" y="45"/>
                    </a:lnTo>
                    <a:lnTo>
                      <a:pt x="341" y="49"/>
                    </a:lnTo>
                    <a:lnTo>
                      <a:pt x="347" y="48"/>
                    </a:lnTo>
                    <a:lnTo>
                      <a:pt x="351" y="42"/>
                    </a:lnTo>
                    <a:lnTo>
                      <a:pt x="355" y="36"/>
                    </a:lnTo>
                    <a:lnTo>
                      <a:pt x="361" y="33"/>
                    </a:lnTo>
                    <a:lnTo>
                      <a:pt x="369" y="31"/>
                    </a:lnTo>
                    <a:lnTo>
                      <a:pt x="373" y="28"/>
                    </a:lnTo>
                    <a:lnTo>
                      <a:pt x="377" y="25"/>
                    </a:lnTo>
                    <a:lnTo>
                      <a:pt x="385" y="24"/>
                    </a:lnTo>
                    <a:lnTo>
                      <a:pt x="394" y="27"/>
                    </a:lnTo>
                    <a:lnTo>
                      <a:pt x="399" y="34"/>
                    </a:lnTo>
                    <a:lnTo>
                      <a:pt x="402" y="45"/>
                    </a:lnTo>
                    <a:lnTo>
                      <a:pt x="401" y="54"/>
                    </a:lnTo>
                    <a:lnTo>
                      <a:pt x="399" y="58"/>
                    </a:lnTo>
                    <a:lnTo>
                      <a:pt x="397" y="64"/>
                    </a:lnTo>
                    <a:lnTo>
                      <a:pt x="396" y="70"/>
                    </a:lnTo>
                    <a:lnTo>
                      <a:pt x="397" y="75"/>
                    </a:lnTo>
                    <a:lnTo>
                      <a:pt x="400" y="79"/>
                    </a:lnTo>
                    <a:lnTo>
                      <a:pt x="403" y="87"/>
                    </a:lnTo>
                    <a:lnTo>
                      <a:pt x="404" y="94"/>
                    </a:lnTo>
                    <a:lnTo>
                      <a:pt x="399" y="100"/>
                    </a:lnTo>
                    <a:lnTo>
                      <a:pt x="396" y="108"/>
                    </a:lnTo>
                    <a:lnTo>
                      <a:pt x="400" y="121"/>
                    </a:lnTo>
                    <a:lnTo>
                      <a:pt x="409" y="136"/>
                    </a:lnTo>
                    <a:lnTo>
                      <a:pt x="415" y="148"/>
                    </a:lnTo>
                    <a:lnTo>
                      <a:pt x="415" y="150"/>
                    </a:lnTo>
                    <a:lnTo>
                      <a:pt x="416" y="153"/>
                    </a:lnTo>
                    <a:lnTo>
                      <a:pt x="414" y="157"/>
                    </a:lnTo>
                    <a:lnTo>
                      <a:pt x="410" y="160"/>
                    </a:lnTo>
                    <a:lnTo>
                      <a:pt x="405" y="160"/>
                    </a:lnTo>
                    <a:lnTo>
                      <a:pt x="405" y="159"/>
                    </a:lnTo>
                    <a:lnTo>
                      <a:pt x="408" y="156"/>
                    </a:lnTo>
                    <a:lnTo>
                      <a:pt x="409" y="153"/>
                    </a:lnTo>
                    <a:lnTo>
                      <a:pt x="409" y="148"/>
                    </a:lnTo>
                    <a:lnTo>
                      <a:pt x="407" y="141"/>
                    </a:lnTo>
                    <a:lnTo>
                      <a:pt x="401" y="129"/>
                    </a:lnTo>
                    <a:lnTo>
                      <a:pt x="395" y="118"/>
                    </a:lnTo>
                    <a:lnTo>
                      <a:pt x="389" y="112"/>
                    </a:lnTo>
                    <a:lnTo>
                      <a:pt x="386" y="109"/>
                    </a:lnTo>
                    <a:lnTo>
                      <a:pt x="386" y="103"/>
                    </a:lnTo>
                    <a:lnTo>
                      <a:pt x="388" y="97"/>
                    </a:lnTo>
                    <a:lnTo>
                      <a:pt x="393" y="94"/>
                    </a:lnTo>
                    <a:lnTo>
                      <a:pt x="396" y="90"/>
                    </a:lnTo>
                    <a:lnTo>
                      <a:pt x="397" y="85"/>
                    </a:lnTo>
                    <a:lnTo>
                      <a:pt x="396" y="81"/>
                    </a:lnTo>
                    <a:lnTo>
                      <a:pt x="390" y="76"/>
                    </a:lnTo>
                    <a:lnTo>
                      <a:pt x="387" y="72"/>
                    </a:lnTo>
                    <a:lnTo>
                      <a:pt x="388" y="64"/>
                    </a:lnTo>
                    <a:lnTo>
                      <a:pt x="391" y="57"/>
                    </a:lnTo>
                    <a:lnTo>
                      <a:pt x="395" y="51"/>
                    </a:lnTo>
                    <a:lnTo>
                      <a:pt x="396" y="45"/>
                    </a:lnTo>
                    <a:lnTo>
                      <a:pt x="395" y="37"/>
                    </a:lnTo>
                    <a:lnTo>
                      <a:pt x="390" y="31"/>
                    </a:lnTo>
                    <a:lnTo>
                      <a:pt x="386" y="30"/>
                    </a:lnTo>
                    <a:lnTo>
                      <a:pt x="383" y="34"/>
                    </a:lnTo>
                    <a:lnTo>
                      <a:pt x="381" y="40"/>
                    </a:lnTo>
                    <a:lnTo>
                      <a:pt x="378" y="46"/>
                    </a:lnTo>
                    <a:lnTo>
                      <a:pt x="374" y="48"/>
                    </a:lnTo>
                    <a:lnTo>
                      <a:pt x="370" y="46"/>
                    </a:lnTo>
                    <a:lnTo>
                      <a:pt x="367" y="43"/>
                    </a:lnTo>
                    <a:lnTo>
                      <a:pt x="363" y="42"/>
                    </a:lnTo>
                    <a:lnTo>
                      <a:pt x="360" y="43"/>
                    </a:lnTo>
                    <a:lnTo>
                      <a:pt x="356" y="46"/>
                    </a:lnTo>
                    <a:lnTo>
                      <a:pt x="351" y="52"/>
                    </a:lnTo>
                    <a:lnTo>
                      <a:pt x="346" y="55"/>
                    </a:lnTo>
                    <a:lnTo>
                      <a:pt x="341" y="57"/>
                    </a:lnTo>
                    <a:lnTo>
                      <a:pt x="334" y="54"/>
                    </a:lnTo>
                    <a:lnTo>
                      <a:pt x="329" y="49"/>
                    </a:lnTo>
                    <a:lnTo>
                      <a:pt x="323" y="42"/>
                    </a:lnTo>
                    <a:lnTo>
                      <a:pt x="320" y="30"/>
                    </a:lnTo>
                    <a:lnTo>
                      <a:pt x="316" y="19"/>
                    </a:lnTo>
                    <a:lnTo>
                      <a:pt x="308" y="13"/>
                    </a:lnTo>
                    <a:lnTo>
                      <a:pt x="300" y="12"/>
                    </a:lnTo>
                    <a:lnTo>
                      <a:pt x="294" y="13"/>
                    </a:lnTo>
                    <a:lnTo>
                      <a:pt x="289" y="16"/>
                    </a:lnTo>
                    <a:lnTo>
                      <a:pt x="283" y="21"/>
                    </a:lnTo>
                    <a:lnTo>
                      <a:pt x="278" y="25"/>
                    </a:lnTo>
                    <a:lnTo>
                      <a:pt x="272" y="30"/>
                    </a:lnTo>
                    <a:lnTo>
                      <a:pt x="267" y="34"/>
                    </a:lnTo>
                    <a:lnTo>
                      <a:pt x="262" y="37"/>
                    </a:lnTo>
                    <a:lnTo>
                      <a:pt x="255" y="39"/>
                    </a:lnTo>
                    <a:lnTo>
                      <a:pt x="250" y="39"/>
                    </a:lnTo>
                    <a:lnTo>
                      <a:pt x="244" y="37"/>
                    </a:lnTo>
                    <a:lnTo>
                      <a:pt x="238" y="37"/>
                    </a:lnTo>
                    <a:lnTo>
                      <a:pt x="233" y="37"/>
                    </a:lnTo>
                    <a:lnTo>
                      <a:pt x="228" y="39"/>
                    </a:lnTo>
                    <a:lnTo>
                      <a:pt x="225" y="40"/>
                    </a:lnTo>
                    <a:lnTo>
                      <a:pt x="220" y="42"/>
                    </a:lnTo>
                    <a:lnTo>
                      <a:pt x="218" y="43"/>
                    </a:lnTo>
                    <a:lnTo>
                      <a:pt x="216" y="46"/>
                    </a:lnTo>
                    <a:lnTo>
                      <a:pt x="210" y="55"/>
                    </a:lnTo>
                    <a:lnTo>
                      <a:pt x="202" y="72"/>
                    </a:lnTo>
                    <a:lnTo>
                      <a:pt x="194" y="96"/>
                    </a:lnTo>
                    <a:lnTo>
                      <a:pt x="193" y="126"/>
                    </a:lnTo>
                    <a:lnTo>
                      <a:pt x="194" y="136"/>
                    </a:lnTo>
                    <a:lnTo>
                      <a:pt x="194" y="145"/>
                    </a:lnTo>
                    <a:lnTo>
                      <a:pt x="194" y="154"/>
                    </a:lnTo>
                    <a:lnTo>
                      <a:pt x="194" y="1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Freeform 20"/>
              <p:cNvSpPr>
                <a:spLocks/>
              </p:cNvSpPr>
              <p:nvPr/>
            </p:nvSpPr>
            <p:spPr bwMode="auto">
              <a:xfrm>
                <a:off x="5453" y="2146"/>
                <a:ext cx="5" cy="1"/>
              </a:xfrm>
              <a:custGeom>
                <a:avLst/>
                <a:gdLst>
                  <a:gd name="T0" fmla="*/ 5 w 5"/>
                  <a:gd name="T1" fmla="*/ 0 h 2"/>
                  <a:gd name="T2" fmla="*/ 3 w 5"/>
                  <a:gd name="T3" fmla="*/ 1 h 2"/>
                  <a:gd name="T4" fmla="*/ 2 w 5"/>
                  <a:gd name="T5" fmla="*/ 1 h 2"/>
                  <a:gd name="T6" fmla="*/ 0 w 5"/>
                  <a:gd name="T7" fmla="*/ 1 h 2"/>
                  <a:gd name="T8" fmla="*/ 0 w 5"/>
                  <a:gd name="T9" fmla="*/ 0 h 2"/>
                  <a:gd name="T10" fmla="*/ 5 w 5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2"/>
                  <a:gd name="T20" fmla="*/ 5 w 5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2">
                    <a:moveTo>
                      <a:pt x="5" y="0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Freeform 21"/>
              <p:cNvSpPr>
                <a:spLocks/>
              </p:cNvSpPr>
              <p:nvPr/>
            </p:nvSpPr>
            <p:spPr bwMode="auto">
              <a:xfrm>
                <a:off x="5343" y="2191"/>
                <a:ext cx="121" cy="84"/>
              </a:xfrm>
              <a:custGeom>
                <a:avLst/>
                <a:gdLst>
                  <a:gd name="T0" fmla="*/ 86 w 121"/>
                  <a:gd name="T1" fmla="*/ 0 h 170"/>
                  <a:gd name="T2" fmla="*/ 96 w 121"/>
                  <a:gd name="T3" fmla="*/ 0 h 170"/>
                  <a:gd name="T4" fmla="*/ 113 w 121"/>
                  <a:gd name="T5" fmla="*/ 0 h 170"/>
                  <a:gd name="T6" fmla="*/ 117 w 121"/>
                  <a:gd name="T7" fmla="*/ 0 h 170"/>
                  <a:gd name="T8" fmla="*/ 115 w 121"/>
                  <a:gd name="T9" fmla="*/ 0 h 170"/>
                  <a:gd name="T10" fmla="*/ 107 w 121"/>
                  <a:gd name="T11" fmla="*/ 0 h 170"/>
                  <a:gd name="T12" fmla="*/ 96 w 121"/>
                  <a:gd name="T13" fmla="*/ 0 h 170"/>
                  <a:gd name="T14" fmla="*/ 82 w 121"/>
                  <a:gd name="T15" fmla="*/ 0 h 170"/>
                  <a:gd name="T16" fmla="*/ 69 w 121"/>
                  <a:gd name="T17" fmla="*/ 0 h 170"/>
                  <a:gd name="T18" fmla="*/ 56 w 121"/>
                  <a:gd name="T19" fmla="*/ 0 h 170"/>
                  <a:gd name="T20" fmla="*/ 46 w 121"/>
                  <a:gd name="T21" fmla="*/ 0 h 170"/>
                  <a:gd name="T22" fmla="*/ 38 w 121"/>
                  <a:gd name="T23" fmla="*/ 0 h 170"/>
                  <a:gd name="T24" fmla="*/ 30 w 121"/>
                  <a:gd name="T25" fmla="*/ 0 h 170"/>
                  <a:gd name="T26" fmla="*/ 14 w 121"/>
                  <a:gd name="T27" fmla="*/ 0 h 170"/>
                  <a:gd name="T28" fmla="*/ 5 w 121"/>
                  <a:gd name="T29" fmla="*/ 0 h 170"/>
                  <a:gd name="T30" fmla="*/ 0 w 121"/>
                  <a:gd name="T31" fmla="*/ 0 h 170"/>
                  <a:gd name="T32" fmla="*/ 4 w 121"/>
                  <a:gd name="T33" fmla="*/ 0 h 170"/>
                  <a:gd name="T34" fmla="*/ 13 w 121"/>
                  <a:gd name="T35" fmla="*/ 0 h 170"/>
                  <a:gd name="T36" fmla="*/ 23 w 121"/>
                  <a:gd name="T37" fmla="*/ 0 h 170"/>
                  <a:gd name="T38" fmla="*/ 33 w 121"/>
                  <a:gd name="T39" fmla="*/ 0 h 170"/>
                  <a:gd name="T40" fmla="*/ 39 w 121"/>
                  <a:gd name="T41" fmla="*/ 0 h 170"/>
                  <a:gd name="T42" fmla="*/ 44 w 121"/>
                  <a:gd name="T43" fmla="*/ 0 h 170"/>
                  <a:gd name="T44" fmla="*/ 53 w 121"/>
                  <a:gd name="T45" fmla="*/ 0 h 170"/>
                  <a:gd name="T46" fmla="*/ 67 w 121"/>
                  <a:gd name="T47" fmla="*/ 0 h 170"/>
                  <a:gd name="T48" fmla="*/ 88 w 121"/>
                  <a:gd name="T49" fmla="*/ 0 h 170"/>
                  <a:gd name="T50" fmla="*/ 103 w 121"/>
                  <a:gd name="T51" fmla="*/ 0 h 170"/>
                  <a:gd name="T52" fmla="*/ 113 w 121"/>
                  <a:gd name="T53" fmla="*/ 0 h 170"/>
                  <a:gd name="T54" fmla="*/ 118 w 121"/>
                  <a:gd name="T55" fmla="*/ 0 h 170"/>
                  <a:gd name="T56" fmla="*/ 121 w 121"/>
                  <a:gd name="T57" fmla="*/ 0 h 170"/>
                  <a:gd name="T58" fmla="*/ 114 w 121"/>
                  <a:gd name="T59" fmla="*/ 0 h 170"/>
                  <a:gd name="T60" fmla="*/ 103 w 121"/>
                  <a:gd name="T61" fmla="*/ 0 h 170"/>
                  <a:gd name="T62" fmla="*/ 89 w 121"/>
                  <a:gd name="T63" fmla="*/ 0 h 170"/>
                  <a:gd name="T64" fmla="*/ 88 w 121"/>
                  <a:gd name="T65" fmla="*/ 0 h 170"/>
                  <a:gd name="T66" fmla="*/ 86 w 121"/>
                  <a:gd name="T67" fmla="*/ 0 h 170"/>
                  <a:gd name="T68" fmla="*/ 78 w 121"/>
                  <a:gd name="T69" fmla="*/ 0 h 170"/>
                  <a:gd name="T70" fmla="*/ 68 w 121"/>
                  <a:gd name="T71" fmla="*/ 0 h 170"/>
                  <a:gd name="T72" fmla="*/ 59 w 121"/>
                  <a:gd name="T73" fmla="*/ 0 h 170"/>
                  <a:gd name="T74" fmla="*/ 50 w 121"/>
                  <a:gd name="T75" fmla="*/ 0 h 170"/>
                  <a:gd name="T76" fmla="*/ 42 w 121"/>
                  <a:gd name="T77" fmla="*/ 0 h 170"/>
                  <a:gd name="T78" fmla="*/ 35 w 121"/>
                  <a:gd name="T79" fmla="*/ 0 h 170"/>
                  <a:gd name="T80" fmla="*/ 26 w 121"/>
                  <a:gd name="T81" fmla="*/ 0 h 170"/>
                  <a:gd name="T82" fmla="*/ 22 w 121"/>
                  <a:gd name="T83" fmla="*/ 0 h 170"/>
                  <a:gd name="T84" fmla="*/ 18 w 121"/>
                  <a:gd name="T85" fmla="*/ 0 h 170"/>
                  <a:gd name="T86" fmla="*/ 18 w 121"/>
                  <a:gd name="T87" fmla="*/ 0 h 170"/>
                  <a:gd name="T88" fmla="*/ 24 w 121"/>
                  <a:gd name="T89" fmla="*/ 0 h 170"/>
                  <a:gd name="T90" fmla="*/ 27 w 121"/>
                  <a:gd name="T91" fmla="*/ 0 h 170"/>
                  <a:gd name="T92" fmla="*/ 34 w 121"/>
                  <a:gd name="T93" fmla="*/ 0 h 170"/>
                  <a:gd name="T94" fmla="*/ 43 w 121"/>
                  <a:gd name="T95" fmla="*/ 0 h 170"/>
                  <a:gd name="T96" fmla="*/ 54 w 121"/>
                  <a:gd name="T97" fmla="*/ 0 h 170"/>
                  <a:gd name="T98" fmla="*/ 68 w 121"/>
                  <a:gd name="T99" fmla="*/ 0 h 170"/>
                  <a:gd name="T100" fmla="*/ 79 w 121"/>
                  <a:gd name="T101" fmla="*/ 0 h 170"/>
                  <a:gd name="T102" fmla="*/ 85 w 121"/>
                  <a:gd name="T103" fmla="*/ 0 h 1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1"/>
                  <a:gd name="T157" fmla="*/ 0 h 170"/>
                  <a:gd name="T158" fmla="*/ 121 w 121"/>
                  <a:gd name="T159" fmla="*/ 170 h 1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1" h="170">
                    <a:moveTo>
                      <a:pt x="85" y="84"/>
                    </a:moveTo>
                    <a:lnTo>
                      <a:pt x="86" y="77"/>
                    </a:lnTo>
                    <a:lnTo>
                      <a:pt x="90" y="69"/>
                    </a:lnTo>
                    <a:lnTo>
                      <a:pt x="96" y="62"/>
                    </a:lnTo>
                    <a:lnTo>
                      <a:pt x="105" y="53"/>
                    </a:lnTo>
                    <a:lnTo>
                      <a:pt x="113" y="45"/>
                    </a:lnTo>
                    <a:lnTo>
                      <a:pt x="116" y="36"/>
                    </a:lnTo>
                    <a:lnTo>
                      <a:pt x="117" y="27"/>
                    </a:lnTo>
                    <a:lnTo>
                      <a:pt x="116" y="18"/>
                    </a:lnTo>
                    <a:lnTo>
                      <a:pt x="115" y="14"/>
                    </a:lnTo>
                    <a:lnTo>
                      <a:pt x="112" y="9"/>
                    </a:lnTo>
                    <a:lnTo>
                      <a:pt x="107" y="6"/>
                    </a:lnTo>
                    <a:lnTo>
                      <a:pt x="103" y="5"/>
                    </a:lnTo>
                    <a:lnTo>
                      <a:pt x="96" y="5"/>
                    </a:lnTo>
                    <a:lnTo>
                      <a:pt x="90" y="6"/>
                    </a:lnTo>
                    <a:lnTo>
                      <a:pt x="82" y="11"/>
                    </a:lnTo>
                    <a:lnTo>
                      <a:pt x="76" y="17"/>
                    </a:lnTo>
                    <a:lnTo>
                      <a:pt x="69" y="23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51" y="30"/>
                    </a:lnTo>
                    <a:lnTo>
                      <a:pt x="46" y="30"/>
                    </a:lnTo>
                    <a:lnTo>
                      <a:pt x="42" y="30"/>
                    </a:lnTo>
                    <a:lnTo>
                      <a:pt x="38" y="29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3" y="30"/>
                    </a:lnTo>
                    <a:lnTo>
                      <a:pt x="14" y="35"/>
                    </a:lnTo>
                    <a:lnTo>
                      <a:pt x="9" y="38"/>
                    </a:lnTo>
                    <a:lnTo>
                      <a:pt x="5" y="39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4" y="30"/>
                    </a:lnTo>
                    <a:lnTo>
                      <a:pt x="9" y="27"/>
                    </a:lnTo>
                    <a:lnTo>
                      <a:pt x="13" y="26"/>
                    </a:lnTo>
                    <a:lnTo>
                      <a:pt x="18" y="24"/>
                    </a:lnTo>
                    <a:lnTo>
                      <a:pt x="23" y="23"/>
                    </a:lnTo>
                    <a:lnTo>
                      <a:pt x="28" y="21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9" y="23"/>
                    </a:lnTo>
                    <a:lnTo>
                      <a:pt x="41" y="24"/>
                    </a:lnTo>
                    <a:lnTo>
                      <a:pt x="44" y="24"/>
                    </a:lnTo>
                    <a:lnTo>
                      <a:pt x="49" y="24"/>
                    </a:lnTo>
                    <a:lnTo>
                      <a:pt x="53" y="23"/>
                    </a:lnTo>
                    <a:lnTo>
                      <a:pt x="59" y="20"/>
                    </a:lnTo>
                    <a:lnTo>
                      <a:pt x="67" y="15"/>
                    </a:lnTo>
                    <a:lnTo>
                      <a:pt x="77" y="9"/>
                    </a:lnTo>
                    <a:lnTo>
                      <a:pt x="88" y="3"/>
                    </a:lnTo>
                    <a:lnTo>
                      <a:pt x="96" y="0"/>
                    </a:lnTo>
                    <a:lnTo>
                      <a:pt x="103" y="0"/>
                    </a:lnTo>
                    <a:lnTo>
                      <a:pt x="108" y="3"/>
                    </a:lnTo>
                    <a:lnTo>
                      <a:pt x="113" y="6"/>
                    </a:lnTo>
                    <a:lnTo>
                      <a:pt x="116" y="11"/>
                    </a:lnTo>
                    <a:lnTo>
                      <a:pt x="118" y="15"/>
                    </a:lnTo>
                    <a:lnTo>
                      <a:pt x="120" y="20"/>
                    </a:lnTo>
                    <a:lnTo>
                      <a:pt x="121" y="29"/>
                    </a:lnTo>
                    <a:lnTo>
                      <a:pt x="118" y="39"/>
                    </a:lnTo>
                    <a:lnTo>
                      <a:pt x="114" y="50"/>
                    </a:lnTo>
                    <a:lnTo>
                      <a:pt x="109" y="56"/>
                    </a:lnTo>
                    <a:lnTo>
                      <a:pt x="103" y="60"/>
                    </a:lnTo>
                    <a:lnTo>
                      <a:pt x="95" y="69"/>
                    </a:lnTo>
                    <a:lnTo>
                      <a:pt x="89" y="78"/>
                    </a:lnTo>
                    <a:lnTo>
                      <a:pt x="88" y="87"/>
                    </a:lnTo>
                    <a:lnTo>
                      <a:pt x="88" y="96"/>
                    </a:lnTo>
                    <a:lnTo>
                      <a:pt x="88" y="110"/>
                    </a:lnTo>
                    <a:lnTo>
                      <a:pt x="86" y="123"/>
                    </a:lnTo>
                    <a:lnTo>
                      <a:pt x="82" y="135"/>
                    </a:lnTo>
                    <a:lnTo>
                      <a:pt x="78" y="141"/>
                    </a:lnTo>
                    <a:lnTo>
                      <a:pt x="74" y="147"/>
                    </a:lnTo>
                    <a:lnTo>
                      <a:pt x="68" y="153"/>
                    </a:lnTo>
                    <a:lnTo>
                      <a:pt x="63" y="158"/>
                    </a:lnTo>
                    <a:lnTo>
                      <a:pt x="59" y="162"/>
                    </a:lnTo>
                    <a:lnTo>
                      <a:pt x="53" y="164"/>
                    </a:lnTo>
                    <a:lnTo>
                      <a:pt x="50" y="167"/>
                    </a:lnTo>
                    <a:lnTo>
                      <a:pt x="47" y="167"/>
                    </a:lnTo>
                    <a:lnTo>
                      <a:pt x="42" y="165"/>
                    </a:lnTo>
                    <a:lnTo>
                      <a:pt x="39" y="161"/>
                    </a:lnTo>
                    <a:lnTo>
                      <a:pt x="35" y="156"/>
                    </a:lnTo>
                    <a:lnTo>
                      <a:pt x="29" y="155"/>
                    </a:lnTo>
                    <a:lnTo>
                      <a:pt x="26" y="158"/>
                    </a:lnTo>
                    <a:lnTo>
                      <a:pt x="24" y="162"/>
                    </a:lnTo>
                    <a:lnTo>
                      <a:pt x="22" y="167"/>
                    </a:lnTo>
                    <a:lnTo>
                      <a:pt x="18" y="170"/>
                    </a:lnTo>
                    <a:lnTo>
                      <a:pt x="18" y="168"/>
                    </a:lnTo>
                    <a:lnTo>
                      <a:pt x="18" y="167"/>
                    </a:lnTo>
                    <a:lnTo>
                      <a:pt x="18" y="162"/>
                    </a:lnTo>
                    <a:lnTo>
                      <a:pt x="21" y="159"/>
                    </a:lnTo>
                    <a:lnTo>
                      <a:pt x="24" y="155"/>
                    </a:lnTo>
                    <a:lnTo>
                      <a:pt x="25" y="149"/>
                    </a:lnTo>
                    <a:lnTo>
                      <a:pt x="27" y="144"/>
                    </a:lnTo>
                    <a:lnTo>
                      <a:pt x="29" y="143"/>
                    </a:lnTo>
                    <a:lnTo>
                      <a:pt x="34" y="146"/>
                    </a:lnTo>
                    <a:lnTo>
                      <a:pt x="39" y="152"/>
                    </a:lnTo>
                    <a:lnTo>
                      <a:pt x="43" y="158"/>
                    </a:lnTo>
                    <a:lnTo>
                      <a:pt x="49" y="159"/>
                    </a:lnTo>
                    <a:lnTo>
                      <a:pt x="54" y="156"/>
                    </a:lnTo>
                    <a:lnTo>
                      <a:pt x="62" y="149"/>
                    </a:lnTo>
                    <a:lnTo>
                      <a:pt x="68" y="140"/>
                    </a:lnTo>
                    <a:lnTo>
                      <a:pt x="75" y="129"/>
                    </a:lnTo>
                    <a:lnTo>
                      <a:pt x="79" y="117"/>
                    </a:lnTo>
                    <a:lnTo>
                      <a:pt x="82" y="102"/>
                    </a:lnTo>
                    <a:lnTo>
                      <a:pt x="85" y="89"/>
                    </a:lnTo>
                    <a:lnTo>
                      <a:pt x="85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Freeform 22"/>
              <p:cNvSpPr>
                <a:spLocks/>
              </p:cNvSpPr>
              <p:nvPr/>
            </p:nvSpPr>
            <p:spPr bwMode="auto">
              <a:xfrm>
                <a:off x="5225" y="2182"/>
                <a:ext cx="41" cy="29"/>
              </a:xfrm>
              <a:custGeom>
                <a:avLst/>
                <a:gdLst>
                  <a:gd name="T0" fmla="*/ 41 w 41"/>
                  <a:gd name="T1" fmla="*/ 1 h 57"/>
                  <a:gd name="T2" fmla="*/ 41 w 41"/>
                  <a:gd name="T3" fmla="*/ 1 h 57"/>
                  <a:gd name="T4" fmla="*/ 40 w 41"/>
                  <a:gd name="T5" fmla="*/ 1 h 57"/>
                  <a:gd name="T6" fmla="*/ 37 w 41"/>
                  <a:gd name="T7" fmla="*/ 1 h 57"/>
                  <a:gd name="T8" fmla="*/ 34 w 41"/>
                  <a:gd name="T9" fmla="*/ 1 h 57"/>
                  <a:gd name="T10" fmla="*/ 35 w 41"/>
                  <a:gd name="T11" fmla="*/ 1 h 57"/>
                  <a:gd name="T12" fmla="*/ 36 w 41"/>
                  <a:gd name="T13" fmla="*/ 1 h 57"/>
                  <a:gd name="T14" fmla="*/ 37 w 41"/>
                  <a:gd name="T15" fmla="*/ 1 h 57"/>
                  <a:gd name="T16" fmla="*/ 37 w 41"/>
                  <a:gd name="T17" fmla="*/ 1 h 57"/>
                  <a:gd name="T18" fmla="*/ 36 w 41"/>
                  <a:gd name="T19" fmla="*/ 1 h 57"/>
                  <a:gd name="T20" fmla="*/ 34 w 41"/>
                  <a:gd name="T21" fmla="*/ 1 h 57"/>
                  <a:gd name="T22" fmla="*/ 31 w 41"/>
                  <a:gd name="T23" fmla="*/ 0 h 57"/>
                  <a:gd name="T24" fmla="*/ 27 w 41"/>
                  <a:gd name="T25" fmla="*/ 0 h 57"/>
                  <a:gd name="T26" fmla="*/ 25 w 41"/>
                  <a:gd name="T27" fmla="*/ 0 h 57"/>
                  <a:gd name="T28" fmla="*/ 26 w 41"/>
                  <a:gd name="T29" fmla="*/ 1 h 57"/>
                  <a:gd name="T30" fmla="*/ 28 w 41"/>
                  <a:gd name="T31" fmla="*/ 1 h 57"/>
                  <a:gd name="T32" fmla="*/ 30 w 41"/>
                  <a:gd name="T33" fmla="*/ 1 h 57"/>
                  <a:gd name="T34" fmla="*/ 31 w 41"/>
                  <a:gd name="T35" fmla="*/ 1 h 57"/>
                  <a:gd name="T36" fmla="*/ 33 w 41"/>
                  <a:gd name="T37" fmla="*/ 1 h 57"/>
                  <a:gd name="T38" fmla="*/ 31 w 41"/>
                  <a:gd name="T39" fmla="*/ 1 h 57"/>
                  <a:gd name="T40" fmla="*/ 26 w 41"/>
                  <a:gd name="T41" fmla="*/ 1 h 57"/>
                  <a:gd name="T42" fmla="*/ 19 w 41"/>
                  <a:gd name="T43" fmla="*/ 1 h 57"/>
                  <a:gd name="T44" fmla="*/ 11 w 41"/>
                  <a:gd name="T45" fmla="*/ 1 h 57"/>
                  <a:gd name="T46" fmla="*/ 6 w 41"/>
                  <a:gd name="T47" fmla="*/ 1 h 57"/>
                  <a:gd name="T48" fmla="*/ 3 w 41"/>
                  <a:gd name="T49" fmla="*/ 1 h 57"/>
                  <a:gd name="T50" fmla="*/ 3 w 41"/>
                  <a:gd name="T51" fmla="*/ 1 h 57"/>
                  <a:gd name="T52" fmla="*/ 2 w 41"/>
                  <a:gd name="T53" fmla="*/ 1 h 57"/>
                  <a:gd name="T54" fmla="*/ 1 w 41"/>
                  <a:gd name="T55" fmla="*/ 1 h 57"/>
                  <a:gd name="T56" fmla="*/ 0 w 41"/>
                  <a:gd name="T57" fmla="*/ 1 h 57"/>
                  <a:gd name="T58" fmla="*/ 0 w 41"/>
                  <a:gd name="T59" fmla="*/ 1 h 57"/>
                  <a:gd name="T60" fmla="*/ 2 w 41"/>
                  <a:gd name="T61" fmla="*/ 1 h 57"/>
                  <a:gd name="T62" fmla="*/ 8 w 41"/>
                  <a:gd name="T63" fmla="*/ 1 h 57"/>
                  <a:gd name="T64" fmla="*/ 21 w 41"/>
                  <a:gd name="T65" fmla="*/ 1 h 57"/>
                  <a:gd name="T66" fmla="*/ 23 w 41"/>
                  <a:gd name="T67" fmla="*/ 1 h 57"/>
                  <a:gd name="T68" fmla="*/ 27 w 41"/>
                  <a:gd name="T69" fmla="*/ 1 h 57"/>
                  <a:gd name="T70" fmla="*/ 30 w 41"/>
                  <a:gd name="T71" fmla="*/ 1 h 57"/>
                  <a:gd name="T72" fmla="*/ 33 w 41"/>
                  <a:gd name="T73" fmla="*/ 1 h 57"/>
                  <a:gd name="T74" fmla="*/ 34 w 41"/>
                  <a:gd name="T75" fmla="*/ 1 h 57"/>
                  <a:gd name="T76" fmla="*/ 36 w 41"/>
                  <a:gd name="T77" fmla="*/ 1 h 57"/>
                  <a:gd name="T78" fmla="*/ 36 w 41"/>
                  <a:gd name="T79" fmla="*/ 1 h 57"/>
                  <a:gd name="T80" fmla="*/ 36 w 41"/>
                  <a:gd name="T81" fmla="*/ 1 h 57"/>
                  <a:gd name="T82" fmla="*/ 41 w 41"/>
                  <a:gd name="T83" fmla="*/ 1 h 5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"/>
                  <a:gd name="T127" fmla="*/ 0 h 57"/>
                  <a:gd name="T128" fmla="*/ 41 w 41"/>
                  <a:gd name="T129" fmla="*/ 57 h 5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" h="57">
                    <a:moveTo>
                      <a:pt x="41" y="55"/>
                    </a:moveTo>
                    <a:lnTo>
                      <a:pt x="41" y="46"/>
                    </a:lnTo>
                    <a:lnTo>
                      <a:pt x="40" y="36"/>
                    </a:lnTo>
                    <a:lnTo>
                      <a:pt x="37" y="27"/>
                    </a:lnTo>
                    <a:lnTo>
                      <a:pt x="34" y="21"/>
                    </a:lnTo>
                    <a:lnTo>
                      <a:pt x="35" y="19"/>
                    </a:lnTo>
                    <a:lnTo>
                      <a:pt x="36" y="16"/>
                    </a:lnTo>
                    <a:lnTo>
                      <a:pt x="37" y="12"/>
                    </a:lnTo>
                    <a:lnTo>
                      <a:pt x="37" y="7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30" y="6"/>
                    </a:lnTo>
                    <a:lnTo>
                      <a:pt x="31" y="7"/>
                    </a:lnTo>
                    <a:lnTo>
                      <a:pt x="33" y="10"/>
                    </a:lnTo>
                    <a:lnTo>
                      <a:pt x="31" y="15"/>
                    </a:lnTo>
                    <a:lnTo>
                      <a:pt x="26" y="21"/>
                    </a:lnTo>
                    <a:lnTo>
                      <a:pt x="19" y="25"/>
                    </a:lnTo>
                    <a:lnTo>
                      <a:pt x="11" y="28"/>
                    </a:lnTo>
                    <a:lnTo>
                      <a:pt x="6" y="28"/>
                    </a:lnTo>
                    <a:lnTo>
                      <a:pt x="3" y="24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8" y="36"/>
                    </a:lnTo>
                    <a:lnTo>
                      <a:pt x="21" y="31"/>
                    </a:lnTo>
                    <a:lnTo>
                      <a:pt x="23" y="31"/>
                    </a:lnTo>
                    <a:lnTo>
                      <a:pt x="27" y="30"/>
                    </a:lnTo>
                    <a:lnTo>
                      <a:pt x="30" y="30"/>
                    </a:lnTo>
                    <a:lnTo>
                      <a:pt x="33" y="33"/>
                    </a:lnTo>
                    <a:lnTo>
                      <a:pt x="34" y="39"/>
                    </a:lnTo>
                    <a:lnTo>
                      <a:pt x="36" y="45"/>
                    </a:lnTo>
                    <a:lnTo>
                      <a:pt x="36" y="51"/>
                    </a:lnTo>
                    <a:lnTo>
                      <a:pt x="36" y="57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5244" y="2153"/>
                <a:ext cx="41" cy="56"/>
              </a:xfrm>
              <a:custGeom>
                <a:avLst/>
                <a:gdLst>
                  <a:gd name="T0" fmla="*/ 33 w 41"/>
                  <a:gd name="T1" fmla="*/ 0 h 113"/>
                  <a:gd name="T2" fmla="*/ 34 w 41"/>
                  <a:gd name="T3" fmla="*/ 0 h 113"/>
                  <a:gd name="T4" fmla="*/ 35 w 41"/>
                  <a:gd name="T5" fmla="*/ 0 h 113"/>
                  <a:gd name="T6" fmla="*/ 35 w 41"/>
                  <a:gd name="T7" fmla="*/ 0 h 113"/>
                  <a:gd name="T8" fmla="*/ 33 w 41"/>
                  <a:gd name="T9" fmla="*/ 0 h 113"/>
                  <a:gd name="T10" fmla="*/ 29 w 41"/>
                  <a:gd name="T11" fmla="*/ 0 h 113"/>
                  <a:gd name="T12" fmla="*/ 25 w 41"/>
                  <a:gd name="T13" fmla="*/ 0 h 113"/>
                  <a:gd name="T14" fmla="*/ 22 w 41"/>
                  <a:gd name="T15" fmla="*/ 0 h 113"/>
                  <a:gd name="T16" fmla="*/ 19 w 41"/>
                  <a:gd name="T17" fmla="*/ 0 h 113"/>
                  <a:gd name="T18" fmla="*/ 18 w 41"/>
                  <a:gd name="T19" fmla="*/ 0 h 113"/>
                  <a:gd name="T20" fmla="*/ 18 w 41"/>
                  <a:gd name="T21" fmla="*/ 0 h 113"/>
                  <a:gd name="T22" fmla="*/ 18 w 41"/>
                  <a:gd name="T23" fmla="*/ 0 h 113"/>
                  <a:gd name="T24" fmla="*/ 20 w 41"/>
                  <a:gd name="T25" fmla="*/ 0 h 113"/>
                  <a:gd name="T26" fmla="*/ 23 w 41"/>
                  <a:gd name="T27" fmla="*/ 0 h 113"/>
                  <a:gd name="T28" fmla="*/ 27 w 41"/>
                  <a:gd name="T29" fmla="*/ 0 h 113"/>
                  <a:gd name="T30" fmla="*/ 30 w 41"/>
                  <a:gd name="T31" fmla="*/ 0 h 113"/>
                  <a:gd name="T32" fmla="*/ 30 w 41"/>
                  <a:gd name="T33" fmla="*/ 0 h 113"/>
                  <a:gd name="T34" fmla="*/ 29 w 41"/>
                  <a:gd name="T35" fmla="*/ 0 h 113"/>
                  <a:gd name="T36" fmla="*/ 25 w 41"/>
                  <a:gd name="T37" fmla="*/ 0 h 113"/>
                  <a:gd name="T38" fmla="*/ 21 w 41"/>
                  <a:gd name="T39" fmla="*/ 0 h 113"/>
                  <a:gd name="T40" fmla="*/ 15 w 41"/>
                  <a:gd name="T41" fmla="*/ 0 h 113"/>
                  <a:gd name="T42" fmla="*/ 8 w 41"/>
                  <a:gd name="T43" fmla="*/ 0 h 113"/>
                  <a:gd name="T44" fmla="*/ 5 w 41"/>
                  <a:gd name="T45" fmla="*/ 0 h 113"/>
                  <a:gd name="T46" fmla="*/ 3 w 41"/>
                  <a:gd name="T47" fmla="*/ 0 h 113"/>
                  <a:gd name="T48" fmla="*/ 4 w 41"/>
                  <a:gd name="T49" fmla="*/ 0 h 113"/>
                  <a:gd name="T50" fmla="*/ 5 w 41"/>
                  <a:gd name="T51" fmla="*/ 0 h 113"/>
                  <a:gd name="T52" fmla="*/ 6 w 41"/>
                  <a:gd name="T53" fmla="*/ 0 h 113"/>
                  <a:gd name="T54" fmla="*/ 7 w 41"/>
                  <a:gd name="T55" fmla="*/ 0 h 113"/>
                  <a:gd name="T56" fmla="*/ 10 w 41"/>
                  <a:gd name="T57" fmla="*/ 0 h 113"/>
                  <a:gd name="T58" fmla="*/ 14 w 41"/>
                  <a:gd name="T59" fmla="*/ 0 h 113"/>
                  <a:gd name="T60" fmla="*/ 14 w 41"/>
                  <a:gd name="T61" fmla="*/ 0 h 113"/>
                  <a:gd name="T62" fmla="*/ 11 w 41"/>
                  <a:gd name="T63" fmla="*/ 0 h 113"/>
                  <a:gd name="T64" fmla="*/ 9 w 41"/>
                  <a:gd name="T65" fmla="*/ 0 h 113"/>
                  <a:gd name="T66" fmla="*/ 7 w 41"/>
                  <a:gd name="T67" fmla="*/ 0 h 113"/>
                  <a:gd name="T68" fmla="*/ 4 w 41"/>
                  <a:gd name="T69" fmla="*/ 0 h 113"/>
                  <a:gd name="T70" fmla="*/ 1 w 41"/>
                  <a:gd name="T71" fmla="*/ 0 h 113"/>
                  <a:gd name="T72" fmla="*/ 0 w 41"/>
                  <a:gd name="T73" fmla="*/ 0 h 113"/>
                  <a:gd name="T74" fmla="*/ 2 w 41"/>
                  <a:gd name="T75" fmla="*/ 0 h 113"/>
                  <a:gd name="T76" fmla="*/ 5 w 41"/>
                  <a:gd name="T77" fmla="*/ 0 h 113"/>
                  <a:gd name="T78" fmla="*/ 9 w 41"/>
                  <a:gd name="T79" fmla="*/ 0 h 113"/>
                  <a:gd name="T80" fmla="*/ 14 w 41"/>
                  <a:gd name="T81" fmla="*/ 0 h 113"/>
                  <a:gd name="T82" fmla="*/ 20 w 41"/>
                  <a:gd name="T83" fmla="*/ 0 h 113"/>
                  <a:gd name="T84" fmla="*/ 27 w 41"/>
                  <a:gd name="T85" fmla="*/ 0 h 113"/>
                  <a:gd name="T86" fmla="*/ 33 w 41"/>
                  <a:gd name="T87" fmla="*/ 0 h 113"/>
                  <a:gd name="T88" fmla="*/ 36 w 41"/>
                  <a:gd name="T89" fmla="*/ 0 h 113"/>
                  <a:gd name="T90" fmla="*/ 36 w 41"/>
                  <a:gd name="T91" fmla="*/ 0 h 113"/>
                  <a:gd name="T92" fmla="*/ 34 w 41"/>
                  <a:gd name="T93" fmla="*/ 0 h 113"/>
                  <a:gd name="T94" fmla="*/ 30 w 41"/>
                  <a:gd name="T95" fmla="*/ 0 h 113"/>
                  <a:gd name="T96" fmla="*/ 25 w 41"/>
                  <a:gd name="T97" fmla="*/ 0 h 113"/>
                  <a:gd name="T98" fmla="*/ 22 w 41"/>
                  <a:gd name="T99" fmla="*/ 0 h 113"/>
                  <a:gd name="T100" fmla="*/ 21 w 41"/>
                  <a:gd name="T101" fmla="*/ 0 h 113"/>
                  <a:gd name="T102" fmla="*/ 21 w 41"/>
                  <a:gd name="T103" fmla="*/ 0 h 113"/>
                  <a:gd name="T104" fmla="*/ 22 w 41"/>
                  <a:gd name="T105" fmla="*/ 0 h 113"/>
                  <a:gd name="T106" fmla="*/ 27 w 41"/>
                  <a:gd name="T107" fmla="*/ 0 h 113"/>
                  <a:gd name="T108" fmla="*/ 32 w 41"/>
                  <a:gd name="T109" fmla="*/ 0 h 113"/>
                  <a:gd name="T110" fmla="*/ 37 w 41"/>
                  <a:gd name="T111" fmla="*/ 0 h 113"/>
                  <a:gd name="T112" fmla="*/ 41 w 41"/>
                  <a:gd name="T113" fmla="*/ 0 h 113"/>
                  <a:gd name="T114" fmla="*/ 41 w 41"/>
                  <a:gd name="T115" fmla="*/ 0 h 113"/>
                  <a:gd name="T116" fmla="*/ 41 w 41"/>
                  <a:gd name="T117" fmla="*/ 0 h 113"/>
                  <a:gd name="T118" fmla="*/ 41 w 41"/>
                  <a:gd name="T119" fmla="*/ 0 h 113"/>
                  <a:gd name="T120" fmla="*/ 41 w 41"/>
                  <a:gd name="T121" fmla="*/ 0 h 113"/>
                  <a:gd name="T122" fmla="*/ 33 w 41"/>
                  <a:gd name="T123" fmla="*/ 0 h 11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"/>
                  <a:gd name="T187" fmla="*/ 0 h 113"/>
                  <a:gd name="T188" fmla="*/ 41 w 41"/>
                  <a:gd name="T189" fmla="*/ 113 h 11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" h="113">
                    <a:moveTo>
                      <a:pt x="33" y="113"/>
                    </a:moveTo>
                    <a:lnTo>
                      <a:pt x="34" y="110"/>
                    </a:lnTo>
                    <a:lnTo>
                      <a:pt x="35" y="101"/>
                    </a:lnTo>
                    <a:lnTo>
                      <a:pt x="35" y="87"/>
                    </a:lnTo>
                    <a:lnTo>
                      <a:pt x="33" y="71"/>
                    </a:lnTo>
                    <a:lnTo>
                      <a:pt x="29" y="56"/>
                    </a:lnTo>
                    <a:lnTo>
                      <a:pt x="25" y="45"/>
                    </a:lnTo>
                    <a:lnTo>
                      <a:pt x="22" y="38"/>
                    </a:lnTo>
                    <a:lnTo>
                      <a:pt x="19" y="35"/>
                    </a:lnTo>
                    <a:lnTo>
                      <a:pt x="18" y="33"/>
                    </a:lnTo>
                    <a:lnTo>
                      <a:pt x="18" y="30"/>
                    </a:lnTo>
                    <a:lnTo>
                      <a:pt x="18" y="27"/>
                    </a:lnTo>
                    <a:lnTo>
                      <a:pt x="20" y="26"/>
                    </a:lnTo>
                    <a:lnTo>
                      <a:pt x="23" y="24"/>
                    </a:lnTo>
                    <a:lnTo>
                      <a:pt x="27" y="21"/>
                    </a:lnTo>
                    <a:lnTo>
                      <a:pt x="30" y="18"/>
                    </a:lnTo>
                    <a:lnTo>
                      <a:pt x="30" y="15"/>
                    </a:lnTo>
                    <a:lnTo>
                      <a:pt x="29" y="11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5" y="6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3" y="20"/>
                    </a:lnTo>
                    <a:lnTo>
                      <a:pt x="4" y="23"/>
                    </a:lnTo>
                    <a:lnTo>
                      <a:pt x="5" y="24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30"/>
                    </a:lnTo>
                    <a:lnTo>
                      <a:pt x="11" y="32"/>
                    </a:lnTo>
                    <a:lnTo>
                      <a:pt x="9" y="33"/>
                    </a:lnTo>
                    <a:lnTo>
                      <a:pt x="7" y="33"/>
                    </a:lnTo>
                    <a:lnTo>
                      <a:pt x="4" y="32"/>
                    </a:lnTo>
                    <a:lnTo>
                      <a:pt x="1" y="27"/>
                    </a:lnTo>
                    <a:lnTo>
                      <a:pt x="0" y="21"/>
                    </a:lnTo>
                    <a:lnTo>
                      <a:pt x="2" y="14"/>
                    </a:lnTo>
                    <a:lnTo>
                      <a:pt x="5" y="8"/>
                    </a:lnTo>
                    <a:lnTo>
                      <a:pt x="9" y="3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36" y="8"/>
                    </a:lnTo>
                    <a:lnTo>
                      <a:pt x="36" y="14"/>
                    </a:lnTo>
                    <a:lnTo>
                      <a:pt x="34" y="20"/>
                    </a:lnTo>
                    <a:lnTo>
                      <a:pt x="30" y="24"/>
                    </a:lnTo>
                    <a:lnTo>
                      <a:pt x="25" y="27"/>
                    </a:lnTo>
                    <a:lnTo>
                      <a:pt x="22" y="29"/>
                    </a:lnTo>
                    <a:lnTo>
                      <a:pt x="21" y="30"/>
                    </a:lnTo>
                    <a:lnTo>
                      <a:pt x="21" y="33"/>
                    </a:lnTo>
                    <a:lnTo>
                      <a:pt x="22" y="35"/>
                    </a:lnTo>
                    <a:lnTo>
                      <a:pt x="27" y="41"/>
                    </a:lnTo>
                    <a:lnTo>
                      <a:pt x="32" y="51"/>
                    </a:lnTo>
                    <a:lnTo>
                      <a:pt x="37" y="66"/>
                    </a:lnTo>
                    <a:lnTo>
                      <a:pt x="41" y="81"/>
                    </a:lnTo>
                    <a:lnTo>
                      <a:pt x="41" y="95"/>
                    </a:lnTo>
                    <a:lnTo>
                      <a:pt x="41" y="105"/>
                    </a:lnTo>
                    <a:lnTo>
                      <a:pt x="41" y="111"/>
                    </a:lnTo>
                    <a:lnTo>
                      <a:pt x="41" y="113"/>
                    </a:lnTo>
                    <a:lnTo>
                      <a:pt x="33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5284" y="2134"/>
                <a:ext cx="23" cy="13"/>
              </a:xfrm>
              <a:custGeom>
                <a:avLst/>
                <a:gdLst>
                  <a:gd name="T0" fmla="*/ 6 w 23"/>
                  <a:gd name="T1" fmla="*/ 0 h 27"/>
                  <a:gd name="T2" fmla="*/ 3 w 23"/>
                  <a:gd name="T3" fmla="*/ 0 h 27"/>
                  <a:gd name="T4" fmla="*/ 1 w 23"/>
                  <a:gd name="T5" fmla="*/ 0 h 27"/>
                  <a:gd name="T6" fmla="*/ 0 w 23"/>
                  <a:gd name="T7" fmla="*/ 0 h 27"/>
                  <a:gd name="T8" fmla="*/ 1 w 23"/>
                  <a:gd name="T9" fmla="*/ 0 h 27"/>
                  <a:gd name="T10" fmla="*/ 4 w 23"/>
                  <a:gd name="T11" fmla="*/ 0 h 27"/>
                  <a:gd name="T12" fmla="*/ 8 w 23"/>
                  <a:gd name="T13" fmla="*/ 0 h 27"/>
                  <a:gd name="T14" fmla="*/ 11 w 23"/>
                  <a:gd name="T15" fmla="*/ 0 h 27"/>
                  <a:gd name="T16" fmla="*/ 13 w 23"/>
                  <a:gd name="T17" fmla="*/ 0 h 27"/>
                  <a:gd name="T18" fmla="*/ 13 w 23"/>
                  <a:gd name="T19" fmla="*/ 0 h 27"/>
                  <a:gd name="T20" fmla="*/ 13 w 23"/>
                  <a:gd name="T21" fmla="*/ 0 h 27"/>
                  <a:gd name="T22" fmla="*/ 15 w 23"/>
                  <a:gd name="T23" fmla="*/ 0 h 27"/>
                  <a:gd name="T24" fmla="*/ 16 w 23"/>
                  <a:gd name="T25" fmla="*/ 0 h 27"/>
                  <a:gd name="T26" fmla="*/ 16 w 23"/>
                  <a:gd name="T27" fmla="*/ 0 h 27"/>
                  <a:gd name="T28" fmla="*/ 16 w 23"/>
                  <a:gd name="T29" fmla="*/ 0 h 27"/>
                  <a:gd name="T30" fmla="*/ 16 w 23"/>
                  <a:gd name="T31" fmla="*/ 0 h 27"/>
                  <a:gd name="T32" fmla="*/ 16 w 23"/>
                  <a:gd name="T33" fmla="*/ 0 h 27"/>
                  <a:gd name="T34" fmla="*/ 17 w 23"/>
                  <a:gd name="T35" fmla="*/ 0 h 27"/>
                  <a:gd name="T36" fmla="*/ 19 w 23"/>
                  <a:gd name="T37" fmla="*/ 0 h 27"/>
                  <a:gd name="T38" fmla="*/ 21 w 23"/>
                  <a:gd name="T39" fmla="*/ 0 h 27"/>
                  <a:gd name="T40" fmla="*/ 23 w 23"/>
                  <a:gd name="T41" fmla="*/ 0 h 27"/>
                  <a:gd name="T42" fmla="*/ 22 w 23"/>
                  <a:gd name="T43" fmla="*/ 0 h 27"/>
                  <a:gd name="T44" fmla="*/ 20 w 23"/>
                  <a:gd name="T45" fmla="*/ 0 h 27"/>
                  <a:gd name="T46" fmla="*/ 17 w 23"/>
                  <a:gd name="T47" fmla="*/ 0 h 27"/>
                  <a:gd name="T48" fmla="*/ 14 w 23"/>
                  <a:gd name="T49" fmla="*/ 0 h 27"/>
                  <a:gd name="T50" fmla="*/ 11 w 23"/>
                  <a:gd name="T51" fmla="*/ 0 h 27"/>
                  <a:gd name="T52" fmla="*/ 10 w 23"/>
                  <a:gd name="T53" fmla="*/ 0 h 27"/>
                  <a:gd name="T54" fmla="*/ 10 w 23"/>
                  <a:gd name="T55" fmla="*/ 0 h 27"/>
                  <a:gd name="T56" fmla="*/ 11 w 23"/>
                  <a:gd name="T57" fmla="*/ 0 h 27"/>
                  <a:gd name="T58" fmla="*/ 13 w 23"/>
                  <a:gd name="T59" fmla="*/ 0 h 27"/>
                  <a:gd name="T60" fmla="*/ 14 w 23"/>
                  <a:gd name="T61" fmla="*/ 0 h 27"/>
                  <a:gd name="T62" fmla="*/ 14 w 23"/>
                  <a:gd name="T63" fmla="*/ 0 h 27"/>
                  <a:gd name="T64" fmla="*/ 13 w 23"/>
                  <a:gd name="T65" fmla="*/ 0 h 27"/>
                  <a:gd name="T66" fmla="*/ 11 w 23"/>
                  <a:gd name="T67" fmla="*/ 0 h 27"/>
                  <a:gd name="T68" fmla="*/ 9 w 23"/>
                  <a:gd name="T69" fmla="*/ 0 h 27"/>
                  <a:gd name="T70" fmla="*/ 7 w 23"/>
                  <a:gd name="T71" fmla="*/ 0 h 27"/>
                  <a:gd name="T72" fmla="*/ 6 w 23"/>
                  <a:gd name="T73" fmla="*/ 0 h 27"/>
                  <a:gd name="T74" fmla="*/ 6 w 23"/>
                  <a:gd name="T75" fmla="*/ 0 h 27"/>
                  <a:gd name="T76" fmla="*/ 7 w 23"/>
                  <a:gd name="T77" fmla="*/ 0 h 27"/>
                  <a:gd name="T78" fmla="*/ 7 w 23"/>
                  <a:gd name="T79" fmla="*/ 0 h 27"/>
                  <a:gd name="T80" fmla="*/ 7 w 23"/>
                  <a:gd name="T81" fmla="*/ 0 h 27"/>
                  <a:gd name="T82" fmla="*/ 6 w 23"/>
                  <a:gd name="T83" fmla="*/ 0 h 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"/>
                  <a:gd name="T127" fmla="*/ 0 h 27"/>
                  <a:gd name="T128" fmla="*/ 23 w 23"/>
                  <a:gd name="T129" fmla="*/ 27 h 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" h="27">
                    <a:moveTo>
                      <a:pt x="6" y="3"/>
                    </a:moveTo>
                    <a:lnTo>
                      <a:pt x="3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4" y="17"/>
                    </a:lnTo>
                    <a:lnTo>
                      <a:pt x="8" y="15"/>
                    </a:lnTo>
                    <a:lnTo>
                      <a:pt x="11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6" y="21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9" y="15"/>
                    </a:lnTo>
                    <a:lnTo>
                      <a:pt x="21" y="11"/>
                    </a:lnTo>
                    <a:lnTo>
                      <a:pt x="23" y="8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6"/>
                    </a:lnTo>
                    <a:lnTo>
                      <a:pt x="7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5292" y="2158"/>
                <a:ext cx="32" cy="51"/>
              </a:xfrm>
              <a:custGeom>
                <a:avLst/>
                <a:gdLst>
                  <a:gd name="T0" fmla="*/ 0 w 32"/>
                  <a:gd name="T1" fmla="*/ 1 h 102"/>
                  <a:gd name="T2" fmla="*/ 2 w 32"/>
                  <a:gd name="T3" fmla="*/ 1 h 102"/>
                  <a:gd name="T4" fmla="*/ 8 w 32"/>
                  <a:gd name="T5" fmla="*/ 1 h 102"/>
                  <a:gd name="T6" fmla="*/ 12 w 32"/>
                  <a:gd name="T7" fmla="*/ 1 h 102"/>
                  <a:gd name="T8" fmla="*/ 12 w 32"/>
                  <a:gd name="T9" fmla="*/ 1 h 102"/>
                  <a:gd name="T10" fmla="*/ 11 w 32"/>
                  <a:gd name="T11" fmla="*/ 1 h 102"/>
                  <a:gd name="T12" fmla="*/ 8 w 32"/>
                  <a:gd name="T13" fmla="*/ 1 h 102"/>
                  <a:gd name="T14" fmla="*/ 5 w 32"/>
                  <a:gd name="T15" fmla="*/ 1 h 102"/>
                  <a:gd name="T16" fmla="*/ 5 w 32"/>
                  <a:gd name="T17" fmla="*/ 1 h 102"/>
                  <a:gd name="T18" fmla="*/ 7 w 32"/>
                  <a:gd name="T19" fmla="*/ 1 h 102"/>
                  <a:gd name="T20" fmla="*/ 10 w 32"/>
                  <a:gd name="T21" fmla="*/ 0 h 102"/>
                  <a:gd name="T22" fmla="*/ 14 w 32"/>
                  <a:gd name="T23" fmla="*/ 0 h 102"/>
                  <a:gd name="T24" fmla="*/ 18 w 32"/>
                  <a:gd name="T25" fmla="*/ 0 h 102"/>
                  <a:gd name="T26" fmla="*/ 22 w 32"/>
                  <a:gd name="T27" fmla="*/ 0 h 102"/>
                  <a:gd name="T28" fmla="*/ 26 w 32"/>
                  <a:gd name="T29" fmla="*/ 1 h 102"/>
                  <a:gd name="T30" fmla="*/ 31 w 32"/>
                  <a:gd name="T31" fmla="*/ 1 h 102"/>
                  <a:gd name="T32" fmla="*/ 32 w 32"/>
                  <a:gd name="T33" fmla="*/ 1 h 102"/>
                  <a:gd name="T34" fmla="*/ 31 w 32"/>
                  <a:gd name="T35" fmla="*/ 1 h 102"/>
                  <a:gd name="T36" fmla="*/ 26 w 32"/>
                  <a:gd name="T37" fmla="*/ 1 h 102"/>
                  <a:gd name="T38" fmla="*/ 22 w 32"/>
                  <a:gd name="T39" fmla="*/ 1 h 102"/>
                  <a:gd name="T40" fmla="*/ 18 w 32"/>
                  <a:gd name="T41" fmla="*/ 1 h 102"/>
                  <a:gd name="T42" fmla="*/ 16 w 32"/>
                  <a:gd name="T43" fmla="*/ 1 h 102"/>
                  <a:gd name="T44" fmla="*/ 16 w 32"/>
                  <a:gd name="T45" fmla="*/ 1 h 102"/>
                  <a:gd name="T46" fmla="*/ 15 w 32"/>
                  <a:gd name="T47" fmla="*/ 1 h 102"/>
                  <a:gd name="T48" fmla="*/ 18 w 32"/>
                  <a:gd name="T49" fmla="*/ 1 h 102"/>
                  <a:gd name="T50" fmla="*/ 21 w 32"/>
                  <a:gd name="T51" fmla="*/ 1 h 102"/>
                  <a:gd name="T52" fmla="*/ 23 w 32"/>
                  <a:gd name="T53" fmla="*/ 1 h 102"/>
                  <a:gd name="T54" fmla="*/ 24 w 32"/>
                  <a:gd name="T55" fmla="*/ 1 h 102"/>
                  <a:gd name="T56" fmla="*/ 23 w 32"/>
                  <a:gd name="T57" fmla="*/ 1 h 102"/>
                  <a:gd name="T58" fmla="*/ 22 w 32"/>
                  <a:gd name="T59" fmla="*/ 1 h 102"/>
                  <a:gd name="T60" fmla="*/ 20 w 32"/>
                  <a:gd name="T61" fmla="*/ 1 h 102"/>
                  <a:gd name="T62" fmla="*/ 16 w 32"/>
                  <a:gd name="T63" fmla="*/ 1 h 102"/>
                  <a:gd name="T64" fmla="*/ 14 w 32"/>
                  <a:gd name="T65" fmla="*/ 1 h 102"/>
                  <a:gd name="T66" fmla="*/ 12 w 32"/>
                  <a:gd name="T67" fmla="*/ 1 h 102"/>
                  <a:gd name="T68" fmla="*/ 12 w 32"/>
                  <a:gd name="T69" fmla="*/ 1 h 102"/>
                  <a:gd name="T70" fmla="*/ 13 w 32"/>
                  <a:gd name="T71" fmla="*/ 1 h 102"/>
                  <a:gd name="T72" fmla="*/ 15 w 32"/>
                  <a:gd name="T73" fmla="*/ 1 h 102"/>
                  <a:gd name="T74" fmla="*/ 16 w 32"/>
                  <a:gd name="T75" fmla="*/ 1 h 102"/>
                  <a:gd name="T76" fmla="*/ 18 w 32"/>
                  <a:gd name="T77" fmla="*/ 1 h 102"/>
                  <a:gd name="T78" fmla="*/ 16 w 32"/>
                  <a:gd name="T79" fmla="*/ 1 h 102"/>
                  <a:gd name="T80" fmla="*/ 16 w 32"/>
                  <a:gd name="T81" fmla="*/ 1 h 102"/>
                  <a:gd name="T82" fmla="*/ 8 w 32"/>
                  <a:gd name="T83" fmla="*/ 1 h 102"/>
                  <a:gd name="T84" fmla="*/ 0 w 32"/>
                  <a:gd name="T85" fmla="*/ 1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102"/>
                  <a:gd name="T131" fmla="*/ 32 w 32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102">
                    <a:moveTo>
                      <a:pt x="0" y="100"/>
                    </a:moveTo>
                    <a:lnTo>
                      <a:pt x="2" y="91"/>
                    </a:lnTo>
                    <a:lnTo>
                      <a:pt x="8" y="69"/>
                    </a:lnTo>
                    <a:lnTo>
                      <a:pt x="12" y="43"/>
                    </a:lnTo>
                    <a:lnTo>
                      <a:pt x="12" y="21"/>
                    </a:lnTo>
                    <a:lnTo>
                      <a:pt x="11" y="19"/>
                    </a:lnTo>
                    <a:lnTo>
                      <a:pt x="8" y="18"/>
                    </a:lnTo>
                    <a:lnTo>
                      <a:pt x="5" y="13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31" y="4"/>
                    </a:lnTo>
                    <a:lnTo>
                      <a:pt x="32" y="9"/>
                    </a:lnTo>
                    <a:lnTo>
                      <a:pt x="31" y="15"/>
                    </a:lnTo>
                    <a:lnTo>
                      <a:pt x="26" y="18"/>
                    </a:lnTo>
                    <a:lnTo>
                      <a:pt x="22" y="21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5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3" y="15"/>
                    </a:lnTo>
                    <a:lnTo>
                      <a:pt x="24" y="13"/>
                    </a:lnTo>
                    <a:lnTo>
                      <a:pt x="23" y="10"/>
                    </a:lnTo>
                    <a:lnTo>
                      <a:pt x="22" y="9"/>
                    </a:lnTo>
                    <a:lnTo>
                      <a:pt x="20" y="6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2" y="7"/>
                    </a:lnTo>
                    <a:lnTo>
                      <a:pt x="12" y="10"/>
                    </a:lnTo>
                    <a:lnTo>
                      <a:pt x="13" y="15"/>
                    </a:lnTo>
                    <a:lnTo>
                      <a:pt x="15" y="19"/>
                    </a:lnTo>
                    <a:lnTo>
                      <a:pt x="16" y="25"/>
                    </a:lnTo>
                    <a:lnTo>
                      <a:pt x="18" y="33"/>
                    </a:lnTo>
                    <a:lnTo>
                      <a:pt x="16" y="40"/>
                    </a:lnTo>
                    <a:lnTo>
                      <a:pt x="16" y="43"/>
                    </a:lnTo>
                    <a:lnTo>
                      <a:pt x="8" y="102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5325" y="2133"/>
                <a:ext cx="33" cy="16"/>
              </a:xfrm>
              <a:custGeom>
                <a:avLst/>
                <a:gdLst>
                  <a:gd name="T0" fmla="*/ 7 w 33"/>
                  <a:gd name="T1" fmla="*/ 0 h 33"/>
                  <a:gd name="T2" fmla="*/ 4 w 33"/>
                  <a:gd name="T3" fmla="*/ 0 h 33"/>
                  <a:gd name="T4" fmla="*/ 1 w 33"/>
                  <a:gd name="T5" fmla="*/ 0 h 33"/>
                  <a:gd name="T6" fmla="*/ 0 w 33"/>
                  <a:gd name="T7" fmla="*/ 0 h 33"/>
                  <a:gd name="T8" fmla="*/ 2 w 33"/>
                  <a:gd name="T9" fmla="*/ 0 h 33"/>
                  <a:gd name="T10" fmla="*/ 6 w 33"/>
                  <a:gd name="T11" fmla="*/ 0 h 33"/>
                  <a:gd name="T12" fmla="*/ 11 w 33"/>
                  <a:gd name="T13" fmla="*/ 0 h 33"/>
                  <a:gd name="T14" fmla="*/ 14 w 33"/>
                  <a:gd name="T15" fmla="*/ 0 h 33"/>
                  <a:gd name="T16" fmla="*/ 15 w 33"/>
                  <a:gd name="T17" fmla="*/ 0 h 33"/>
                  <a:gd name="T18" fmla="*/ 15 w 33"/>
                  <a:gd name="T19" fmla="*/ 0 h 33"/>
                  <a:gd name="T20" fmla="*/ 16 w 33"/>
                  <a:gd name="T21" fmla="*/ 0 h 33"/>
                  <a:gd name="T22" fmla="*/ 16 w 33"/>
                  <a:gd name="T23" fmla="*/ 0 h 33"/>
                  <a:gd name="T24" fmla="*/ 17 w 33"/>
                  <a:gd name="T25" fmla="*/ 0 h 33"/>
                  <a:gd name="T26" fmla="*/ 19 w 33"/>
                  <a:gd name="T27" fmla="*/ 0 h 33"/>
                  <a:gd name="T28" fmla="*/ 21 w 33"/>
                  <a:gd name="T29" fmla="*/ 0 h 33"/>
                  <a:gd name="T30" fmla="*/ 22 w 33"/>
                  <a:gd name="T31" fmla="*/ 0 h 33"/>
                  <a:gd name="T32" fmla="*/ 25 w 33"/>
                  <a:gd name="T33" fmla="*/ 0 h 33"/>
                  <a:gd name="T34" fmla="*/ 28 w 33"/>
                  <a:gd name="T35" fmla="*/ 0 h 33"/>
                  <a:gd name="T36" fmla="*/ 32 w 33"/>
                  <a:gd name="T37" fmla="*/ 0 h 33"/>
                  <a:gd name="T38" fmla="*/ 33 w 33"/>
                  <a:gd name="T39" fmla="*/ 0 h 33"/>
                  <a:gd name="T40" fmla="*/ 32 w 33"/>
                  <a:gd name="T41" fmla="*/ 0 h 33"/>
                  <a:gd name="T42" fmla="*/ 29 w 33"/>
                  <a:gd name="T43" fmla="*/ 0 h 33"/>
                  <a:gd name="T44" fmla="*/ 28 w 33"/>
                  <a:gd name="T45" fmla="*/ 0 h 33"/>
                  <a:gd name="T46" fmla="*/ 28 w 33"/>
                  <a:gd name="T47" fmla="*/ 0 h 33"/>
                  <a:gd name="T48" fmla="*/ 29 w 33"/>
                  <a:gd name="T49" fmla="*/ 0 h 33"/>
                  <a:gd name="T50" fmla="*/ 29 w 33"/>
                  <a:gd name="T51" fmla="*/ 0 h 33"/>
                  <a:gd name="T52" fmla="*/ 27 w 33"/>
                  <a:gd name="T53" fmla="*/ 0 h 33"/>
                  <a:gd name="T54" fmla="*/ 25 w 33"/>
                  <a:gd name="T55" fmla="*/ 0 h 33"/>
                  <a:gd name="T56" fmla="*/ 20 w 33"/>
                  <a:gd name="T57" fmla="*/ 0 h 33"/>
                  <a:gd name="T58" fmla="*/ 16 w 33"/>
                  <a:gd name="T59" fmla="*/ 0 h 33"/>
                  <a:gd name="T60" fmla="*/ 12 w 33"/>
                  <a:gd name="T61" fmla="*/ 0 h 33"/>
                  <a:gd name="T62" fmla="*/ 7 w 33"/>
                  <a:gd name="T63" fmla="*/ 0 h 33"/>
                  <a:gd name="T64" fmla="*/ 5 w 33"/>
                  <a:gd name="T65" fmla="*/ 0 h 33"/>
                  <a:gd name="T66" fmla="*/ 6 w 33"/>
                  <a:gd name="T67" fmla="*/ 0 h 33"/>
                  <a:gd name="T68" fmla="*/ 8 w 33"/>
                  <a:gd name="T69" fmla="*/ 0 h 33"/>
                  <a:gd name="T70" fmla="*/ 8 w 33"/>
                  <a:gd name="T71" fmla="*/ 0 h 33"/>
                  <a:gd name="T72" fmla="*/ 7 w 33"/>
                  <a:gd name="T73" fmla="*/ 0 h 3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"/>
                  <a:gd name="T112" fmla="*/ 0 h 33"/>
                  <a:gd name="T113" fmla="*/ 33 w 33"/>
                  <a:gd name="T114" fmla="*/ 33 h 3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" h="33">
                    <a:moveTo>
                      <a:pt x="7" y="0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6" y="16"/>
                    </a:lnTo>
                    <a:lnTo>
                      <a:pt x="11" y="19"/>
                    </a:lnTo>
                    <a:lnTo>
                      <a:pt x="14" y="22"/>
                    </a:lnTo>
                    <a:lnTo>
                      <a:pt x="15" y="27"/>
                    </a:lnTo>
                    <a:lnTo>
                      <a:pt x="15" y="31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7" y="28"/>
                    </a:lnTo>
                    <a:lnTo>
                      <a:pt x="19" y="25"/>
                    </a:lnTo>
                    <a:lnTo>
                      <a:pt x="21" y="22"/>
                    </a:lnTo>
                    <a:lnTo>
                      <a:pt x="22" y="21"/>
                    </a:lnTo>
                    <a:lnTo>
                      <a:pt x="25" y="21"/>
                    </a:lnTo>
                    <a:lnTo>
                      <a:pt x="28" y="19"/>
                    </a:lnTo>
                    <a:lnTo>
                      <a:pt x="32" y="18"/>
                    </a:lnTo>
                    <a:lnTo>
                      <a:pt x="33" y="13"/>
                    </a:lnTo>
                    <a:lnTo>
                      <a:pt x="32" y="9"/>
                    </a:lnTo>
                    <a:lnTo>
                      <a:pt x="29" y="4"/>
                    </a:lnTo>
                    <a:lnTo>
                      <a:pt x="28" y="6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3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0" y="18"/>
                    </a:lnTo>
                    <a:lnTo>
                      <a:pt x="16" y="16"/>
                    </a:lnTo>
                    <a:lnTo>
                      <a:pt x="12" y="15"/>
                    </a:lnTo>
                    <a:lnTo>
                      <a:pt x="7" y="12"/>
                    </a:lnTo>
                    <a:lnTo>
                      <a:pt x="5" y="7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5334" y="2173"/>
                <a:ext cx="37" cy="18"/>
              </a:xfrm>
              <a:custGeom>
                <a:avLst/>
                <a:gdLst>
                  <a:gd name="T0" fmla="*/ 10 w 37"/>
                  <a:gd name="T1" fmla="*/ 1 h 34"/>
                  <a:gd name="T2" fmla="*/ 18 w 37"/>
                  <a:gd name="T3" fmla="*/ 1 h 34"/>
                  <a:gd name="T4" fmla="*/ 24 w 37"/>
                  <a:gd name="T5" fmla="*/ 1 h 34"/>
                  <a:gd name="T6" fmla="*/ 30 w 37"/>
                  <a:gd name="T7" fmla="*/ 1 h 34"/>
                  <a:gd name="T8" fmla="*/ 32 w 37"/>
                  <a:gd name="T9" fmla="*/ 1 h 34"/>
                  <a:gd name="T10" fmla="*/ 33 w 37"/>
                  <a:gd name="T11" fmla="*/ 1 h 34"/>
                  <a:gd name="T12" fmla="*/ 32 w 37"/>
                  <a:gd name="T13" fmla="*/ 1 h 34"/>
                  <a:gd name="T14" fmla="*/ 30 w 37"/>
                  <a:gd name="T15" fmla="*/ 1 h 34"/>
                  <a:gd name="T16" fmla="*/ 27 w 37"/>
                  <a:gd name="T17" fmla="*/ 1 h 34"/>
                  <a:gd name="T18" fmla="*/ 24 w 37"/>
                  <a:gd name="T19" fmla="*/ 1 h 34"/>
                  <a:gd name="T20" fmla="*/ 22 w 37"/>
                  <a:gd name="T21" fmla="*/ 1 h 34"/>
                  <a:gd name="T22" fmla="*/ 23 w 37"/>
                  <a:gd name="T23" fmla="*/ 1 h 34"/>
                  <a:gd name="T24" fmla="*/ 29 w 37"/>
                  <a:gd name="T25" fmla="*/ 1 h 34"/>
                  <a:gd name="T26" fmla="*/ 35 w 37"/>
                  <a:gd name="T27" fmla="*/ 1 h 34"/>
                  <a:gd name="T28" fmla="*/ 37 w 37"/>
                  <a:gd name="T29" fmla="*/ 1 h 34"/>
                  <a:gd name="T30" fmla="*/ 36 w 37"/>
                  <a:gd name="T31" fmla="*/ 1 h 34"/>
                  <a:gd name="T32" fmla="*/ 33 w 37"/>
                  <a:gd name="T33" fmla="*/ 1 h 34"/>
                  <a:gd name="T34" fmla="*/ 27 w 37"/>
                  <a:gd name="T35" fmla="*/ 1 h 34"/>
                  <a:gd name="T36" fmla="*/ 21 w 37"/>
                  <a:gd name="T37" fmla="*/ 1 h 34"/>
                  <a:gd name="T38" fmla="*/ 13 w 37"/>
                  <a:gd name="T39" fmla="*/ 1 h 34"/>
                  <a:gd name="T40" fmla="*/ 6 w 37"/>
                  <a:gd name="T41" fmla="*/ 1 h 34"/>
                  <a:gd name="T42" fmla="*/ 3 w 37"/>
                  <a:gd name="T43" fmla="*/ 1 h 34"/>
                  <a:gd name="T44" fmla="*/ 0 w 37"/>
                  <a:gd name="T45" fmla="*/ 1 h 34"/>
                  <a:gd name="T46" fmla="*/ 0 w 37"/>
                  <a:gd name="T47" fmla="*/ 1 h 34"/>
                  <a:gd name="T48" fmla="*/ 3 w 37"/>
                  <a:gd name="T49" fmla="*/ 1 h 34"/>
                  <a:gd name="T50" fmla="*/ 6 w 37"/>
                  <a:gd name="T51" fmla="*/ 1 h 34"/>
                  <a:gd name="T52" fmla="*/ 9 w 37"/>
                  <a:gd name="T53" fmla="*/ 1 h 34"/>
                  <a:gd name="T54" fmla="*/ 13 w 37"/>
                  <a:gd name="T55" fmla="*/ 0 h 34"/>
                  <a:gd name="T56" fmla="*/ 17 w 37"/>
                  <a:gd name="T57" fmla="*/ 0 h 34"/>
                  <a:gd name="T58" fmla="*/ 19 w 37"/>
                  <a:gd name="T59" fmla="*/ 1 h 34"/>
                  <a:gd name="T60" fmla="*/ 20 w 37"/>
                  <a:gd name="T61" fmla="*/ 1 h 34"/>
                  <a:gd name="T62" fmla="*/ 19 w 37"/>
                  <a:gd name="T63" fmla="*/ 1 h 34"/>
                  <a:gd name="T64" fmla="*/ 16 w 37"/>
                  <a:gd name="T65" fmla="*/ 1 h 34"/>
                  <a:gd name="T66" fmla="*/ 11 w 37"/>
                  <a:gd name="T67" fmla="*/ 1 h 34"/>
                  <a:gd name="T68" fmla="*/ 7 w 37"/>
                  <a:gd name="T69" fmla="*/ 1 h 34"/>
                  <a:gd name="T70" fmla="*/ 6 w 37"/>
                  <a:gd name="T71" fmla="*/ 1 h 34"/>
                  <a:gd name="T72" fmla="*/ 10 w 37"/>
                  <a:gd name="T73" fmla="*/ 1 h 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"/>
                  <a:gd name="T112" fmla="*/ 0 h 34"/>
                  <a:gd name="T113" fmla="*/ 37 w 37"/>
                  <a:gd name="T114" fmla="*/ 34 h 3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" h="34">
                    <a:moveTo>
                      <a:pt x="10" y="22"/>
                    </a:moveTo>
                    <a:lnTo>
                      <a:pt x="18" y="25"/>
                    </a:lnTo>
                    <a:lnTo>
                      <a:pt x="24" y="25"/>
                    </a:lnTo>
                    <a:lnTo>
                      <a:pt x="30" y="24"/>
                    </a:lnTo>
                    <a:lnTo>
                      <a:pt x="32" y="21"/>
                    </a:lnTo>
                    <a:lnTo>
                      <a:pt x="33" y="18"/>
                    </a:lnTo>
                    <a:lnTo>
                      <a:pt x="32" y="15"/>
                    </a:lnTo>
                    <a:lnTo>
                      <a:pt x="30" y="12"/>
                    </a:lnTo>
                    <a:lnTo>
                      <a:pt x="27" y="10"/>
                    </a:lnTo>
                    <a:lnTo>
                      <a:pt x="24" y="9"/>
                    </a:lnTo>
                    <a:lnTo>
                      <a:pt x="22" y="6"/>
                    </a:lnTo>
                    <a:lnTo>
                      <a:pt x="23" y="3"/>
                    </a:lnTo>
                    <a:lnTo>
                      <a:pt x="29" y="6"/>
                    </a:lnTo>
                    <a:lnTo>
                      <a:pt x="35" y="12"/>
                    </a:lnTo>
                    <a:lnTo>
                      <a:pt x="37" y="19"/>
                    </a:lnTo>
                    <a:lnTo>
                      <a:pt x="36" y="25"/>
                    </a:lnTo>
                    <a:lnTo>
                      <a:pt x="33" y="31"/>
                    </a:lnTo>
                    <a:lnTo>
                      <a:pt x="27" y="34"/>
                    </a:lnTo>
                    <a:lnTo>
                      <a:pt x="21" y="34"/>
                    </a:lnTo>
                    <a:lnTo>
                      <a:pt x="13" y="31"/>
                    </a:lnTo>
                    <a:lnTo>
                      <a:pt x="6" y="27"/>
                    </a:lnTo>
                    <a:lnTo>
                      <a:pt x="3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0" y="3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1" y="7"/>
                    </a:lnTo>
                    <a:lnTo>
                      <a:pt x="7" y="12"/>
                    </a:lnTo>
                    <a:lnTo>
                      <a:pt x="6" y="16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5157" y="2423"/>
                <a:ext cx="93" cy="118"/>
              </a:xfrm>
              <a:custGeom>
                <a:avLst/>
                <a:gdLst>
                  <a:gd name="T0" fmla="*/ 63 w 93"/>
                  <a:gd name="T1" fmla="*/ 0 h 237"/>
                  <a:gd name="T2" fmla="*/ 55 w 93"/>
                  <a:gd name="T3" fmla="*/ 0 h 237"/>
                  <a:gd name="T4" fmla="*/ 42 w 93"/>
                  <a:gd name="T5" fmla="*/ 0 h 237"/>
                  <a:gd name="T6" fmla="*/ 28 w 93"/>
                  <a:gd name="T7" fmla="*/ 0 h 237"/>
                  <a:gd name="T8" fmla="*/ 16 w 93"/>
                  <a:gd name="T9" fmla="*/ 0 h 237"/>
                  <a:gd name="T10" fmla="*/ 14 w 93"/>
                  <a:gd name="T11" fmla="*/ 0 h 237"/>
                  <a:gd name="T12" fmla="*/ 13 w 93"/>
                  <a:gd name="T13" fmla="*/ 0 h 237"/>
                  <a:gd name="T14" fmla="*/ 2 w 93"/>
                  <a:gd name="T15" fmla="*/ 0 h 237"/>
                  <a:gd name="T16" fmla="*/ 1 w 93"/>
                  <a:gd name="T17" fmla="*/ 0 h 237"/>
                  <a:gd name="T18" fmla="*/ 10 w 93"/>
                  <a:gd name="T19" fmla="*/ 0 h 237"/>
                  <a:gd name="T20" fmla="*/ 22 w 93"/>
                  <a:gd name="T21" fmla="*/ 0 h 237"/>
                  <a:gd name="T22" fmla="*/ 32 w 93"/>
                  <a:gd name="T23" fmla="*/ 0 h 237"/>
                  <a:gd name="T24" fmla="*/ 41 w 93"/>
                  <a:gd name="T25" fmla="*/ 0 h 237"/>
                  <a:gd name="T26" fmla="*/ 53 w 93"/>
                  <a:gd name="T27" fmla="*/ 0 h 237"/>
                  <a:gd name="T28" fmla="*/ 74 w 93"/>
                  <a:gd name="T29" fmla="*/ 0 h 237"/>
                  <a:gd name="T30" fmla="*/ 87 w 93"/>
                  <a:gd name="T31" fmla="*/ 0 h 237"/>
                  <a:gd name="T32" fmla="*/ 93 w 93"/>
                  <a:gd name="T33" fmla="*/ 0 h 237"/>
                  <a:gd name="T34" fmla="*/ 90 w 93"/>
                  <a:gd name="T35" fmla="*/ 0 h 237"/>
                  <a:gd name="T36" fmla="*/ 82 w 93"/>
                  <a:gd name="T37" fmla="*/ 0 h 237"/>
                  <a:gd name="T38" fmla="*/ 70 w 93"/>
                  <a:gd name="T39" fmla="*/ 0 h 237"/>
                  <a:gd name="T40" fmla="*/ 58 w 93"/>
                  <a:gd name="T41" fmla="*/ 0 h 237"/>
                  <a:gd name="T42" fmla="*/ 49 w 93"/>
                  <a:gd name="T43" fmla="*/ 0 h 237"/>
                  <a:gd name="T44" fmla="*/ 40 w 93"/>
                  <a:gd name="T45" fmla="*/ 0 h 237"/>
                  <a:gd name="T46" fmla="*/ 32 w 93"/>
                  <a:gd name="T47" fmla="*/ 0 h 237"/>
                  <a:gd name="T48" fmla="*/ 26 w 93"/>
                  <a:gd name="T49" fmla="*/ 0 h 237"/>
                  <a:gd name="T50" fmla="*/ 14 w 93"/>
                  <a:gd name="T51" fmla="*/ 0 h 237"/>
                  <a:gd name="T52" fmla="*/ 14 w 93"/>
                  <a:gd name="T53" fmla="*/ 0 h 237"/>
                  <a:gd name="T54" fmla="*/ 24 w 93"/>
                  <a:gd name="T55" fmla="*/ 0 h 237"/>
                  <a:gd name="T56" fmla="*/ 24 w 93"/>
                  <a:gd name="T57" fmla="*/ 0 h 237"/>
                  <a:gd name="T58" fmla="*/ 20 w 93"/>
                  <a:gd name="T59" fmla="*/ 0 h 237"/>
                  <a:gd name="T60" fmla="*/ 25 w 93"/>
                  <a:gd name="T61" fmla="*/ 0 h 237"/>
                  <a:gd name="T62" fmla="*/ 40 w 93"/>
                  <a:gd name="T63" fmla="*/ 0 h 237"/>
                  <a:gd name="T64" fmla="*/ 64 w 93"/>
                  <a:gd name="T65" fmla="*/ 0 h 237"/>
                  <a:gd name="T66" fmla="*/ 68 w 93"/>
                  <a:gd name="T67" fmla="*/ 0 h 237"/>
                  <a:gd name="T68" fmla="*/ 64 w 93"/>
                  <a:gd name="T69" fmla="*/ 0 h 2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3"/>
                  <a:gd name="T106" fmla="*/ 0 h 237"/>
                  <a:gd name="T107" fmla="*/ 93 w 93"/>
                  <a:gd name="T108" fmla="*/ 237 h 2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3" h="237">
                    <a:moveTo>
                      <a:pt x="64" y="231"/>
                    </a:moveTo>
                    <a:lnTo>
                      <a:pt x="63" y="217"/>
                    </a:lnTo>
                    <a:lnTo>
                      <a:pt x="59" y="205"/>
                    </a:lnTo>
                    <a:lnTo>
                      <a:pt x="55" y="195"/>
                    </a:lnTo>
                    <a:lnTo>
                      <a:pt x="49" y="187"/>
                    </a:lnTo>
                    <a:lnTo>
                      <a:pt x="42" y="180"/>
                    </a:lnTo>
                    <a:lnTo>
                      <a:pt x="36" y="174"/>
                    </a:lnTo>
                    <a:lnTo>
                      <a:pt x="28" y="168"/>
                    </a:lnTo>
                    <a:lnTo>
                      <a:pt x="23" y="162"/>
                    </a:lnTo>
                    <a:lnTo>
                      <a:pt x="16" y="148"/>
                    </a:lnTo>
                    <a:lnTo>
                      <a:pt x="14" y="135"/>
                    </a:lnTo>
                    <a:lnTo>
                      <a:pt x="14" y="123"/>
                    </a:lnTo>
                    <a:lnTo>
                      <a:pt x="15" y="114"/>
                    </a:lnTo>
                    <a:lnTo>
                      <a:pt x="13" y="106"/>
                    </a:lnTo>
                    <a:lnTo>
                      <a:pt x="7" y="97"/>
                    </a:lnTo>
                    <a:lnTo>
                      <a:pt x="2" y="85"/>
                    </a:lnTo>
                    <a:lnTo>
                      <a:pt x="0" y="73"/>
                    </a:lnTo>
                    <a:lnTo>
                      <a:pt x="1" y="58"/>
                    </a:lnTo>
                    <a:lnTo>
                      <a:pt x="4" y="46"/>
                    </a:lnTo>
                    <a:lnTo>
                      <a:pt x="10" y="39"/>
                    </a:lnTo>
                    <a:lnTo>
                      <a:pt x="15" y="35"/>
                    </a:lnTo>
                    <a:lnTo>
                      <a:pt x="22" y="32"/>
                    </a:lnTo>
                    <a:lnTo>
                      <a:pt x="27" y="30"/>
                    </a:lnTo>
                    <a:lnTo>
                      <a:pt x="32" y="29"/>
                    </a:lnTo>
                    <a:lnTo>
                      <a:pt x="37" y="27"/>
                    </a:lnTo>
                    <a:lnTo>
                      <a:pt x="41" y="21"/>
                    </a:lnTo>
                    <a:lnTo>
                      <a:pt x="46" y="12"/>
                    </a:lnTo>
                    <a:lnTo>
                      <a:pt x="53" y="3"/>
                    </a:lnTo>
                    <a:lnTo>
                      <a:pt x="65" y="0"/>
                    </a:lnTo>
                    <a:lnTo>
                      <a:pt x="74" y="2"/>
                    </a:lnTo>
                    <a:lnTo>
                      <a:pt x="80" y="6"/>
                    </a:lnTo>
                    <a:lnTo>
                      <a:pt x="87" y="12"/>
                    </a:lnTo>
                    <a:lnTo>
                      <a:pt x="92" y="20"/>
                    </a:lnTo>
                    <a:lnTo>
                      <a:pt x="93" y="24"/>
                    </a:lnTo>
                    <a:lnTo>
                      <a:pt x="92" y="29"/>
                    </a:lnTo>
                    <a:lnTo>
                      <a:pt x="90" y="30"/>
                    </a:lnTo>
                    <a:lnTo>
                      <a:pt x="87" y="27"/>
                    </a:lnTo>
                    <a:lnTo>
                      <a:pt x="82" y="21"/>
                    </a:lnTo>
                    <a:lnTo>
                      <a:pt x="77" y="15"/>
                    </a:lnTo>
                    <a:lnTo>
                      <a:pt x="70" y="12"/>
                    </a:lnTo>
                    <a:lnTo>
                      <a:pt x="64" y="11"/>
                    </a:lnTo>
                    <a:lnTo>
                      <a:pt x="58" y="12"/>
                    </a:lnTo>
                    <a:lnTo>
                      <a:pt x="53" y="15"/>
                    </a:lnTo>
                    <a:lnTo>
                      <a:pt x="49" y="21"/>
                    </a:lnTo>
                    <a:lnTo>
                      <a:pt x="44" y="30"/>
                    </a:lnTo>
                    <a:lnTo>
                      <a:pt x="40" y="38"/>
                    </a:lnTo>
                    <a:lnTo>
                      <a:pt x="36" y="41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6" y="42"/>
                    </a:lnTo>
                    <a:lnTo>
                      <a:pt x="19" y="46"/>
                    </a:lnTo>
                    <a:lnTo>
                      <a:pt x="14" y="54"/>
                    </a:lnTo>
                    <a:lnTo>
                      <a:pt x="12" y="70"/>
                    </a:lnTo>
                    <a:lnTo>
                      <a:pt x="14" y="87"/>
                    </a:lnTo>
                    <a:lnTo>
                      <a:pt x="18" y="97"/>
                    </a:lnTo>
                    <a:lnTo>
                      <a:pt x="24" y="103"/>
                    </a:lnTo>
                    <a:lnTo>
                      <a:pt x="25" y="111"/>
                    </a:lnTo>
                    <a:lnTo>
                      <a:pt x="24" y="118"/>
                    </a:lnTo>
                    <a:lnTo>
                      <a:pt x="22" y="126"/>
                    </a:lnTo>
                    <a:lnTo>
                      <a:pt x="20" y="132"/>
                    </a:lnTo>
                    <a:lnTo>
                      <a:pt x="22" y="139"/>
                    </a:lnTo>
                    <a:lnTo>
                      <a:pt x="25" y="147"/>
                    </a:lnTo>
                    <a:lnTo>
                      <a:pt x="31" y="157"/>
                    </a:lnTo>
                    <a:lnTo>
                      <a:pt x="40" y="168"/>
                    </a:lnTo>
                    <a:lnTo>
                      <a:pt x="53" y="180"/>
                    </a:lnTo>
                    <a:lnTo>
                      <a:pt x="64" y="195"/>
                    </a:lnTo>
                    <a:lnTo>
                      <a:pt x="68" y="214"/>
                    </a:lnTo>
                    <a:lnTo>
                      <a:pt x="68" y="229"/>
                    </a:lnTo>
                    <a:lnTo>
                      <a:pt x="67" y="237"/>
                    </a:lnTo>
                    <a:lnTo>
                      <a:pt x="64" y="2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5219" y="2434"/>
                <a:ext cx="139" cy="107"/>
              </a:xfrm>
              <a:custGeom>
                <a:avLst/>
                <a:gdLst>
                  <a:gd name="T0" fmla="*/ 43 w 139"/>
                  <a:gd name="T1" fmla="*/ 1 h 214"/>
                  <a:gd name="T2" fmla="*/ 54 w 139"/>
                  <a:gd name="T3" fmla="*/ 1 h 214"/>
                  <a:gd name="T4" fmla="*/ 63 w 139"/>
                  <a:gd name="T5" fmla="*/ 0 h 214"/>
                  <a:gd name="T6" fmla="*/ 71 w 139"/>
                  <a:gd name="T7" fmla="*/ 1 h 214"/>
                  <a:gd name="T8" fmla="*/ 80 w 139"/>
                  <a:gd name="T9" fmla="*/ 1 h 214"/>
                  <a:gd name="T10" fmla="*/ 94 w 139"/>
                  <a:gd name="T11" fmla="*/ 1 h 214"/>
                  <a:gd name="T12" fmla="*/ 112 w 139"/>
                  <a:gd name="T13" fmla="*/ 1 h 214"/>
                  <a:gd name="T14" fmla="*/ 126 w 139"/>
                  <a:gd name="T15" fmla="*/ 1 h 214"/>
                  <a:gd name="T16" fmla="*/ 134 w 139"/>
                  <a:gd name="T17" fmla="*/ 1 h 214"/>
                  <a:gd name="T18" fmla="*/ 137 w 139"/>
                  <a:gd name="T19" fmla="*/ 1 h 214"/>
                  <a:gd name="T20" fmla="*/ 139 w 139"/>
                  <a:gd name="T21" fmla="*/ 1 h 214"/>
                  <a:gd name="T22" fmla="*/ 134 w 139"/>
                  <a:gd name="T23" fmla="*/ 1 h 214"/>
                  <a:gd name="T24" fmla="*/ 129 w 139"/>
                  <a:gd name="T25" fmla="*/ 1 h 214"/>
                  <a:gd name="T26" fmla="*/ 128 w 139"/>
                  <a:gd name="T27" fmla="*/ 1 h 214"/>
                  <a:gd name="T28" fmla="*/ 135 w 139"/>
                  <a:gd name="T29" fmla="*/ 1 h 214"/>
                  <a:gd name="T30" fmla="*/ 127 w 139"/>
                  <a:gd name="T31" fmla="*/ 1 h 214"/>
                  <a:gd name="T32" fmla="*/ 115 w 139"/>
                  <a:gd name="T33" fmla="*/ 1 h 214"/>
                  <a:gd name="T34" fmla="*/ 101 w 139"/>
                  <a:gd name="T35" fmla="*/ 1 h 214"/>
                  <a:gd name="T36" fmla="*/ 81 w 139"/>
                  <a:gd name="T37" fmla="*/ 1 h 214"/>
                  <a:gd name="T38" fmla="*/ 68 w 139"/>
                  <a:gd name="T39" fmla="*/ 1 h 214"/>
                  <a:gd name="T40" fmla="*/ 61 w 139"/>
                  <a:gd name="T41" fmla="*/ 1 h 214"/>
                  <a:gd name="T42" fmla="*/ 54 w 139"/>
                  <a:gd name="T43" fmla="*/ 1 h 214"/>
                  <a:gd name="T44" fmla="*/ 54 w 139"/>
                  <a:gd name="T45" fmla="*/ 1 h 214"/>
                  <a:gd name="T46" fmla="*/ 62 w 139"/>
                  <a:gd name="T47" fmla="*/ 1 h 214"/>
                  <a:gd name="T48" fmla="*/ 72 w 139"/>
                  <a:gd name="T49" fmla="*/ 1 h 214"/>
                  <a:gd name="T50" fmla="*/ 85 w 139"/>
                  <a:gd name="T51" fmla="*/ 1 h 214"/>
                  <a:gd name="T52" fmla="*/ 94 w 139"/>
                  <a:gd name="T53" fmla="*/ 1 h 214"/>
                  <a:gd name="T54" fmla="*/ 109 w 139"/>
                  <a:gd name="T55" fmla="*/ 1 h 214"/>
                  <a:gd name="T56" fmla="*/ 123 w 139"/>
                  <a:gd name="T57" fmla="*/ 1 h 214"/>
                  <a:gd name="T58" fmla="*/ 129 w 139"/>
                  <a:gd name="T59" fmla="*/ 1 h 214"/>
                  <a:gd name="T60" fmla="*/ 124 w 139"/>
                  <a:gd name="T61" fmla="*/ 1 h 214"/>
                  <a:gd name="T62" fmla="*/ 124 w 139"/>
                  <a:gd name="T63" fmla="*/ 1 h 214"/>
                  <a:gd name="T64" fmla="*/ 131 w 139"/>
                  <a:gd name="T65" fmla="*/ 1 h 214"/>
                  <a:gd name="T66" fmla="*/ 134 w 139"/>
                  <a:gd name="T67" fmla="*/ 1 h 214"/>
                  <a:gd name="T68" fmla="*/ 129 w 139"/>
                  <a:gd name="T69" fmla="*/ 1 h 214"/>
                  <a:gd name="T70" fmla="*/ 113 w 139"/>
                  <a:gd name="T71" fmla="*/ 1 h 214"/>
                  <a:gd name="T72" fmla="*/ 89 w 139"/>
                  <a:gd name="T73" fmla="*/ 1 h 214"/>
                  <a:gd name="T74" fmla="*/ 78 w 139"/>
                  <a:gd name="T75" fmla="*/ 1 h 214"/>
                  <a:gd name="T76" fmla="*/ 71 w 139"/>
                  <a:gd name="T77" fmla="*/ 1 h 214"/>
                  <a:gd name="T78" fmla="*/ 56 w 139"/>
                  <a:gd name="T79" fmla="*/ 1 h 214"/>
                  <a:gd name="T80" fmla="*/ 36 w 139"/>
                  <a:gd name="T81" fmla="*/ 1 h 214"/>
                  <a:gd name="T82" fmla="*/ 25 w 139"/>
                  <a:gd name="T83" fmla="*/ 1 h 214"/>
                  <a:gd name="T84" fmla="*/ 27 w 139"/>
                  <a:gd name="T85" fmla="*/ 1 h 214"/>
                  <a:gd name="T86" fmla="*/ 18 w 139"/>
                  <a:gd name="T87" fmla="*/ 1 h 214"/>
                  <a:gd name="T88" fmla="*/ 8 w 139"/>
                  <a:gd name="T89" fmla="*/ 1 h 214"/>
                  <a:gd name="T90" fmla="*/ 7 w 139"/>
                  <a:gd name="T91" fmla="*/ 1 h 214"/>
                  <a:gd name="T92" fmla="*/ 13 w 139"/>
                  <a:gd name="T93" fmla="*/ 1 h 214"/>
                  <a:gd name="T94" fmla="*/ 15 w 139"/>
                  <a:gd name="T95" fmla="*/ 1 h 214"/>
                  <a:gd name="T96" fmla="*/ 9 w 139"/>
                  <a:gd name="T97" fmla="*/ 1 h 214"/>
                  <a:gd name="T98" fmla="*/ 10 w 139"/>
                  <a:gd name="T99" fmla="*/ 1 h 214"/>
                  <a:gd name="T100" fmla="*/ 8 w 139"/>
                  <a:gd name="T101" fmla="*/ 1 h 214"/>
                  <a:gd name="T102" fmla="*/ 1 w 139"/>
                  <a:gd name="T103" fmla="*/ 1 h 214"/>
                  <a:gd name="T104" fmla="*/ 4 w 139"/>
                  <a:gd name="T105" fmla="*/ 1 h 214"/>
                  <a:gd name="T106" fmla="*/ 17 w 139"/>
                  <a:gd name="T107" fmla="*/ 1 h 214"/>
                  <a:gd name="T108" fmla="*/ 16 w 139"/>
                  <a:gd name="T109" fmla="*/ 1 h 214"/>
                  <a:gd name="T110" fmla="*/ 14 w 139"/>
                  <a:gd name="T111" fmla="*/ 1 h 214"/>
                  <a:gd name="T112" fmla="*/ 20 w 139"/>
                  <a:gd name="T113" fmla="*/ 1 h 214"/>
                  <a:gd name="T114" fmla="*/ 32 w 139"/>
                  <a:gd name="T115" fmla="*/ 1 h 21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9"/>
                  <a:gd name="T175" fmla="*/ 0 h 214"/>
                  <a:gd name="T176" fmla="*/ 139 w 139"/>
                  <a:gd name="T177" fmla="*/ 214 h 21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9" h="214">
                    <a:moveTo>
                      <a:pt x="37" y="15"/>
                    </a:moveTo>
                    <a:lnTo>
                      <a:pt x="43" y="9"/>
                    </a:lnTo>
                    <a:lnTo>
                      <a:pt x="48" y="3"/>
                    </a:lnTo>
                    <a:lnTo>
                      <a:pt x="54" y="2"/>
                    </a:lnTo>
                    <a:lnTo>
                      <a:pt x="58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1" y="2"/>
                    </a:lnTo>
                    <a:lnTo>
                      <a:pt x="74" y="3"/>
                    </a:lnTo>
                    <a:lnTo>
                      <a:pt x="80" y="9"/>
                    </a:lnTo>
                    <a:lnTo>
                      <a:pt x="86" y="18"/>
                    </a:lnTo>
                    <a:lnTo>
                      <a:pt x="94" y="27"/>
                    </a:lnTo>
                    <a:lnTo>
                      <a:pt x="101" y="31"/>
                    </a:lnTo>
                    <a:lnTo>
                      <a:pt x="112" y="36"/>
                    </a:lnTo>
                    <a:lnTo>
                      <a:pt x="121" y="40"/>
                    </a:lnTo>
                    <a:lnTo>
                      <a:pt x="126" y="46"/>
                    </a:lnTo>
                    <a:lnTo>
                      <a:pt x="131" y="52"/>
                    </a:lnTo>
                    <a:lnTo>
                      <a:pt x="134" y="58"/>
                    </a:lnTo>
                    <a:lnTo>
                      <a:pt x="135" y="64"/>
                    </a:lnTo>
                    <a:lnTo>
                      <a:pt x="137" y="69"/>
                    </a:lnTo>
                    <a:lnTo>
                      <a:pt x="138" y="75"/>
                    </a:lnTo>
                    <a:lnTo>
                      <a:pt x="139" y="85"/>
                    </a:lnTo>
                    <a:lnTo>
                      <a:pt x="137" y="93"/>
                    </a:lnTo>
                    <a:lnTo>
                      <a:pt x="134" y="99"/>
                    </a:lnTo>
                    <a:lnTo>
                      <a:pt x="132" y="102"/>
                    </a:lnTo>
                    <a:lnTo>
                      <a:pt x="129" y="103"/>
                    </a:lnTo>
                    <a:lnTo>
                      <a:pt x="128" y="108"/>
                    </a:lnTo>
                    <a:lnTo>
                      <a:pt x="128" y="114"/>
                    </a:lnTo>
                    <a:lnTo>
                      <a:pt x="133" y="121"/>
                    </a:lnTo>
                    <a:lnTo>
                      <a:pt x="135" y="132"/>
                    </a:lnTo>
                    <a:lnTo>
                      <a:pt x="133" y="145"/>
                    </a:lnTo>
                    <a:lnTo>
                      <a:pt x="127" y="159"/>
                    </a:lnTo>
                    <a:lnTo>
                      <a:pt x="121" y="168"/>
                    </a:lnTo>
                    <a:lnTo>
                      <a:pt x="115" y="175"/>
                    </a:lnTo>
                    <a:lnTo>
                      <a:pt x="109" y="183"/>
                    </a:lnTo>
                    <a:lnTo>
                      <a:pt x="101" y="189"/>
                    </a:lnTo>
                    <a:lnTo>
                      <a:pt x="92" y="192"/>
                    </a:lnTo>
                    <a:lnTo>
                      <a:pt x="81" y="195"/>
                    </a:lnTo>
                    <a:lnTo>
                      <a:pt x="73" y="201"/>
                    </a:lnTo>
                    <a:lnTo>
                      <a:pt x="68" y="207"/>
                    </a:lnTo>
                    <a:lnTo>
                      <a:pt x="65" y="211"/>
                    </a:lnTo>
                    <a:lnTo>
                      <a:pt x="61" y="213"/>
                    </a:lnTo>
                    <a:lnTo>
                      <a:pt x="57" y="214"/>
                    </a:lnTo>
                    <a:lnTo>
                      <a:pt x="54" y="214"/>
                    </a:lnTo>
                    <a:lnTo>
                      <a:pt x="53" y="211"/>
                    </a:lnTo>
                    <a:lnTo>
                      <a:pt x="54" y="210"/>
                    </a:lnTo>
                    <a:lnTo>
                      <a:pt x="58" y="208"/>
                    </a:lnTo>
                    <a:lnTo>
                      <a:pt x="62" y="207"/>
                    </a:lnTo>
                    <a:lnTo>
                      <a:pt x="67" y="201"/>
                    </a:lnTo>
                    <a:lnTo>
                      <a:pt x="72" y="193"/>
                    </a:lnTo>
                    <a:lnTo>
                      <a:pt x="79" y="189"/>
                    </a:lnTo>
                    <a:lnTo>
                      <a:pt x="85" y="187"/>
                    </a:lnTo>
                    <a:lnTo>
                      <a:pt x="89" y="186"/>
                    </a:lnTo>
                    <a:lnTo>
                      <a:pt x="94" y="184"/>
                    </a:lnTo>
                    <a:lnTo>
                      <a:pt x="101" y="181"/>
                    </a:lnTo>
                    <a:lnTo>
                      <a:pt x="109" y="174"/>
                    </a:lnTo>
                    <a:lnTo>
                      <a:pt x="117" y="162"/>
                    </a:lnTo>
                    <a:lnTo>
                      <a:pt x="123" y="148"/>
                    </a:lnTo>
                    <a:lnTo>
                      <a:pt x="127" y="139"/>
                    </a:lnTo>
                    <a:lnTo>
                      <a:pt x="129" y="130"/>
                    </a:lnTo>
                    <a:lnTo>
                      <a:pt x="127" y="121"/>
                    </a:lnTo>
                    <a:lnTo>
                      <a:pt x="124" y="112"/>
                    </a:lnTo>
                    <a:lnTo>
                      <a:pt x="123" y="105"/>
                    </a:lnTo>
                    <a:lnTo>
                      <a:pt x="124" y="99"/>
                    </a:lnTo>
                    <a:lnTo>
                      <a:pt x="127" y="94"/>
                    </a:lnTo>
                    <a:lnTo>
                      <a:pt x="131" y="88"/>
                    </a:lnTo>
                    <a:lnTo>
                      <a:pt x="134" y="82"/>
                    </a:lnTo>
                    <a:lnTo>
                      <a:pt x="134" y="76"/>
                    </a:lnTo>
                    <a:lnTo>
                      <a:pt x="133" y="69"/>
                    </a:lnTo>
                    <a:lnTo>
                      <a:pt x="129" y="61"/>
                    </a:lnTo>
                    <a:lnTo>
                      <a:pt x="123" y="52"/>
                    </a:lnTo>
                    <a:lnTo>
                      <a:pt x="113" y="46"/>
                    </a:lnTo>
                    <a:lnTo>
                      <a:pt x="101" y="42"/>
                    </a:lnTo>
                    <a:lnTo>
                      <a:pt x="89" y="37"/>
                    </a:lnTo>
                    <a:lnTo>
                      <a:pt x="82" y="30"/>
                    </a:lnTo>
                    <a:lnTo>
                      <a:pt x="78" y="22"/>
                    </a:lnTo>
                    <a:lnTo>
                      <a:pt x="74" y="18"/>
                    </a:lnTo>
                    <a:lnTo>
                      <a:pt x="71" y="15"/>
                    </a:lnTo>
                    <a:lnTo>
                      <a:pt x="65" y="12"/>
                    </a:lnTo>
                    <a:lnTo>
                      <a:pt x="56" y="12"/>
                    </a:lnTo>
                    <a:lnTo>
                      <a:pt x="46" y="20"/>
                    </a:lnTo>
                    <a:lnTo>
                      <a:pt x="36" y="31"/>
                    </a:lnTo>
                    <a:lnTo>
                      <a:pt x="29" y="43"/>
                    </a:lnTo>
                    <a:lnTo>
                      <a:pt x="25" y="58"/>
                    </a:lnTo>
                    <a:lnTo>
                      <a:pt x="27" y="78"/>
                    </a:lnTo>
                    <a:lnTo>
                      <a:pt x="27" y="90"/>
                    </a:lnTo>
                    <a:lnTo>
                      <a:pt x="23" y="100"/>
                    </a:lnTo>
                    <a:lnTo>
                      <a:pt x="18" y="108"/>
                    </a:lnTo>
                    <a:lnTo>
                      <a:pt x="12" y="114"/>
                    </a:lnTo>
                    <a:lnTo>
                      <a:pt x="8" y="118"/>
                    </a:lnTo>
                    <a:lnTo>
                      <a:pt x="6" y="126"/>
                    </a:lnTo>
                    <a:lnTo>
                      <a:pt x="7" y="135"/>
                    </a:lnTo>
                    <a:lnTo>
                      <a:pt x="9" y="144"/>
                    </a:lnTo>
                    <a:lnTo>
                      <a:pt x="13" y="156"/>
                    </a:lnTo>
                    <a:lnTo>
                      <a:pt x="15" y="174"/>
                    </a:lnTo>
                    <a:lnTo>
                      <a:pt x="15" y="189"/>
                    </a:lnTo>
                    <a:lnTo>
                      <a:pt x="13" y="196"/>
                    </a:lnTo>
                    <a:lnTo>
                      <a:pt x="9" y="193"/>
                    </a:lnTo>
                    <a:lnTo>
                      <a:pt x="10" y="189"/>
                    </a:lnTo>
                    <a:lnTo>
                      <a:pt x="10" y="180"/>
                    </a:lnTo>
                    <a:lnTo>
                      <a:pt x="10" y="172"/>
                    </a:lnTo>
                    <a:lnTo>
                      <a:pt x="8" y="163"/>
                    </a:lnTo>
                    <a:lnTo>
                      <a:pt x="4" y="150"/>
                    </a:lnTo>
                    <a:lnTo>
                      <a:pt x="1" y="136"/>
                    </a:lnTo>
                    <a:lnTo>
                      <a:pt x="0" y="124"/>
                    </a:lnTo>
                    <a:lnTo>
                      <a:pt x="4" y="115"/>
                    </a:lnTo>
                    <a:lnTo>
                      <a:pt x="10" y="103"/>
                    </a:lnTo>
                    <a:lnTo>
                      <a:pt x="17" y="93"/>
                    </a:lnTo>
                    <a:lnTo>
                      <a:pt x="18" y="84"/>
                    </a:lnTo>
                    <a:lnTo>
                      <a:pt x="16" y="76"/>
                    </a:lnTo>
                    <a:lnTo>
                      <a:pt x="15" y="69"/>
                    </a:lnTo>
                    <a:lnTo>
                      <a:pt x="14" y="60"/>
                    </a:lnTo>
                    <a:lnTo>
                      <a:pt x="16" y="52"/>
                    </a:lnTo>
                    <a:lnTo>
                      <a:pt x="20" y="43"/>
                    </a:lnTo>
                    <a:lnTo>
                      <a:pt x="26" y="33"/>
                    </a:lnTo>
                    <a:lnTo>
                      <a:pt x="32" y="22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5272" y="2489"/>
                <a:ext cx="123" cy="69"/>
              </a:xfrm>
              <a:custGeom>
                <a:avLst/>
                <a:gdLst>
                  <a:gd name="T0" fmla="*/ 0 w 123"/>
                  <a:gd name="T1" fmla="*/ 1 h 138"/>
                  <a:gd name="T2" fmla="*/ 2 w 123"/>
                  <a:gd name="T3" fmla="*/ 1 h 138"/>
                  <a:gd name="T4" fmla="*/ 6 w 123"/>
                  <a:gd name="T5" fmla="*/ 1 h 138"/>
                  <a:gd name="T6" fmla="*/ 21 w 123"/>
                  <a:gd name="T7" fmla="*/ 1 h 138"/>
                  <a:gd name="T8" fmla="*/ 31 w 123"/>
                  <a:gd name="T9" fmla="*/ 1 h 138"/>
                  <a:gd name="T10" fmla="*/ 39 w 123"/>
                  <a:gd name="T11" fmla="*/ 1 h 138"/>
                  <a:gd name="T12" fmla="*/ 49 w 123"/>
                  <a:gd name="T13" fmla="*/ 1 h 138"/>
                  <a:gd name="T14" fmla="*/ 59 w 123"/>
                  <a:gd name="T15" fmla="*/ 1 h 138"/>
                  <a:gd name="T16" fmla="*/ 69 w 123"/>
                  <a:gd name="T17" fmla="*/ 1 h 138"/>
                  <a:gd name="T18" fmla="*/ 80 w 123"/>
                  <a:gd name="T19" fmla="*/ 1 h 138"/>
                  <a:gd name="T20" fmla="*/ 87 w 123"/>
                  <a:gd name="T21" fmla="*/ 1 h 138"/>
                  <a:gd name="T22" fmla="*/ 96 w 123"/>
                  <a:gd name="T23" fmla="*/ 1 h 138"/>
                  <a:gd name="T24" fmla="*/ 108 w 123"/>
                  <a:gd name="T25" fmla="*/ 1 h 138"/>
                  <a:gd name="T26" fmla="*/ 119 w 123"/>
                  <a:gd name="T27" fmla="*/ 1 h 138"/>
                  <a:gd name="T28" fmla="*/ 117 w 123"/>
                  <a:gd name="T29" fmla="*/ 1 h 138"/>
                  <a:gd name="T30" fmla="*/ 119 w 123"/>
                  <a:gd name="T31" fmla="*/ 1 h 138"/>
                  <a:gd name="T32" fmla="*/ 123 w 123"/>
                  <a:gd name="T33" fmla="*/ 1 h 138"/>
                  <a:gd name="T34" fmla="*/ 110 w 123"/>
                  <a:gd name="T35" fmla="*/ 1 h 138"/>
                  <a:gd name="T36" fmla="*/ 94 w 123"/>
                  <a:gd name="T37" fmla="*/ 1 h 138"/>
                  <a:gd name="T38" fmla="*/ 99 w 123"/>
                  <a:gd name="T39" fmla="*/ 1 h 138"/>
                  <a:gd name="T40" fmla="*/ 108 w 123"/>
                  <a:gd name="T41" fmla="*/ 1 h 138"/>
                  <a:gd name="T42" fmla="*/ 118 w 123"/>
                  <a:gd name="T43" fmla="*/ 1 h 138"/>
                  <a:gd name="T44" fmla="*/ 117 w 123"/>
                  <a:gd name="T45" fmla="*/ 1 h 138"/>
                  <a:gd name="T46" fmla="*/ 111 w 123"/>
                  <a:gd name="T47" fmla="*/ 1 h 138"/>
                  <a:gd name="T48" fmla="*/ 112 w 123"/>
                  <a:gd name="T49" fmla="*/ 1 h 138"/>
                  <a:gd name="T50" fmla="*/ 109 w 123"/>
                  <a:gd name="T51" fmla="*/ 1 h 138"/>
                  <a:gd name="T52" fmla="*/ 100 w 123"/>
                  <a:gd name="T53" fmla="*/ 1 h 138"/>
                  <a:gd name="T54" fmla="*/ 91 w 123"/>
                  <a:gd name="T55" fmla="*/ 1 h 138"/>
                  <a:gd name="T56" fmla="*/ 81 w 123"/>
                  <a:gd name="T57" fmla="*/ 1 h 138"/>
                  <a:gd name="T58" fmla="*/ 72 w 123"/>
                  <a:gd name="T59" fmla="*/ 1 h 138"/>
                  <a:gd name="T60" fmla="*/ 66 w 123"/>
                  <a:gd name="T61" fmla="*/ 1 h 138"/>
                  <a:gd name="T62" fmla="*/ 55 w 123"/>
                  <a:gd name="T63" fmla="*/ 1 h 138"/>
                  <a:gd name="T64" fmla="*/ 40 w 123"/>
                  <a:gd name="T65" fmla="*/ 1 h 138"/>
                  <a:gd name="T66" fmla="*/ 28 w 123"/>
                  <a:gd name="T67" fmla="*/ 1 h 138"/>
                  <a:gd name="T68" fmla="*/ 20 w 123"/>
                  <a:gd name="T69" fmla="*/ 1 h 138"/>
                  <a:gd name="T70" fmla="*/ 7 w 123"/>
                  <a:gd name="T71" fmla="*/ 1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3"/>
                  <a:gd name="T109" fmla="*/ 0 h 138"/>
                  <a:gd name="T110" fmla="*/ 123 w 123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3" h="138">
                    <a:moveTo>
                      <a:pt x="0" y="135"/>
                    </a:moveTo>
                    <a:lnTo>
                      <a:pt x="0" y="136"/>
                    </a:lnTo>
                    <a:lnTo>
                      <a:pt x="1" y="136"/>
                    </a:lnTo>
                    <a:lnTo>
                      <a:pt x="2" y="136"/>
                    </a:lnTo>
                    <a:lnTo>
                      <a:pt x="3" y="138"/>
                    </a:lnTo>
                    <a:lnTo>
                      <a:pt x="6" y="135"/>
                    </a:lnTo>
                    <a:lnTo>
                      <a:pt x="13" y="129"/>
                    </a:lnTo>
                    <a:lnTo>
                      <a:pt x="21" y="124"/>
                    </a:lnTo>
                    <a:lnTo>
                      <a:pt x="28" y="124"/>
                    </a:lnTo>
                    <a:lnTo>
                      <a:pt x="31" y="126"/>
                    </a:lnTo>
                    <a:lnTo>
                      <a:pt x="34" y="127"/>
                    </a:lnTo>
                    <a:lnTo>
                      <a:pt x="39" y="127"/>
                    </a:lnTo>
                    <a:lnTo>
                      <a:pt x="44" y="127"/>
                    </a:lnTo>
                    <a:lnTo>
                      <a:pt x="49" y="127"/>
                    </a:lnTo>
                    <a:lnTo>
                      <a:pt x="55" y="127"/>
                    </a:lnTo>
                    <a:lnTo>
                      <a:pt x="59" y="124"/>
                    </a:lnTo>
                    <a:lnTo>
                      <a:pt x="62" y="121"/>
                    </a:lnTo>
                    <a:lnTo>
                      <a:pt x="69" y="115"/>
                    </a:lnTo>
                    <a:lnTo>
                      <a:pt x="74" y="114"/>
                    </a:lnTo>
                    <a:lnTo>
                      <a:pt x="80" y="115"/>
                    </a:lnTo>
                    <a:lnTo>
                      <a:pt x="83" y="115"/>
                    </a:lnTo>
                    <a:lnTo>
                      <a:pt x="87" y="112"/>
                    </a:lnTo>
                    <a:lnTo>
                      <a:pt x="91" y="106"/>
                    </a:lnTo>
                    <a:lnTo>
                      <a:pt x="96" y="103"/>
                    </a:lnTo>
                    <a:lnTo>
                      <a:pt x="101" y="102"/>
                    </a:lnTo>
                    <a:lnTo>
                      <a:pt x="108" y="100"/>
                    </a:lnTo>
                    <a:lnTo>
                      <a:pt x="114" y="93"/>
                    </a:lnTo>
                    <a:lnTo>
                      <a:pt x="119" y="81"/>
                    </a:lnTo>
                    <a:lnTo>
                      <a:pt x="118" y="67"/>
                    </a:lnTo>
                    <a:lnTo>
                      <a:pt x="117" y="61"/>
                    </a:lnTo>
                    <a:lnTo>
                      <a:pt x="118" y="52"/>
                    </a:lnTo>
                    <a:lnTo>
                      <a:pt x="119" y="45"/>
                    </a:lnTo>
                    <a:lnTo>
                      <a:pt x="121" y="39"/>
                    </a:lnTo>
                    <a:lnTo>
                      <a:pt x="123" y="28"/>
                    </a:lnTo>
                    <a:lnTo>
                      <a:pt x="120" y="13"/>
                    </a:lnTo>
                    <a:lnTo>
                      <a:pt x="110" y="3"/>
                    </a:lnTo>
                    <a:lnTo>
                      <a:pt x="95" y="0"/>
                    </a:lnTo>
                    <a:lnTo>
                      <a:pt x="94" y="1"/>
                    </a:lnTo>
                    <a:lnTo>
                      <a:pt x="96" y="3"/>
                    </a:lnTo>
                    <a:lnTo>
                      <a:pt x="99" y="6"/>
                    </a:lnTo>
                    <a:lnTo>
                      <a:pt x="104" y="7"/>
                    </a:lnTo>
                    <a:lnTo>
                      <a:pt x="108" y="10"/>
                    </a:lnTo>
                    <a:lnTo>
                      <a:pt x="113" y="15"/>
                    </a:lnTo>
                    <a:lnTo>
                      <a:pt x="118" y="22"/>
                    </a:lnTo>
                    <a:lnTo>
                      <a:pt x="119" y="28"/>
                    </a:lnTo>
                    <a:lnTo>
                      <a:pt x="117" y="36"/>
                    </a:lnTo>
                    <a:lnTo>
                      <a:pt x="113" y="45"/>
                    </a:lnTo>
                    <a:lnTo>
                      <a:pt x="111" y="55"/>
                    </a:lnTo>
                    <a:lnTo>
                      <a:pt x="111" y="64"/>
                    </a:lnTo>
                    <a:lnTo>
                      <a:pt x="112" y="73"/>
                    </a:lnTo>
                    <a:lnTo>
                      <a:pt x="111" y="81"/>
                    </a:lnTo>
                    <a:lnTo>
                      <a:pt x="109" y="87"/>
                    </a:lnTo>
                    <a:lnTo>
                      <a:pt x="105" y="91"/>
                    </a:lnTo>
                    <a:lnTo>
                      <a:pt x="100" y="93"/>
                    </a:lnTo>
                    <a:lnTo>
                      <a:pt x="95" y="94"/>
                    </a:lnTo>
                    <a:lnTo>
                      <a:pt x="91" y="97"/>
                    </a:lnTo>
                    <a:lnTo>
                      <a:pt x="85" y="103"/>
                    </a:lnTo>
                    <a:lnTo>
                      <a:pt x="81" y="108"/>
                    </a:lnTo>
                    <a:lnTo>
                      <a:pt x="76" y="111"/>
                    </a:lnTo>
                    <a:lnTo>
                      <a:pt x="72" y="111"/>
                    </a:lnTo>
                    <a:lnTo>
                      <a:pt x="69" y="111"/>
                    </a:lnTo>
                    <a:lnTo>
                      <a:pt x="66" y="112"/>
                    </a:lnTo>
                    <a:lnTo>
                      <a:pt x="60" y="117"/>
                    </a:lnTo>
                    <a:lnTo>
                      <a:pt x="55" y="120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3" y="117"/>
                    </a:lnTo>
                    <a:lnTo>
                      <a:pt x="28" y="115"/>
                    </a:lnTo>
                    <a:lnTo>
                      <a:pt x="22" y="117"/>
                    </a:lnTo>
                    <a:lnTo>
                      <a:pt x="20" y="118"/>
                    </a:lnTo>
                    <a:lnTo>
                      <a:pt x="15" y="121"/>
                    </a:lnTo>
                    <a:lnTo>
                      <a:pt x="7" y="127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31"/>
              <p:cNvSpPr>
                <a:spLocks/>
              </p:cNvSpPr>
              <p:nvPr/>
            </p:nvSpPr>
            <p:spPr bwMode="auto">
              <a:xfrm>
                <a:off x="5228" y="2182"/>
                <a:ext cx="30" cy="15"/>
              </a:xfrm>
              <a:custGeom>
                <a:avLst/>
                <a:gdLst>
                  <a:gd name="T0" fmla="*/ 23 w 30"/>
                  <a:gd name="T1" fmla="*/ 1 h 28"/>
                  <a:gd name="T2" fmla="*/ 23 w 30"/>
                  <a:gd name="T3" fmla="*/ 1 h 28"/>
                  <a:gd name="T4" fmla="*/ 25 w 30"/>
                  <a:gd name="T5" fmla="*/ 1 h 28"/>
                  <a:gd name="T6" fmla="*/ 26 w 30"/>
                  <a:gd name="T7" fmla="*/ 1 h 28"/>
                  <a:gd name="T8" fmla="*/ 27 w 30"/>
                  <a:gd name="T9" fmla="*/ 1 h 28"/>
                  <a:gd name="T10" fmla="*/ 28 w 30"/>
                  <a:gd name="T11" fmla="*/ 1 h 28"/>
                  <a:gd name="T12" fmla="*/ 30 w 30"/>
                  <a:gd name="T13" fmla="*/ 1 h 28"/>
                  <a:gd name="T14" fmla="*/ 28 w 30"/>
                  <a:gd name="T15" fmla="*/ 1 h 28"/>
                  <a:gd name="T16" fmla="*/ 23 w 30"/>
                  <a:gd name="T17" fmla="*/ 1 h 28"/>
                  <a:gd name="T18" fmla="*/ 16 w 30"/>
                  <a:gd name="T19" fmla="*/ 1 h 28"/>
                  <a:gd name="T20" fmla="*/ 8 w 30"/>
                  <a:gd name="T21" fmla="*/ 1 h 28"/>
                  <a:gd name="T22" fmla="*/ 3 w 30"/>
                  <a:gd name="T23" fmla="*/ 1 h 28"/>
                  <a:gd name="T24" fmla="*/ 0 w 30"/>
                  <a:gd name="T25" fmla="*/ 1 h 28"/>
                  <a:gd name="T26" fmla="*/ 0 w 30"/>
                  <a:gd name="T27" fmla="*/ 1 h 28"/>
                  <a:gd name="T28" fmla="*/ 0 w 30"/>
                  <a:gd name="T29" fmla="*/ 1 h 28"/>
                  <a:gd name="T30" fmla="*/ 0 w 30"/>
                  <a:gd name="T31" fmla="*/ 1 h 28"/>
                  <a:gd name="T32" fmla="*/ 0 w 30"/>
                  <a:gd name="T33" fmla="*/ 1 h 28"/>
                  <a:gd name="T34" fmla="*/ 4 w 30"/>
                  <a:gd name="T35" fmla="*/ 1 h 28"/>
                  <a:gd name="T36" fmla="*/ 11 w 30"/>
                  <a:gd name="T37" fmla="*/ 1 h 28"/>
                  <a:gd name="T38" fmla="*/ 19 w 30"/>
                  <a:gd name="T39" fmla="*/ 0 h 28"/>
                  <a:gd name="T40" fmla="*/ 23 w 30"/>
                  <a:gd name="T41" fmla="*/ 1 h 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0"/>
                  <a:gd name="T64" fmla="*/ 0 h 28"/>
                  <a:gd name="T65" fmla="*/ 30 w 30"/>
                  <a:gd name="T66" fmla="*/ 28 h 2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0" h="28">
                    <a:moveTo>
                      <a:pt x="23" y="1"/>
                    </a:moveTo>
                    <a:lnTo>
                      <a:pt x="23" y="3"/>
                    </a:lnTo>
                    <a:lnTo>
                      <a:pt x="25" y="3"/>
                    </a:lnTo>
                    <a:lnTo>
                      <a:pt x="26" y="4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28" y="15"/>
                    </a:lnTo>
                    <a:lnTo>
                      <a:pt x="23" y="21"/>
                    </a:lnTo>
                    <a:lnTo>
                      <a:pt x="16" y="25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4" y="10"/>
                    </a:lnTo>
                    <a:lnTo>
                      <a:pt x="11" y="4"/>
                    </a:lnTo>
                    <a:lnTo>
                      <a:pt x="19" y="0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5247" y="2156"/>
                <a:ext cx="27" cy="11"/>
              </a:xfrm>
              <a:custGeom>
                <a:avLst/>
                <a:gdLst>
                  <a:gd name="T0" fmla="*/ 7 w 27"/>
                  <a:gd name="T1" fmla="*/ 0 h 23"/>
                  <a:gd name="T2" fmla="*/ 4 w 27"/>
                  <a:gd name="T3" fmla="*/ 0 h 23"/>
                  <a:gd name="T4" fmla="*/ 3 w 27"/>
                  <a:gd name="T5" fmla="*/ 0 h 23"/>
                  <a:gd name="T6" fmla="*/ 2 w 27"/>
                  <a:gd name="T7" fmla="*/ 0 h 23"/>
                  <a:gd name="T8" fmla="*/ 1 w 27"/>
                  <a:gd name="T9" fmla="*/ 0 h 23"/>
                  <a:gd name="T10" fmla="*/ 0 w 27"/>
                  <a:gd name="T11" fmla="*/ 0 h 23"/>
                  <a:gd name="T12" fmla="*/ 2 w 27"/>
                  <a:gd name="T13" fmla="*/ 0 h 23"/>
                  <a:gd name="T14" fmla="*/ 5 w 27"/>
                  <a:gd name="T15" fmla="*/ 0 h 23"/>
                  <a:gd name="T16" fmla="*/ 12 w 27"/>
                  <a:gd name="T17" fmla="*/ 0 h 23"/>
                  <a:gd name="T18" fmla="*/ 18 w 27"/>
                  <a:gd name="T19" fmla="*/ 0 h 23"/>
                  <a:gd name="T20" fmla="*/ 22 w 27"/>
                  <a:gd name="T21" fmla="*/ 0 h 23"/>
                  <a:gd name="T22" fmla="*/ 26 w 27"/>
                  <a:gd name="T23" fmla="*/ 0 h 23"/>
                  <a:gd name="T24" fmla="*/ 27 w 27"/>
                  <a:gd name="T25" fmla="*/ 0 h 23"/>
                  <a:gd name="T26" fmla="*/ 27 w 27"/>
                  <a:gd name="T27" fmla="*/ 0 h 23"/>
                  <a:gd name="T28" fmla="*/ 24 w 27"/>
                  <a:gd name="T29" fmla="*/ 0 h 23"/>
                  <a:gd name="T30" fmla="*/ 20 w 27"/>
                  <a:gd name="T31" fmla="*/ 0 h 23"/>
                  <a:gd name="T32" fmla="*/ 17 w 27"/>
                  <a:gd name="T33" fmla="*/ 0 h 23"/>
                  <a:gd name="T34" fmla="*/ 16 w 27"/>
                  <a:gd name="T35" fmla="*/ 0 h 23"/>
                  <a:gd name="T36" fmla="*/ 14 w 27"/>
                  <a:gd name="T37" fmla="*/ 0 h 23"/>
                  <a:gd name="T38" fmla="*/ 12 w 27"/>
                  <a:gd name="T39" fmla="*/ 0 h 23"/>
                  <a:gd name="T40" fmla="*/ 7 w 27"/>
                  <a:gd name="T41" fmla="*/ 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"/>
                  <a:gd name="T64" fmla="*/ 0 h 23"/>
                  <a:gd name="T65" fmla="*/ 27 w 27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" h="23">
                    <a:moveTo>
                      <a:pt x="7" y="23"/>
                    </a:moveTo>
                    <a:lnTo>
                      <a:pt x="4" y="21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27" y="9"/>
                    </a:lnTo>
                    <a:lnTo>
                      <a:pt x="27" y="12"/>
                    </a:lnTo>
                    <a:lnTo>
                      <a:pt x="24" y="15"/>
                    </a:lnTo>
                    <a:lnTo>
                      <a:pt x="20" y="18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14" y="21"/>
                    </a:lnTo>
                    <a:lnTo>
                      <a:pt x="12" y="23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" name="Freeform 33"/>
              <p:cNvSpPr>
                <a:spLocks/>
              </p:cNvSpPr>
              <p:nvPr/>
            </p:nvSpPr>
            <p:spPr bwMode="auto">
              <a:xfrm>
                <a:off x="5290" y="2134"/>
                <a:ext cx="8" cy="5"/>
              </a:xfrm>
              <a:custGeom>
                <a:avLst/>
                <a:gdLst>
                  <a:gd name="T0" fmla="*/ 1 w 8"/>
                  <a:gd name="T1" fmla="*/ 1 h 9"/>
                  <a:gd name="T2" fmla="*/ 1 w 8"/>
                  <a:gd name="T3" fmla="*/ 1 h 9"/>
                  <a:gd name="T4" fmla="*/ 1 w 8"/>
                  <a:gd name="T5" fmla="*/ 1 h 9"/>
                  <a:gd name="T6" fmla="*/ 1 w 8"/>
                  <a:gd name="T7" fmla="*/ 1 h 9"/>
                  <a:gd name="T8" fmla="*/ 0 w 8"/>
                  <a:gd name="T9" fmla="*/ 1 h 9"/>
                  <a:gd name="T10" fmla="*/ 0 w 8"/>
                  <a:gd name="T11" fmla="*/ 1 h 9"/>
                  <a:gd name="T12" fmla="*/ 1 w 8"/>
                  <a:gd name="T13" fmla="*/ 1 h 9"/>
                  <a:gd name="T14" fmla="*/ 3 w 8"/>
                  <a:gd name="T15" fmla="*/ 1 h 9"/>
                  <a:gd name="T16" fmla="*/ 5 w 8"/>
                  <a:gd name="T17" fmla="*/ 1 h 9"/>
                  <a:gd name="T18" fmla="*/ 7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1 h 9"/>
                  <a:gd name="T26" fmla="*/ 5 w 8"/>
                  <a:gd name="T27" fmla="*/ 1 h 9"/>
                  <a:gd name="T28" fmla="*/ 5 w 8"/>
                  <a:gd name="T29" fmla="*/ 1 h 9"/>
                  <a:gd name="T30" fmla="*/ 4 w 8"/>
                  <a:gd name="T31" fmla="*/ 1 h 9"/>
                  <a:gd name="T32" fmla="*/ 4 w 8"/>
                  <a:gd name="T33" fmla="*/ 1 h 9"/>
                  <a:gd name="T34" fmla="*/ 4 w 8"/>
                  <a:gd name="T35" fmla="*/ 0 h 9"/>
                  <a:gd name="T36" fmla="*/ 3 w 8"/>
                  <a:gd name="T37" fmla="*/ 0 h 9"/>
                  <a:gd name="T38" fmla="*/ 1 w 8"/>
                  <a:gd name="T39" fmla="*/ 1 h 9"/>
                  <a:gd name="T40" fmla="*/ 1 w 8"/>
                  <a:gd name="T41" fmla="*/ 1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"/>
                  <a:gd name="T64" fmla="*/ 0 h 9"/>
                  <a:gd name="T65" fmla="*/ 8 w 8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" h="9">
                    <a:moveTo>
                      <a:pt x="1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5304" y="2161"/>
                <a:ext cx="12" cy="7"/>
              </a:xfrm>
              <a:custGeom>
                <a:avLst/>
                <a:gdLst>
                  <a:gd name="T0" fmla="*/ 3 w 12"/>
                  <a:gd name="T1" fmla="*/ 0 h 15"/>
                  <a:gd name="T2" fmla="*/ 1 w 12"/>
                  <a:gd name="T3" fmla="*/ 0 h 15"/>
                  <a:gd name="T4" fmla="*/ 0 w 12"/>
                  <a:gd name="T5" fmla="*/ 0 h 15"/>
                  <a:gd name="T6" fmla="*/ 0 w 12"/>
                  <a:gd name="T7" fmla="*/ 0 h 15"/>
                  <a:gd name="T8" fmla="*/ 2 w 12"/>
                  <a:gd name="T9" fmla="*/ 0 h 15"/>
                  <a:gd name="T10" fmla="*/ 4 w 12"/>
                  <a:gd name="T11" fmla="*/ 0 h 15"/>
                  <a:gd name="T12" fmla="*/ 8 w 12"/>
                  <a:gd name="T13" fmla="*/ 0 h 15"/>
                  <a:gd name="T14" fmla="*/ 10 w 12"/>
                  <a:gd name="T15" fmla="*/ 0 h 15"/>
                  <a:gd name="T16" fmla="*/ 11 w 12"/>
                  <a:gd name="T17" fmla="*/ 0 h 15"/>
                  <a:gd name="T18" fmla="*/ 12 w 12"/>
                  <a:gd name="T19" fmla="*/ 0 h 15"/>
                  <a:gd name="T20" fmla="*/ 11 w 12"/>
                  <a:gd name="T21" fmla="*/ 0 h 15"/>
                  <a:gd name="T22" fmla="*/ 9 w 12"/>
                  <a:gd name="T23" fmla="*/ 0 h 15"/>
                  <a:gd name="T24" fmla="*/ 6 w 12"/>
                  <a:gd name="T25" fmla="*/ 0 h 15"/>
                  <a:gd name="T26" fmla="*/ 6 w 12"/>
                  <a:gd name="T27" fmla="*/ 0 h 15"/>
                  <a:gd name="T28" fmla="*/ 4 w 12"/>
                  <a:gd name="T29" fmla="*/ 0 h 15"/>
                  <a:gd name="T30" fmla="*/ 4 w 12"/>
                  <a:gd name="T31" fmla="*/ 0 h 15"/>
                  <a:gd name="T32" fmla="*/ 3 w 12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5"/>
                  <a:gd name="T53" fmla="*/ 12 w 1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5">
                    <a:moveTo>
                      <a:pt x="3" y="15"/>
                    </a:move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11" y="11"/>
                    </a:lnTo>
                    <a:lnTo>
                      <a:pt x="9" y="12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" name="Freeform 35"/>
              <p:cNvSpPr>
                <a:spLocks/>
              </p:cNvSpPr>
              <p:nvPr/>
            </p:nvSpPr>
            <p:spPr bwMode="auto">
              <a:xfrm>
                <a:off x="5330" y="2133"/>
                <a:ext cx="24" cy="9"/>
              </a:xfrm>
              <a:custGeom>
                <a:avLst/>
                <a:gdLst>
                  <a:gd name="T0" fmla="*/ 24 w 24"/>
                  <a:gd name="T1" fmla="*/ 1 h 18"/>
                  <a:gd name="T2" fmla="*/ 24 w 24"/>
                  <a:gd name="T3" fmla="*/ 1 h 18"/>
                  <a:gd name="T4" fmla="*/ 24 w 24"/>
                  <a:gd name="T5" fmla="*/ 1 h 18"/>
                  <a:gd name="T6" fmla="*/ 24 w 24"/>
                  <a:gd name="T7" fmla="*/ 1 h 18"/>
                  <a:gd name="T8" fmla="*/ 24 w 24"/>
                  <a:gd name="T9" fmla="*/ 1 h 18"/>
                  <a:gd name="T10" fmla="*/ 24 w 24"/>
                  <a:gd name="T11" fmla="*/ 1 h 18"/>
                  <a:gd name="T12" fmla="*/ 22 w 24"/>
                  <a:gd name="T13" fmla="*/ 1 h 18"/>
                  <a:gd name="T14" fmla="*/ 20 w 24"/>
                  <a:gd name="T15" fmla="*/ 1 h 18"/>
                  <a:gd name="T16" fmla="*/ 15 w 24"/>
                  <a:gd name="T17" fmla="*/ 1 h 18"/>
                  <a:gd name="T18" fmla="*/ 11 w 24"/>
                  <a:gd name="T19" fmla="*/ 1 h 18"/>
                  <a:gd name="T20" fmla="*/ 7 w 24"/>
                  <a:gd name="T21" fmla="*/ 1 h 18"/>
                  <a:gd name="T22" fmla="*/ 2 w 24"/>
                  <a:gd name="T23" fmla="*/ 1 h 18"/>
                  <a:gd name="T24" fmla="*/ 0 w 24"/>
                  <a:gd name="T25" fmla="*/ 1 h 18"/>
                  <a:gd name="T26" fmla="*/ 1 w 24"/>
                  <a:gd name="T27" fmla="*/ 1 h 18"/>
                  <a:gd name="T28" fmla="*/ 2 w 24"/>
                  <a:gd name="T29" fmla="*/ 1 h 18"/>
                  <a:gd name="T30" fmla="*/ 3 w 24"/>
                  <a:gd name="T31" fmla="*/ 1 h 18"/>
                  <a:gd name="T32" fmla="*/ 3 w 24"/>
                  <a:gd name="T33" fmla="*/ 1 h 18"/>
                  <a:gd name="T34" fmla="*/ 8 w 24"/>
                  <a:gd name="T35" fmla="*/ 0 h 18"/>
                  <a:gd name="T36" fmla="*/ 14 w 24"/>
                  <a:gd name="T37" fmla="*/ 0 h 18"/>
                  <a:gd name="T38" fmla="*/ 21 w 24"/>
                  <a:gd name="T39" fmla="*/ 1 h 18"/>
                  <a:gd name="T40" fmla="*/ 24 w 24"/>
                  <a:gd name="T41" fmla="*/ 1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18"/>
                  <a:gd name="T65" fmla="*/ 24 w 24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18">
                    <a:moveTo>
                      <a:pt x="24" y="6"/>
                    </a:moveTo>
                    <a:lnTo>
                      <a:pt x="24" y="7"/>
                    </a:lnTo>
                    <a:lnTo>
                      <a:pt x="24" y="9"/>
                    </a:lnTo>
                    <a:lnTo>
                      <a:pt x="24" y="10"/>
                    </a:lnTo>
                    <a:lnTo>
                      <a:pt x="24" y="13"/>
                    </a:lnTo>
                    <a:lnTo>
                      <a:pt x="22" y="15"/>
                    </a:lnTo>
                    <a:lnTo>
                      <a:pt x="20" y="16"/>
                    </a:lnTo>
                    <a:lnTo>
                      <a:pt x="15" y="18"/>
                    </a:lnTo>
                    <a:lnTo>
                      <a:pt x="11" y="16"/>
                    </a:lnTo>
                    <a:lnTo>
                      <a:pt x="7" y="15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5" name="Freeform 36"/>
              <p:cNvSpPr>
                <a:spLocks/>
              </p:cNvSpPr>
              <p:nvPr/>
            </p:nvSpPr>
            <p:spPr bwMode="auto">
              <a:xfrm>
                <a:off x="5340" y="2176"/>
                <a:ext cx="27" cy="10"/>
              </a:xfrm>
              <a:custGeom>
                <a:avLst/>
                <a:gdLst>
                  <a:gd name="T0" fmla="*/ 21 w 27"/>
                  <a:gd name="T1" fmla="*/ 1 h 19"/>
                  <a:gd name="T2" fmla="*/ 24 w 27"/>
                  <a:gd name="T3" fmla="*/ 1 h 19"/>
                  <a:gd name="T4" fmla="*/ 26 w 27"/>
                  <a:gd name="T5" fmla="*/ 1 h 19"/>
                  <a:gd name="T6" fmla="*/ 27 w 27"/>
                  <a:gd name="T7" fmla="*/ 1 h 19"/>
                  <a:gd name="T8" fmla="*/ 26 w 27"/>
                  <a:gd name="T9" fmla="*/ 1 h 19"/>
                  <a:gd name="T10" fmla="*/ 24 w 27"/>
                  <a:gd name="T11" fmla="*/ 1 h 19"/>
                  <a:gd name="T12" fmla="*/ 18 w 27"/>
                  <a:gd name="T13" fmla="*/ 1 h 19"/>
                  <a:gd name="T14" fmla="*/ 12 w 27"/>
                  <a:gd name="T15" fmla="*/ 1 h 19"/>
                  <a:gd name="T16" fmla="*/ 4 w 27"/>
                  <a:gd name="T17" fmla="*/ 1 h 19"/>
                  <a:gd name="T18" fmla="*/ 0 w 27"/>
                  <a:gd name="T19" fmla="*/ 1 h 19"/>
                  <a:gd name="T20" fmla="*/ 1 w 27"/>
                  <a:gd name="T21" fmla="*/ 1 h 19"/>
                  <a:gd name="T22" fmla="*/ 5 w 27"/>
                  <a:gd name="T23" fmla="*/ 1 h 19"/>
                  <a:gd name="T24" fmla="*/ 10 w 27"/>
                  <a:gd name="T25" fmla="*/ 0 h 19"/>
                  <a:gd name="T26" fmla="*/ 11 w 27"/>
                  <a:gd name="T27" fmla="*/ 0 h 19"/>
                  <a:gd name="T28" fmla="*/ 13 w 27"/>
                  <a:gd name="T29" fmla="*/ 0 h 19"/>
                  <a:gd name="T30" fmla="*/ 17 w 27"/>
                  <a:gd name="T31" fmla="*/ 1 h 19"/>
                  <a:gd name="T32" fmla="*/ 21 w 27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9"/>
                  <a:gd name="T53" fmla="*/ 27 w 2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9">
                    <a:moveTo>
                      <a:pt x="21" y="4"/>
                    </a:moveTo>
                    <a:lnTo>
                      <a:pt x="24" y="6"/>
                    </a:lnTo>
                    <a:lnTo>
                      <a:pt x="26" y="9"/>
                    </a:lnTo>
                    <a:lnTo>
                      <a:pt x="27" y="12"/>
                    </a:lnTo>
                    <a:lnTo>
                      <a:pt x="26" y="15"/>
                    </a:lnTo>
                    <a:lnTo>
                      <a:pt x="24" y="18"/>
                    </a:lnTo>
                    <a:lnTo>
                      <a:pt x="18" y="19"/>
                    </a:lnTo>
                    <a:lnTo>
                      <a:pt x="12" y="19"/>
                    </a:lnTo>
                    <a:lnTo>
                      <a:pt x="4" y="16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5213" y="3974"/>
                <a:ext cx="99" cy="370"/>
              </a:xfrm>
              <a:custGeom>
                <a:avLst/>
                <a:gdLst>
                  <a:gd name="T0" fmla="*/ 22 w 99"/>
                  <a:gd name="T1" fmla="*/ 0 h 741"/>
                  <a:gd name="T2" fmla="*/ 25 w 99"/>
                  <a:gd name="T3" fmla="*/ 0 h 741"/>
                  <a:gd name="T4" fmla="*/ 34 w 99"/>
                  <a:gd name="T5" fmla="*/ 0 h 741"/>
                  <a:gd name="T6" fmla="*/ 46 w 99"/>
                  <a:gd name="T7" fmla="*/ 0 h 741"/>
                  <a:gd name="T8" fmla="*/ 61 w 99"/>
                  <a:gd name="T9" fmla="*/ 0 h 741"/>
                  <a:gd name="T10" fmla="*/ 75 w 99"/>
                  <a:gd name="T11" fmla="*/ 0 h 741"/>
                  <a:gd name="T12" fmla="*/ 87 w 99"/>
                  <a:gd name="T13" fmla="*/ 0 h 741"/>
                  <a:gd name="T14" fmla="*/ 95 w 99"/>
                  <a:gd name="T15" fmla="*/ 0 h 741"/>
                  <a:gd name="T16" fmla="*/ 99 w 99"/>
                  <a:gd name="T17" fmla="*/ 0 h 741"/>
                  <a:gd name="T18" fmla="*/ 98 w 99"/>
                  <a:gd name="T19" fmla="*/ 0 h 741"/>
                  <a:gd name="T20" fmla="*/ 93 w 99"/>
                  <a:gd name="T21" fmla="*/ 0 h 741"/>
                  <a:gd name="T22" fmla="*/ 88 w 99"/>
                  <a:gd name="T23" fmla="*/ 0 h 741"/>
                  <a:gd name="T24" fmla="*/ 80 w 99"/>
                  <a:gd name="T25" fmla="*/ 0 h 741"/>
                  <a:gd name="T26" fmla="*/ 71 w 99"/>
                  <a:gd name="T27" fmla="*/ 0 h 741"/>
                  <a:gd name="T28" fmla="*/ 61 w 99"/>
                  <a:gd name="T29" fmla="*/ 0 h 741"/>
                  <a:gd name="T30" fmla="*/ 51 w 99"/>
                  <a:gd name="T31" fmla="*/ 0 h 741"/>
                  <a:gd name="T32" fmla="*/ 41 w 99"/>
                  <a:gd name="T33" fmla="*/ 0 h 741"/>
                  <a:gd name="T34" fmla="*/ 27 w 99"/>
                  <a:gd name="T35" fmla="*/ 0 h 741"/>
                  <a:gd name="T36" fmla="*/ 20 w 99"/>
                  <a:gd name="T37" fmla="*/ 0 h 741"/>
                  <a:gd name="T38" fmla="*/ 16 w 99"/>
                  <a:gd name="T39" fmla="*/ 0 h 741"/>
                  <a:gd name="T40" fmla="*/ 16 w 99"/>
                  <a:gd name="T41" fmla="*/ 0 h 741"/>
                  <a:gd name="T42" fmla="*/ 19 w 99"/>
                  <a:gd name="T43" fmla="*/ 0 h 741"/>
                  <a:gd name="T44" fmla="*/ 23 w 99"/>
                  <a:gd name="T45" fmla="*/ 0 h 741"/>
                  <a:gd name="T46" fmla="*/ 31 w 99"/>
                  <a:gd name="T47" fmla="*/ 0 h 741"/>
                  <a:gd name="T48" fmla="*/ 39 w 99"/>
                  <a:gd name="T49" fmla="*/ 0 h 741"/>
                  <a:gd name="T50" fmla="*/ 47 w 99"/>
                  <a:gd name="T51" fmla="*/ 0 h 741"/>
                  <a:gd name="T52" fmla="*/ 54 w 99"/>
                  <a:gd name="T53" fmla="*/ 0 h 741"/>
                  <a:gd name="T54" fmla="*/ 59 w 99"/>
                  <a:gd name="T55" fmla="*/ 0 h 741"/>
                  <a:gd name="T56" fmla="*/ 61 w 99"/>
                  <a:gd name="T57" fmla="*/ 0 h 741"/>
                  <a:gd name="T58" fmla="*/ 56 w 99"/>
                  <a:gd name="T59" fmla="*/ 0 h 741"/>
                  <a:gd name="T60" fmla="*/ 46 w 99"/>
                  <a:gd name="T61" fmla="*/ 0 h 741"/>
                  <a:gd name="T62" fmla="*/ 35 w 99"/>
                  <a:gd name="T63" fmla="*/ 0 h 741"/>
                  <a:gd name="T64" fmla="*/ 25 w 99"/>
                  <a:gd name="T65" fmla="*/ 0 h 741"/>
                  <a:gd name="T66" fmla="*/ 18 w 99"/>
                  <a:gd name="T67" fmla="*/ 0 h 741"/>
                  <a:gd name="T68" fmla="*/ 10 w 99"/>
                  <a:gd name="T69" fmla="*/ 0 h 741"/>
                  <a:gd name="T70" fmla="*/ 5 w 99"/>
                  <a:gd name="T71" fmla="*/ 0 h 741"/>
                  <a:gd name="T72" fmla="*/ 1 w 99"/>
                  <a:gd name="T73" fmla="*/ 0 h 741"/>
                  <a:gd name="T74" fmla="*/ 0 w 99"/>
                  <a:gd name="T75" fmla="*/ 0 h 741"/>
                  <a:gd name="T76" fmla="*/ 0 w 99"/>
                  <a:gd name="T77" fmla="*/ 0 h 741"/>
                  <a:gd name="T78" fmla="*/ 0 w 99"/>
                  <a:gd name="T79" fmla="*/ 0 h 741"/>
                  <a:gd name="T80" fmla="*/ 0 w 99"/>
                  <a:gd name="T81" fmla="*/ 0 h 741"/>
                  <a:gd name="T82" fmla="*/ 2 w 99"/>
                  <a:gd name="T83" fmla="*/ 0 h 741"/>
                  <a:gd name="T84" fmla="*/ 7 w 99"/>
                  <a:gd name="T85" fmla="*/ 0 h 741"/>
                  <a:gd name="T86" fmla="*/ 13 w 99"/>
                  <a:gd name="T87" fmla="*/ 0 h 741"/>
                  <a:gd name="T88" fmla="*/ 24 w 99"/>
                  <a:gd name="T89" fmla="*/ 0 h 741"/>
                  <a:gd name="T90" fmla="*/ 38 w 99"/>
                  <a:gd name="T91" fmla="*/ 0 h 741"/>
                  <a:gd name="T92" fmla="*/ 48 w 99"/>
                  <a:gd name="T93" fmla="*/ 0 h 741"/>
                  <a:gd name="T94" fmla="*/ 56 w 99"/>
                  <a:gd name="T95" fmla="*/ 0 h 741"/>
                  <a:gd name="T96" fmla="*/ 64 w 99"/>
                  <a:gd name="T97" fmla="*/ 0 h 741"/>
                  <a:gd name="T98" fmla="*/ 69 w 99"/>
                  <a:gd name="T99" fmla="*/ 0 h 741"/>
                  <a:gd name="T100" fmla="*/ 74 w 99"/>
                  <a:gd name="T101" fmla="*/ 0 h 741"/>
                  <a:gd name="T102" fmla="*/ 77 w 99"/>
                  <a:gd name="T103" fmla="*/ 0 h 741"/>
                  <a:gd name="T104" fmla="*/ 78 w 99"/>
                  <a:gd name="T105" fmla="*/ 0 h 741"/>
                  <a:gd name="T106" fmla="*/ 79 w 99"/>
                  <a:gd name="T107" fmla="*/ 0 h 741"/>
                  <a:gd name="T108" fmla="*/ 77 w 99"/>
                  <a:gd name="T109" fmla="*/ 0 h 741"/>
                  <a:gd name="T110" fmla="*/ 72 w 99"/>
                  <a:gd name="T111" fmla="*/ 0 h 741"/>
                  <a:gd name="T112" fmla="*/ 63 w 99"/>
                  <a:gd name="T113" fmla="*/ 0 h 741"/>
                  <a:gd name="T114" fmla="*/ 53 w 99"/>
                  <a:gd name="T115" fmla="*/ 0 h 741"/>
                  <a:gd name="T116" fmla="*/ 42 w 99"/>
                  <a:gd name="T117" fmla="*/ 0 h 741"/>
                  <a:gd name="T118" fmla="*/ 33 w 99"/>
                  <a:gd name="T119" fmla="*/ 0 h 741"/>
                  <a:gd name="T120" fmla="*/ 25 w 99"/>
                  <a:gd name="T121" fmla="*/ 0 h 741"/>
                  <a:gd name="T122" fmla="*/ 20 w 99"/>
                  <a:gd name="T123" fmla="*/ 0 h 741"/>
                  <a:gd name="T124" fmla="*/ 22 w 99"/>
                  <a:gd name="T125" fmla="*/ 0 h 74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"/>
                  <a:gd name="T190" fmla="*/ 0 h 741"/>
                  <a:gd name="T191" fmla="*/ 99 w 99"/>
                  <a:gd name="T192" fmla="*/ 741 h 74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" h="741">
                    <a:moveTo>
                      <a:pt x="22" y="741"/>
                    </a:moveTo>
                    <a:lnTo>
                      <a:pt x="25" y="738"/>
                    </a:lnTo>
                    <a:lnTo>
                      <a:pt x="34" y="729"/>
                    </a:lnTo>
                    <a:lnTo>
                      <a:pt x="46" y="714"/>
                    </a:lnTo>
                    <a:lnTo>
                      <a:pt x="61" y="693"/>
                    </a:lnTo>
                    <a:lnTo>
                      <a:pt x="75" y="668"/>
                    </a:lnTo>
                    <a:lnTo>
                      <a:pt x="87" y="636"/>
                    </a:lnTo>
                    <a:lnTo>
                      <a:pt x="95" y="602"/>
                    </a:lnTo>
                    <a:lnTo>
                      <a:pt x="99" y="561"/>
                    </a:lnTo>
                    <a:lnTo>
                      <a:pt x="98" y="515"/>
                    </a:lnTo>
                    <a:lnTo>
                      <a:pt x="93" y="474"/>
                    </a:lnTo>
                    <a:lnTo>
                      <a:pt x="88" y="438"/>
                    </a:lnTo>
                    <a:lnTo>
                      <a:pt x="80" y="410"/>
                    </a:lnTo>
                    <a:lnTo>
                      <a:pt x="71" y="384"/>
                    </a:lnTo>
                    <a:lnTo>
                      <a:pt x="61" y="362"/>
                    </a:lnTo>
                    <a:lnTo>
                      <a:pt x="51" y="342"/>
                    </a:lnTo>
                    <a:lnTo>
                      <a:pt x="41" y="326"/>
                    </a:lnTo>
                    <a:lnTo>
                      <a:pt x="27" y="288"/>
                    </a:lnTo>
                    <a:lnTo>
                      <a:pt x="20" y="245"/>
                    </a:lnTo>
                    <a:lnTo>
                      <a:pt x="16" y="197"/>
                    </a:lnTo>
                    <a:lnTo>
                      <a:pt x="16" y="147"/>
                    </a:lnTo>
                    <a:lnTo>
                      <a:pt x="19" y="125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39" y="63"/>
                    </a:lnTo>
                    <a:lnTo>
                      <a:pt x="47" y="48"/>
                    </a:lnTo>
                    <a:lnTo>
                      <a:pt x="54" y="38"/>
                    </a:lnTo>
                    <a:lnTo>
                      <a:pt x="59" y="30"/>
                    </a:lnTo>
                    <a:lnTo>
                      <a:pt x="61" y="27"/>
                    </a:lnTo>
                    <a:lnTo>
                      <a:pt x="56" y="0"/>
                    </a:lnTo>
                    <a:lnTo>
                      <a:pt x="46" y="14"/>
                    </a:lnTo>
                    <a:lnTo>
                      <a:pt x="35" y="30"/>
                    </a:lnTo>
                    <a:lnTo>
                      <a:pt x="25" y="50"/>
                    </a:lnTo>
                    <a:lnTo>
                      <a:pt x="18" y="71"/>
                    </a:lnTo>
                    <a:lnTo>
                      <a:pt x="10" y="92"/>
                    </a:lnTo>
                    <a:lnTo>
                      <a:pt x="5" y="114"/>
                    </a:lnTo>
                    <a:lnTo>
                      <a:pt x="1" y="134"/>
                    </a:lnTo>
                    <a:lnTo>
                      <a:pt x="0" y="152"/>
                    </a:lnTo>
                    <a:lnTo>
                      <a:pt x="0" y="179"/>
                    </a:lnTo>
                    <a:lnTo>
                      <a:pt x="0" y="203"/>
                    </a:lnTo>
                    <a:lnTo>
                      <a:pt x="0" y="228"/>
                    </a:lnTo>
                    <a:lnTo>
                      <a:pt x="2" y="254"/>
                    </a:lnTo>
                    <a:lnTo>
                      <a:pt x="7" y="279"/>
                    </a:lnTo>
                    <a:lnTo>
                      <a:pt x="13" y="306"/>
                    </a:lnTo>
                    <a:lnTo>
                      <a:pt x="24" y="336"/>
                    </a:lnTo>
                    <a:lnTo>
                      <a:pt x="38" y="368"/>
                    </a:lnTo>
                    <a:lnTo>
                      <a:pt x="48" y="389"/>
                    </a:lnTo>
                    <a:lnTo>
                      <a:pt x="56" y="411"/>
                    </a:lnTo>
                    <a:lnTo>
                      <a:pt x="64" y="434"/>
                    </a:lnTo>
                    <a:lnTo>
                      <a:pt x="69" y="456"/>
                    </a:lnTo>
                    <a:lnTo>
                      <a:pt x="74" y="480"/>
                    </a:lnTo>
                    <a:lnTo>
                      <a:pt x="77" y="506"/>
                    </a:lnTo>
                    <a:lnTo>
                      <a:pt x="78" y="534"/>
                    </a:lnTo>
                    <a:lnTo>
                      <a:pt x="79" y="564"/>
                    </a:lnTo>
                    <a:lnTo>
                      <a:pt x="77" y="596"/>
                    </a:lnTo>
                    <a:lnTo>
                      <a:pt x="72" y="624"/>
                    </a:lnTo>
                    <a:lnTo>
                      <a:pt x="63" y="651"/>
                    </a:lnTo>
                    <a:lnTo>
                      <a:pt x="53" y="675"/>
                    </a:lnTo>
                    <a:lnTo>
                      <a:pt x="42" y="695"/>
                    </a:lnTo>
                    <a:lnTo>
                      <a:pt x="33" y="708"/>
                    </a:lnTo>
                    <a:lnTo>
                      <a:pt x="25" y="717"/>
                    </a:lnTo>
                    <a:lnTo>
                      <a:pt x="20" y="720"/>
                    </a:lnTo>
                    <a:lnTo>
                      <a:pt x="22" y="7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5153" y="3467"/>
                <a:ext cx="155" cy="657"/>
              </a:xfrm>
              <a:custGeom>
                <a:avLst/>
                <a:gdLst>
                  <a:gd name="T0" fmla="*/ 92 w 155"/>
                  <a:gd name="T1" fmla="*/ 0 h 1315"/>
                  <a:gd name="T2" fmla="*/ 98 w 155"/>
                  <a:gd name="T3" fmla="*/ 0 h 1315"/>
                  <a:gd name="T4" fmla="*/ 108 w 155"/>
                  <a:gd name="T5" fmla="*/ 0 h 1315"/>
                  <a:gd name="T6" fmla="*/ 119 w 155"/>
                  <a:gd name="T7" fmla="*/ 0 h 1315"/>
                  <a:gd name="T8" fmla="*/ 128 w 155"/>
                  <a:gd name="T9" fmla="*/ 0 h 1315"/>
                  <a:gd name="T10" fmla="*/ 137 w 155"/>
                  <a:gd name="T11" fmla="*/ 0 h 1315"/>
                  <a:gd name="T12" fmla="*/ 145 w 155"/>
                  <a:gd name="T13" fmla="*/ 0 h 1315"/>
                  <a:gd name="T14" fmla="*/ 150 w 155"/>
                  <a:gd name="T15" fmla="*/ 0 h 1315"/>
                  <a:gd name="T16" fmla="*/ 154 w 155"/>
                  <a:gd name="T17" fmla="*/ 0 h 1315"/>
                  <a:gd name="T18" fmla="*/ 155 w 155"/>
                  <a:gd name="T19" fmla="*/ 0 h 1315"/>
                  <a:gd name="T20" fmla="*/ 150 w 155"/>
                  <a:gd name="T21" fmla="*/ 0 h 1315"/>
                  <a:gd name="T22" fmla="*/ 135 w 155"/>
                  <a:gd name="T23" fmla="*/ 0 h 1315"/>
                  <a:gd name="T24" fmla="*/ 112 w 155"/>
                  <a:gd name="T25" fmla="*/ 0 h 1315"/>
                  <a:gd name="T26" fmla="*/ 86 w 155"/>
                  <a:gd name="T27" fmla="*/ 0 h 1315"/>
                  <a:gd name="T28" fmla="*/ 60 w 155"/>
                  <a:gd name="T29" fmla="*/ 0 h 1315"/>
                  <a:gd name="T30" fmla="*/ 37 w 155"/>
                  <a:gd name="T31" fmla="*/ 0 h 1315"/>
                  <a:gd name="T32" fmla="*/ 21 w 155"/>
                  <a:gd name="T33" fmla="*/ 0 h 1315"/>
                  <a:gd name="T34" fmla="*/ 15 w 155"/>
                  <a:gd name="T35" fmla="*/ 0 h 1315"/>
                  <a:gd name="T36" fmla="*/ 17 w 155"/>
                  <a:gd name="T37" fmla="*/ 0 h 1315"/>
                  <a:gd name="T38" fmla="*/ 23 w 155"/>
                  <a:gd name="T39" fmla="*/ 0 h 1315"/>
                  <a:gd name="T40" fmla="*/ 33 w 155"/>
                  <a:gd name="T41" fmla="*/ 0 h 1315"/>
                  <a:gd name="T42" fmla="*/ 44 w 155"/>
                  <a:gd name="T43" fmla="*/ 0 h 1315"/>
                  <a:gd name="T44" fmla="*/ 54 w 155"/>
                  <a:gd name="T45" fmla="*/ 0 h 1315"/>
                  <a:gd name="T46" fmla="*/ 63 w 155"/>
                  <a:gd name="T47" fmla="*/ 0 h 1315"/>
                  <a:gd name="T48" fmla="*/ 70 w 155"/>
                  <a:gd name="T49" fmla="*/ 0 h 1315"/>
                  <a:gd name="T50" fmla="*/ 72 w 155"/>
                  <a:gd name="T51" fmla="*/ 0 h 1315"/>
                  <a:gd name="T52" fmla="*/ 69 w 155"/>
                  <a:gd name="T53" fmla="*/ 0 h 1315"/>
                  <a:gd name="T54" fmla="*/ 66 w 155"/>
                  <a:gd name="T55" fmla="*/ 0 h 1315"/>
                  <a:gd name="T56" fmla="*/ 58 w 155"/>
                  <a:gd name="T57" fmla="*/ 0 h 1315"/>
                  <a:gd name="T58" fmla="*/ 47 w 155"/>
                  <a:gd name="T59" fmla="*/ 0 h 1315"/>
                  <a:gd name="T60" fmla="*/ 34 w 155"/>
                  <a:gd name="T61" fmla="*/ 0 h 1315"/>
                  <a:gd name="T62" fmla="*/ 21 w 155"/>
                  <a:gd name="T63" fmla="*/ 0 h 1315"/>
                  <a:gd name="T64" fmla="*/ 10 w 155"/>
                  <a:gd name="T65" fmla="*/ 0 h 1315"/>
                  <a:gd name="T66" fmla="*/ 3 w 155"/>
                  <a:gd name="T67" fmla="*/ 0 h 1315"/>
                  <a:gd name="T68" fmla="*/ 0 w 155"/>
                  <a:gd name="T69" fmla="*/ 0 h 1315"/>
                  <a:gd name="T70" fmla="*/ 5 w 155"/>
                  <a:gd name="T71" fmla="*/ 0 h 1315"/>
                  <a:gd name="T72" fmla="*/ 21 w 155"/>
                  <a:gd name="T73" fmla="*/ 0 h 1315"/>
                  <a:gd name="T74" fmla="*/ 43 w 155"/>
                  <a:gd name="T75" fmla="*/ 0 h 1315"/>
                  <a:gd name="T76" fmla="*/ 68 w 155"/>
                  <a:gd name="T77" fmla="*/ 0 h 1315"/>
                  <a:gd name="T78" fmla="*/ 92 w 155"/>
                  <a:gd name="T79" fmla="*/ 0 h 1315"/>
                  <a:gd name="T80" fmla="*/ 113 w 155"/>
                  <a:gd name="T81" fmla="*/ 0 h 1315"/>
                  <a:gd name="T82" fmla="*/ 129 w 155"/>
                  <a:gd name="T83" fmla="*/ 0 h 1315"/>
                  <a:gd name="T84" fmla="*/ 135 w 155"/>
                  <a:gd name="T85" fmla="*/ 0 h 1315"/>
                  <a:gd name="T86" fmla="*/ 134 w 155"/>
                  <a:gd name="T87" fmla="*/ 0 h 1315"/>
                  <a:gd name="T88" fmla="*/ 132 w 155"/>
                  <a:gd name="T89" fmla="*/ 0 h 1315"/>
                  <a:gd name="T90" fmla="*/ 128 w 155"/>
                  <a:gd name="T91" fmla="*/ 0 h 1315"/>
                  <a:gd name="T92" fmla="*/ 123 w 155"/>
                  <a:gd name="T93" fmla="*/ 0 h 1315"/>
                  <a:gd name="T94" fmla="*/ 118 w 155"/>
                  <a:gd name="T95" fmla="*/ 0 h 1315"/>
                  <a:gd name="T96" fmla="*/ 110 w 155"/>
                  <a:gd name="T97" fmla="*/ 0 h 1315"/>
                  <a:gd name="T98" fmla="*/ 101 w 155"/>
                  <a:gd name="T99" fmla="*/ 0 h 1315"/>
                  <a:gd name="T100" fmla="*/ 92 w 155"/>
                  <a:gd name="T101" fmla="*/ 0 h 13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5"/>
                  <a:gd name="T154" fmla="*/ 0 h 1315"/>
                  <a:gd name="T155" fmla="*/ 155 w 155"/>
                  <a:gd name="T156" fmla="*/ 1315 h 13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5" h="1315">
                    <a:moveTo>
                      <a:pt x="92" y="1292"/>
                    </a:moveTo>
                    <a:lnTo>
                      <a:pt x="98" y="1315"/>
                    </a:lnTo>
                    <a:lnTo>
                      <a:pt x="108" y="1297"/>
                    </a:lnTo>
                    <a:lnTo>
                      <a:pt x="119" y="1273"/>
                    </a:lnTo>
                    <a:lnTo>
                      <a:pt x="128" y="1246"/>
                    </a:lnTo>
                    <a:lnTo>
                      <a:pt x="137" y="1219"/>
                    </a:lnTo>
                    <a:lnTo>
                      <a:pt x="145" y="1192"/>
                    </a:lnTo>
                    <a:lnTo>
                      <a:pt x="150" y="1166"/>
                    </a:lnTo>
                    <a:lnTo>
                      <a:pt x="154" y="1144"/>
                    </a:lnTo>
                    <a:lnTo>
                      <a:pt x="155" y="1127"/>
                    </a:lnTo>
                    <a:lnTo>
                      <a:pt x="150" y="1028"/>
                    </a:lnTo>
                    <a:lnTo>
                      <a:pt x="135" y="937"/>
                    </a:lnTo>
                    <a:lnTo>
                      <a:pt x="112" y="849"/>
                    </a:lnTo>
                    <a:lnTo>
                      <a:pt x="86" y="762"/>
                    </a:lnTo>
                    <a:lnTo>
                      <a:pt x="60" y="670"/>
                    </a:lnTo>
                    <a:lnTo>
                      <a:pt x="37" y="571"/>
                    </a:lnTo>
                    <a:lnTo>
                      <a:pt x="21" y="459"/>
                    </a:lnTo>
                    <a:lnTo>
                      <a:pt x="15" y="330"/>
                    </a:lnTo>
                    <a:lnTo>
                      <a:pt x="17" y="285"/>
                    </a:lnTo>
                    <a:lnTo>
                      <a:pt x="23" y="235"/>
                    </a:lnTo>
                    <a:lnTo>
                      <a:pt x="33" y="188"/>
                    </a:lnTo>
                    <a:lnTo>
                      <a:pt x="44" y="141"/>
                    </a:lnTo>
                    <a:lnTo>
                      <a:pt x="54" y="101"/>
                    </a:lnTo>
                    <a:lnTo>
                      <a:pt x="63" y="68"/>
                    </a:lnTo>
                    <a:lnTo>
                      <a:pt x="70" y="47"/>
                    </a:lnTo>
                    <a:lnTo>
                      <a:pt x="72" y="39"/>
                    </a:lnTo>
                    <a:lnTo>
                      <a:pt x="69" y="0"/>
                    </a:lnTo>
                    <a:lnTo>
                      <a:pt x="66" y="8"/>
                    </a:lnTo>
                    <a:lnTo>
                      <a:pt x="58" y="32"/>
                    </a:lnTo>
                    <a:lnTo>
                      <a:pt x="47" y="66"/>
                    </a:lnTo>
                    <a:lnTo>
                      <a:pt x="34" y="111"/>
                    </a:lnTo>
                    <a:lnTo>
                      <a:pt x="21" y="162"/>
                    </a:lnTo>
                    <a:lnTo>
                      <a:pt x="10" y="218"/>
                    </a:lnTo>
                    <a:lnTo>
                      <a:pt x="3" y="274"/>
                    </a:lnTo>
                    <a:lnTo>
                      <a:pt x="0" y="330"/>
                    </a:lnTo>
                    <a:lnTo>
                      <a:pt x="5" y="454"/>
                    </a:lnTo>
                    <a:lnTo>
                      <a:pt x="21" y="570"/>
                    </a:lnTo>
                    <a:lnTo>
                      <a:pt x="43" y="678"/>
                    </a:lnTo>
                    <a:lnTo>
                      <a:pt x="68" y="777"/>
                    </a:lnTo>
                    <a:lnTo>
                      <a:pt x="92" y="871"/>
                    </a:lnTo>
                    <a:lnTo>
                      <a:pt x="113" y="958"/>
                    </a:lnTo>
                    <a:lnTo>
                      <a:pt x="129" y="1042"/>
                    </a:lnTo>
                    <a:lnTo>
                      <a:pt x="135" y="1121"/>
                    </a:lnTo>
                    <a:lnTo>
                      <a:pt x="134" y="1132"/>
                    </a:lnTo>
                    <a:lnTo>
                      <a:pt x="132" y="1148"/>
                    </a:lnTo>
                    <a:lnTo>
                      <a:pt x="128" y="1168"/>
                    </a:lnTo>
                    <a:lnTo>
                      <a:pt x="123" y="1190"/>
                    </a:lnTo>
                    <a:lnTo>
                      <a:pt x="118" y="1216"/>
                    </a:lnTo>
                    <a:lnTo>
                      <a:pt x="110" y="1243"/>
                    </a:lnTo>
                    <a:lnTo>
                      <a:pt x="101" y="1268"/>
                    </a:lnTo>
                    <a:lnTo>
                      <a:pt x="92" y="12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5226" y="3310"/>
                <a:ext cx="132" cy="660"/>
              </a:xfrm>
              <a:custGeom>
                <a:avLst/>
                <a:gdLst>
                  <a:gd name="T0" fmla="*/ 76 w 132"/>
                  <a:gd name="T1" fmla="*/ 1 h 1319"/>
                  <a:gd name="T2" fmla="*/ 80 w 132"/>
                  <a:gd name="T3" fmla="*/ 1 h 1319"/>
                  <a:gd name="T4" fmla="*/ 82 w 132"/>
                  <a:gd name="T5" fmla="*/ 1 h 1319"/>
                  <a:gd name="T6" fmla="*/ 89 w 132"/>
                  <a:gd name="T7" fmla="*/ 1 h 1319"/>
                  <a:gd name="T8" fmla="*/ 97 w 132"/>
                  <a:gd name="T9" fmla="*/ 1 h 1319"/>
                  <a:gd name="T10" fmla="*/ 106 w 132"/>
                  <a:gd name="T11" fmla="*/ 1 h 1319"/>
                  <a:gd name="T12" fmla="*/ 116 w 132"/>
                  <a:gd name="T13" fmla="*/ 1 h 1319"/>
                  <a:gd name="T14" fmla="*/ 125 w 132"/>
                  <a:gd name="T15" fmla="*/ 1 h 1319"/>
                  <a:gd name="T16" fmla="*/ 130 w 132"/>
                  <a:gd name="T17" fmla="*/ 1 h 1319"/>
                  <a:gd name="T18" fmla="*/ 132 w 132"/>
                  <a:gd name="T19" fmla="*/ 1 h 1319"/>
                  <a:gd name="T20" fmla="*/ 127 w 132"/>
                  <a:gd name="T21" fmla="*/ 1 h 1319"/>
                  <a:gd name="T22" fmla="*/ 114 w 132"/>
                  <a:gd name="T23" fmla="*/ 1 h 1319"/>
                  <a:gd name="T24" fmla="*/ 95 w 132"/>
                  <a:gd name="T25" fmla="*/ 1 h 1319"/>
                  <a:gd name="T26" fmla="*/ 75 w 132"/>
                  <a:gd name="T27" fmla="*/ 1 h 1319"/>
                  <a:gd name="T28" fmla="*/ 54 w 132"/>
                  <a:gd name="T29" fmla="*/ 1 h 1319"/>
                  <a:gd name="T30" fmla="*/ 36 w 132"/>
                  <a:gd name="T31" fmla="*/ 1 h 1319"/>
                  <a:gd name="T32" fmla="*/ 23 w 132"/>
                  <a:gd name="T33" fmla="*/ 1 h 1319"/>
                  <a:gd name="T34" fmla="*/ 18 w 132"/>
                  <a:gd name="T35" fmla="*/ 1 h 1319"/>
                  <a:gd name="T36" fmla="*/ 20 w 132"/>
                  <a:gd name="T37" fmla="*/ 1 h 1319"/>
                  <a:gd name="T38" fmla="*/ 25 w 132"/>
                  <a:gd name="T39" fmla="*/ 1 h 1319"/>
                  <a:gd name="T40" fmla="*/ 33 w 132"/>
                  <a:gd name="T41" fmla="*/ 1 h 1319"/>
                  <a:gd name="T42" fmla="*/ 42 w 132"/>
                  <a:gd name="T43" fmla="*/ 1 h 1319"/>
                  <a:gd name="T44" fmla="*/ 53 w 132"/>
                  <a:gd name="T45" fmla="*/ 1 h 1319"/>
                  <a:gd name="T46" fmla="*/ 63 w 132"/>
                  <a:gd name="T47" fmla="*/ 1 h 1319"/>
                  <a:gd name="T48" fmla="*/ 73 w 132"/>
                  <a:gd name="T49" fmla="*/ 1 h 1319"/>
                  <a:gd name="T50" fmla="*/ 80 w 132"/>
                  <a:gd name="T51" fmla="*/ 1 h 1319"/>
                  <a:gd name="T52" fmla="*/ 75 w 132"/>
                  <a:gd name="T53" fmla="*/ 0 h 1319"/>
                  <a:gd name="T54" fmla="*/ 61 w 132"/>
                  <a:gd name="T55" fmla="*/ 1 h 1319"/>
                  <a:gd name="T56" fmla="*/ 48 w 132"/>
                  <a:gd name="T57" fmla="*/ 1 h 1319"/>
                  <a:gd name="T58" fmla="*/ 35 w 132"/>
                  <a:gd name="T59" fmla="*/ 1 h 1319"/>
                  <a:gd name="T60" fmla="*/ 24 w 132"/>
                  <a:gd name="T61" fmla="*/ 1 h 1319"/>
                  <a:gd name="T62" fmla="*/ 14 w 132"/>
                  <a:gd name="T63" fmla="*/ 1 h 1319"/>
                  <a:gd name="T64" fmla="*/ 7 w 132"/>
                  <a:gd name="T65" fmla="*/ 1 h 1319"/>
                  <a:gd name="T66" fmla="*/ 2 w 132"/>
                  <a:gd name="T67" fmla="*/ 1 h 1319"/>
                  <a:gd name="T68" fmla="*/ 0 w 132"/>
                  <a:gd name="T69" fmla="*/ 1 h 1319"/>
                  <a:gd name="T70" fmla="*/ 6 w 132"/>
                  <a:gd name="T71" fmla="*/ 1 h 1319"/>
                  <a:gd name="T72" fmla="*/ 19 w 132"/>
                  <a:gd name="T73" fmla="*/ 1 h 1319"/>
                  <a:gd name="T74" fmla="*/ 37 w 132"/>
                  <a:gd name="T75" fmla="*/ 1 h 1319"/>
                  <a:gd name="T76" fmla="*/ 58 w 132"/>
                  <a:gd name="T77" fmla="*/ 1 h 1319"/>
                  <a:gd name="T78" fmla="*/ 78 w 132"/>
                  <a:gd name="T79" fmla="*/ 1 h 1319"/>
                  <a:gd name="T80" fmla="*/ 97 w 132"/>
                  <a:gd name="T81" fmla="*/ 1 h 1319"/>
                  <a:gd name="T82" fmla="*/ 110 w 132"/>
                  <a:gd name="T83" fmla="*/ 1 h 1319"/>
                  <a:gd name="T84" fmla="*/ 115 w 132"/>
                  <a:gd name="T85" fmla="*/ 1 h 1319"/>
                  <a:gd name="T86" fmla="*/ 114 w 132"/>
                  <a:gd name="T87" fmla="*/ 1 h 1319"/>
                  <a:gd name="T88" fmla="*/ 113 w 132"/>
                  <a:gd name="T89" fmla="*/ 1 h 1319"/>
                  <a:gd name="T90" fmla="*/ 110 w 132"/>
                  <a:gd name="T91" fmla="*/ 1 h 1319"/>
                  <a:gd name="T92" fmla="*/ 105 w 132"/>
                  <a:gd name="T93" fmla="*/ 1 h 1319"/>
                  <a:gd name="T94" fmla="*/ 99 w 132"/>
                  <a:gd name="T95" fmla="*/ 1 h 1319"/>
                  <a:gd name="T96" fmla="*/ 92 w 132"/>
                  <a:gd name="T97" fmla="*/ 1 h 1319"/>
                  <a:gd name="T98" fmla="*/ 85 w 132"/>
                  <a:gd name="T99" fmla="*/ 1 h 1319"/>
                  <a:gd name="T100" fmla="*/ 76 w 132"/>
                  <a:gd name="T101" fmla="*/ 1 h 13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2"/>
                  <a:gd name="T154" fmla="*/ 0 h 1319"/>
                  <a:gd name="T155" fmla="*/ 132 w 132"/>
                  <a:gd name="T156" fmla="*/ 1319 h 13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2" h="1319">
                    <a:moveTo>
                      <a:pt x="76" y="1286"/>
                    </a:moveTo>
                    <a:lnTo>
                      <a:pt x="80" y="1319"/>
                    </a:lnTo>
                    <a:lnTo>
                      <a:pt x="82" y="1314"/>
                    </a:lnTo>
                    <a:lnTo>
                      <a:pt x="89" y="1303"/>
                    </a:lnTo>
                    <a:lnTo>
                      <a:pt x="97" y="1280"/>
                    </a:lnTo>
                    <a:lnTo>
                      <a:pt x="106" y="1250"/>
                    </a:lnTo>
                    <a:lnTo>
                      <a:pt x="116" y="1210"/>
                    </a:lnTo>
                    <a:lnTo>
                      <a:pt x="125" y="1162"/>
                    </a:lnTo>
                    <a:lnTo>
                      <a:pt x="130" y="1102"/>
                    </a:lnTo>
                    <a:lnTo>
                      <a:pt x="132" y="1033"/>
                    </a:lnTo>
                    <a:lnTo>
                      <a:pt x="127" y="935"/>
                    </a:lnTo>
                    <a:lnTo>
                      <a:pt x="114" y="835"/>
                    </a:lnTo>
                    <a:lnTo>
                      <a:pt x="95" y="734"/>
                    </a:lnTo>
                    <a:lnTo>
                      <a:pt x="75" y="634"/>
                    </a:lnTo>
                    <a:lnTo>
                      <a:pt x="54" y="537"/>
                    </a:lnTo>
                    <a:lnTo>
                      <a:pt x="36" y="441"/>
                    </a:lnTo>
                    <a:lnTo>
                      <a:pt x="23" y="349"/>
                    </a:lnTo>
                    <a:lnTo>
                      <a:pt x="18" y="264"/>
                    </a:lnTo>
                    <a:lnTo>
                      <a:pt x="20" y="223"/>
                    </a:lnTo>
                    <a:lnTo>
                      <a:pt x="25" y="184"/>
                    </a:lnTo>
                    <a:lnTo>
                      <a:pt x="33" y="147"/>
                    </a:lnTo>
                    <a:lnTo>
                      <a:pt x="42" y="112"/>
                    </a:lnTo>
                    <a:lnTo>
                      <a:pt x="53" y="84"/>
                    </a:lnTo>
                    <a:lnTo>
                      <a:pt x="63" y="60"/>
                    </a:lnTo>
                    <a:lnTo>
                      <a:pt x="73" y="40"/>
                    </a:lnTo>
                    <a:lnTo>
                      <a:pt x="80" y="30"/>
                    </a:lnTo>
                    <a:lnTo>
                      <a:pt x="75" y="0"/>
                    </a:lnTo>
                    <a:lnTo>
                      <a:pt x="61" y="21"/>
                    </a:lnTo>
                    <a:lnTo>
                      <a:pt x="48" y="51"/>
                    </a:lnTo>
                    <a:lnTo>
                      <a:pt x="35" y="85"/>
                    </a:lnTo>
                    <a:lnTo>
                      <a:pt x="24" y="123"/>
                    </a:lnTo>
                    <a:lnTo>
                      <a:pt x="14" y="162"/>
                    </a:lnTo>
                    <a:lnTo>
                      <a:pt x="7" y="201"/>
                    </a:lnTo>
                    <a:lnTo>
                      <a:pt x="2" y="237"/>
                    </a:lnTo>
                    <a:lnTo>
                      <a:pt x="0" y="267"/>
                    </a:lnTo>
                    <a:lnTo>
                      <a:pt x="6" y="361"/>
                    </a:lnTo>
                    <a:lnTo>
                      <a:pt x="19" y="459"/>
                    </a:lnTo>
                    <a:lnTo>
                      <a:pt x="37" y="557"/>
                    </a:lnTo>
                    <a:lnTo>
                      <a:pt x="58" y="656"/>
                    </a:lnTo>
                    <a:lnTo>
                      <a:pt x="78" y="755"/>
                    </a:lnTo>
                    <a:lnTo>
                      <a:pt x="97" y="851"/>
                    </a:lnTo>
                    <a:lnTo>
                      <a:pt x="110" y="943"/>
                    </a:lnTo>
                    <a:lnTo>
                      <a:pt x="115" y="1031"/>
                    </a:lnTo>
                    <a:lnTo>
                      <a:pt x="114" y="1070"/>
                    </a:lnTo>
                    <a:lnTo>
                      <a:pt x="113" y="1108"/>
                    </a:lnTo>
                    <a:lnTo>
                      <a:pt x="110" y="1144"/>
                    </a:lnTo>
                    <a:lnTo>
                      <a:pt x="105" y="1178"/>
                    </a:lnTo>
                    <a:lnTo>
                      <a:pt x="99" y="1211"/>
                    </a:lnTo>
                    <a:lnTo>
                      <a:pt x="92" y="1240"/>
                    </a:lnTo>
                    <a:lnTo>
                      <a:pt x="85" y="1265"/>
                    </a:lnTo>
                    <a:lnTo>
                      <a:pt x="76" y="12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5154" y="4132"/>
                <a:ext cx="75" cy="110"/>
              </a:xfrm>
              <a:custGeom>
                <a:avLst/>
                <a:gdLst>
                  <a:gd name="T0" fmla="*/ 69 w 75"/>
                  <a:gd name="T1" fmla="*/ 0 h 220"/>
                  <a:gd name="T2" fmla="*/ 66 w 75"/>
                  <a:gd name="T3" fmla="*/ 1 h 220"/>
                  <a:gd name="T4" fmla="*/ 58 w 75"/>
                  <a:gd name="T5" fmla="*/ 1 h 220"/>
                  <a:gd name="T6" fmla="*/ 48 w 75"/>
                  <a:gd name="T7" fmla="*/ 1 h 220"/>
                  <a:gd name="T8" fmla="*/ 35 w 75"/>
                  <a:gd name="T9" fmla="*/ 1 h 220"/>
                  <a:gd name="T10" fmla="*/ 23 w 75"/>
                  <a:gd name="T11" fmla="*/ 1 h 220"/>
                  <a:gd name="T12" fmla="*/ 12 w 75"/>
                  <a:gd name="T13" fmla="*/ 1 h 220"/>
                  <a:gd name="T14" fmla="*/ 4 w 75"/>
                  <a:gd name="T15" fmla="*/ 1 h 220"/>
                  <a:gd name="T16" fmla="*/ 0 w 75"/>
                  <a:gd name="T17" fmla="*/ 1 h 220"/>
                  <a:gd name="T18" fmla="*/ 12 w 75"/>
                  <a:gd name="T19" fmla="*/ 1 h 220"/>
                  <a:gd name="T20" fmla="*/ 12 w 75"/>
                  <a:gd name="T21" fmla="*/ 1 h 220"/>
                  <a:gd name="T22" fmla="*/ 18 w 75"/>
                  <a:gd name="T23" fmla="*/ 1 h 220"/>
                  <a:gd name="T24" fmla="*/ 27 w 75"/>
                  <a:gd name="T25" fmla="*/ 1 h 220"/>
                  <a:gd name="T26" fmla="*/ 38 w 75"/>
                  <a:gd name="T27" fmla="*/ 1 h 220"/>
                  <a:gd name="T28" fmla="*/ 49 w 75"/>
                  <a:gd name="T29" fmla="*/ 1 h 220"/>
                  <a:gd name="T30" fmla="*/ 61 w 75"/>
                  <a:gd name="T31" fmla="*/ 1 h 220"/>
                  <a:gd name="T32" fmla="*/ 70 w 75"/>
                  <a:gd name="T33" fmla="*/ 1 h 220"/>
                  <a:gd name="T34" fmla="*/ 75 w 75"/>
                  <a:gd name="T35" fmla="*/ 1 h 220"/>
                  <a:gd name="T36" fmla="*/ 69 w 75"/>
                  <a:gd name="T37" fmla="*/ 0 h 2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20"/>
                  <a:gd name="T59" fmla="*/ 75 w 75"/>
                  <a:gd name="T60" fmla="*/ 220 h 2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20">
                    <a:moveTo>
                      <a:pt x="69" y="0"/>
                    </a:moveTo>
                    <a:lnTo>
                      <a:pt x="66" y="3"/>
                    </a:lnTo>
                    <a:lnTo>
                      <a:pt x="58" y="10"/>
                    </a:lnTo>
                    <a:lnTo>
                      <a:pt x="48" y="27"/>
                    </a:lnTo>
                    <a:lnTo>
                      <a:pt x="35" y="48"/>
                    </a:lnTo>
                    <a:lnTo>
                      <a:pt x="23" y="78"/>
                    </a:lnTo>
                    <a:lnTo>
                      <a:pt x="12" y="117"/>
                    </a:lnTo>
                    <a:lnTo>
                      <a:pt x="4" y="163"/>
                    </a:lnTo>
                    <a:lnTo>
                      <a:pt x="0" y="220"/>
                    </a:lnTo>
                    <a:lnTo>
                      <a:pt x="12" y="211"/>
                    </a:lnTo>
                    <a:lnTo>
                      <a:pt x="12" y="174"/>
                    </a:lnTo>
                    <a:lnTo>
                      <a:pt x="18" y="138"/>
                    </a:lnTo>
                    <a:lnTo>
                      <a:pt x="27" y="105"/>
                    </a:lnTo>
                    <a:lnTo>
                      <a:pt x="38" y="75"/>
                    </a:lnTo>
                    <a:lnTo>
                      <a:pt x="49" y="51"/>
                    </a:lnTo>
                    <a:lnTo>
                      <a:pt x="61" y="33"/>
                    </a:lnTo>
                    <a:lnTo>
                      <a:pt x="70" y="21"/>
                    </a:lnTo>
                    <a:lnTo>
                      <a:pt x="75" y="18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2" name="Group 41"/>
            <p:cNvGrpSpPr>
              <a:grpSpLocks/>
            </p:cNvGrpSpPr>
            <p:nvPr/>
          </p:nvGrpSpPr>
          <p:grpSpPr bwMode="auto">
            <a:xfrm>
              <a:off x="4224" y="2043"/>
              <a:ext cx="499" cy="2279"/>
              <a:chOff x="5045" y="2065"/>
              <a:chExt cx="499" cy="2279"/>
            </a:xfrm>
          </p:grpSpPr>
          <p:sp>
            <p:nvSpPr>
              <p:cNvPr id="13" name="Freeform 42"/>
              <p:cNvSpPr>
                <a:spLocks/>
              </p:cNvSpPr>
              <p:nvPr/>
            </p:nvSpPr>
            <p:spPr bwMode="auto">
              <a:xfrm>
                <a:off x="5188" y="3107"/>
                <a:ext cx="143" cy="363"/>
              </a:xfrm>
              <a:custGeom>
                <a:avLst/>
                <a:gdLst>
                  <a:gd name="T0" fmla="*/ 67 w 143"/>
                  <a:gd name="T1" fmla="*/ 0 h 727"/>
                  <a:gd name="T2" fmla="*/ 89 w 143"/>
                  <a:gd name="T3" fmla="*/ 0 h 727"/>
                  <a:gd name="T4" fmla="*/ 118 w 143"/>
                  <a:gd name="T5" fmla="*/ 0 h 727"/>
                  <a:gd name="T6" fmla="*/ 140 w 143"/>
                  <a:gd name="T7" fmla="*/ 0 h 727"/>
                  <a:gd name="T8" fmla="*/ 139 w 143"/>
                  <a:gd name="T9" fmla="*/ 0 h 727"/>
                  <a:gd name="T10" fmla="*/ 116 w 143"/>
                  <a:gd name="T11" fmla="*/ 0 h 727"/>
                  <a:gd name="T12" fmla="*/ 84 w 143"/>
                  <a:gd name="T13" fmla="*/ 0 h 727"/>
                  <a:gd name="T14" fmla="*/ 56 w 143"/>
                  <a:gd name="T15" fmla="*/ 0 h 727"/>
                  <a:gd name="T16" fmla="*/ 40 w 143"/>
                  <a:gd name="T17" fmla="*/ 0 h 727"/>
                  <a:gd name="T18" fmla="*/ 28 w 143"/>
                  <a:gd name="T19" fmla="*/ 0 h 727"/>
                  <a:gd name="T20" fmla="*/ 18 w 143"/>
                  <a:gd name="T21" fmla="*/ 0 h 727"/>
                  <a:gd name="T22" fmla="*/ 12 w 143"/>
                  <a:gd name="T23" fmla="*/ 0 h 727"/>
                  <a:gd name="T24" fmla="*/ 15 w 143"/>
                  <a:gd name="T25" fmla="*/ 0 h 727"/>
                  <a:gd name="T26" fmla="*/ 37 w 143"/>
                  <a:gd name="T27" fmla="*/ 0 h 727"/>
                  <a:gd name="T28" fmla="*/ 40 w 143"/>
                  <a:gd name="T29" fmla="*/ 0 h 727"/>
                  <a:gd name="T30" fmla="*/ 38 w 143"/>
                  <a:gd name="T31" fmla="*/ 0 h 727"/>
                  <a:gd name="T32" fmla="*/ 31 w 143"/>
                  <a:gd name="T33" fmla="*/ 0 h 727"/>
                  <a:gd name="T34" fmla="*/ 18 w 143"/>
                  <a:gd name="T35" fmla="*/ 0 h 727"/>
                  <a:gd name="T36" fmla="*/ 7 w 143"/>
                  <a:gd name="T37" fmla="*/ 0 h 727"/>
                  <a:gd name="T38" fmla="*/ 1 w 143"/>
                  <a:gd name="T39" fmla="*/ 0 h 727"/>
                  <a:gd name="T40" fmla="*/ 1 w 143"/>
                  <a:gd name="T41" fmla="*/ 0 h 727"/>
                  <a:gd name="T42" fmla="*/ 7 w 143"/>
                  <a:gd name="T43" fmla="*/ 0 h 727"/>
                  <a:gd name="T44" fmla="*/ 18 w 143"/>
                  <a:gd name="T45" fmla="*/ 0 h 727"/>
                  <a:gd name="T46" fmla="*/ 37 w 143"/>
                  <a:gd name="T47" fmla="*/ 0 h 727"/>
                  <a:gd name="T48" fmla="*/ 72 w 143"/>
                  <a:gd name="T49" fmla="*/ 0 h 727"/>
                  <a:gd name="T50" fmla="*/ 103 w 143"/>
                  <a:gd name="T51" fmla="*/ 0 h 727"/>
                  <a:gd name="T52" fmla="*/ 119 w 143"/>
                  <a:gd name="T53" fmla="*/ 0 h 727"/>
                  <a:gd name="T54" fmla="*/ 127 w 143"/>
                  <a:gd name="T55" fmla="*/ 0 h 727"/>
                  <a:gd name="T56" fmla="*/ 127 w 143"/>
                  <a:gd name="T57" fmla="*/ 0 h 727"/>
                  <a:gd name="T58" fmla="*/ 111 w 143"/>
                  <a:gd name="T59" fmla="*/ 0 h 727"/>
                  <a:gd name="T60" fmla="*/ 86 w 143"/>
                  <a:gd name="T61" fmla="*/ 0 h 727"/>
                  <a:gd name="T62" fmla="*/ 66 w 143"/>
                  <a:gd name="T63" fmla="*/ 0 h 727"/>
                  <a:gd name="T64" fmla="*/ 64 w 143"/>
                  <a:gd name="T65" fmla="*/ 0 h 72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"/>
                  <a:gd name="T100" fmla="*/ 0 h 727"/>
                  <a:gd name="T101" fmla="*/ 143 w 143"/>
                  <a:gd name="T102" fmla="*/ 727 h 72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" h="727">
                    <a:moveTo>
                      <a:pt x="64" y="727"/>
                    </a:moveTo>
                    <a:lnTo>
                      <a:pt x="67" y="721"/>
                    </a:lnTo>
                    <a:lnTo>
                      <a:pt x="77" y="702"/>
                    </a:lnTo>
                    <a:lnTo>
                      <a:pt x="89" y="675"/>
                    </a:lnTo>
                    <a:lnTo>
                      <a:pt x="104" y="639"/>
                    </a:lnTo>
                    <a:lnTo>
                      <a:pt x="118" y="600"/>
                    </a:lnTo>
                    <a:lnTo>
                      <a:pt x="131" y="556"/>
                    </a:lnTo>
                    <a:lnTo>
                      <a:pt x="140" y="513"/>
                    </a:lnTo>
                    <a:lnTo>
                      <a:pt x="143" y="471"/>
                    </a:lnTo>
                    <a:lnTo>
                      <a:pt x="139" y="423"/>
                    </a:lnTo>
                    <a:lnTo>
                      <a:pt x="129" y="379"/>
                    </a:lnTo>
                    <a:lnTo>
                      <a:pt x="116" y="339"/>
                    </a:lnTo>
                    <a:lnTo>
                      <a:pt x="100" y="301"/>
                    </a:lnTo>
                    <a:lnTo>
                      <a:pt x="84" y="270"/>
                    </a:lnTo>
                    <a:lnTo>
                      <a:pt x="68" y="243"/>
                    </a:lnTo>
                    <a:lnTo>
                      <a:pt x="56" y="222"/>
                    </a:lnTo>
                    <a:lnTo>
                      <a:pt x="47" y="207"/>
                    </a:lnTo>
                    <a:lnTo>
                      <a:pt x="40" y="195"/>
                    </a:lnTo>
                    <a:lnTo>
                      <a:pt x="34" y="183"/>
                    </a:lnTo>
                    <a:lnTo>
                      <a:pt x="28" y="170"/>
                    </a:lnTo>
                    <a:lnTo>
                      <a:pt x="23" y="156"/>
                    </a:lnTo>
                    <a:lnTo>
                      <a:pt x="18" y="143"/>
                    </a:lnTo>
                    <a:lnTo>
                      <a:pt x="14" y="128"/>
                    </a:lnTo>
                    <a:lnTo>
                      <a:pt x="12" y="113"/>
                    </a:lnTo>
                    <a:lnTo>
                      <a:pt x="11" y="96"/>
                    </a:lnTo>
                    <a:lnTo>
                      <a:pt x="15" y="65"/>
                    </a:lnTo>
                    <a:lnTo>
                      <a:pt x="26" y="39"/>
                    </a:lnTo>
                    <a:lnTo>
                      <a:pt x="37" y="21"/>
                    </a:lnTo>
                    <a:lnTo>
                      <a:pt x="41" y="15"/>
                    </a:lnTo>
                    <a:lnTo>
                      <a:pt x="40" y="11"/>
                    </a:lnTo>
                    <a:lnTo>
                      <a:pt x="39" y="5"/>
                    </a:lnTo>
                    <a:lnTo>
                      <a:pt x="38" y="2"/>
                    </a:lnTo>
                    <a:lnTo>
                      <a:pt x="38" y="0"/>
                    </a:lnTo>
                    <a:lnTo>
                      <a:pt x="31" y="9"/>
                    </a:lnTo>
                    <a:lnTo>
                      <a:pt x="24" y="20"/>
                    </a:lnTo>
                    <a:lnTo>
                      <a:pt x="18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4" y="72"/>
                    </a:lnTo>
                    <a:lnTo>
                      <a:pt x="1" y="86"/>
                    </a:lnTo>
                    <a:lnTo>
                      <a:pt x="0" y="98"/>
                    </a:lnTo>
                    <a:lnTo>
                      <a:pt x="1" y="116"/>
                    </a:lnTo>
                    <a:lnTo>
                      <a:pt x="2" y="134"/>
                    </a:lnTo>
                    <a:lnTo>
                      <a:pt x="7" y="150"/>
                    </a:lnTo>
                    <a:lnTo>
                      <a:pt x="11" y="167"/>
                    </a:lnTo>
                    <a:lnTo>
                      <a:pt x="18" y="185"/>
                    </a:lnTo>
                    <a:lnTo>
                      <a:pt x="26" y="202"/>
                    </a:lnTo>
                    <a:lnTo>
                      <a:pt x="37" y="222"/>
                    </a:lnTo>
                    <a:lnTo>
                      <a:pt x="49" y="241"/>
                    </a:lnTo>
                    <a:lnTo>
                      <a:pt x="72" y="280"/>
                    </a:lnTo>
                    <a:lnTo>
                      <a:pt x="90" y="315"/>
                    </a:lnTo>
                    <a:lnTo>
                      <a:pt x="103" y="348"/>
                    </a:lnTo>
                    <a:lnTo>
                      <a:pt x="113" y="376"/>
                    </a:lnTo>
                    <a:lnTo>
                      <a:pt x="119" y="403"/>
                    </a:lnTo>
                    <a:lnTo>
                      <a:pt x="124" y="427"/>
                    </a:lnTo>
                    <a:lnTo>
                      <a:pt x="127" y="450"/>
                    </a:lnTo>
                    <a:lnTo>
                      <a:pt x="128" y="471"/>
                    </a:lnTo>
                    <a:lnTo>
                      <a:pt x="127" y="504"/>
                    </a:lnTo>
                    <a:lnTo>
                      <a:pt x="120" y="538"/>
                    </a:lnTo>
                    <a:lnTo>
                      <a:pt x="111" y="576"/>
                    </a:lnTo>
                    <a:lnTo>
                      <a:pt x="99" y="610"/>
                    </a:lnTo>
                    <a:lnTo>
                      <a:pt x="86" y="640"/>
                    </a:lnTo>
                    <a:lnTo>
                      <a:pt x="75" y="666"/>
                    </a:lnTo>
                    <a:lnTo>
                      <a:pt x="66" y="682"/>
                    </a:lnTo>
                    <a:lnTo>
                      <a:pt x="61" y="688"/>
                    </a:lnTo>
                    <a:lnTo>
                      <a:pt x="64" y="72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43"/>
              <p:cNvSpPr>
                <a:spLocks/>
              </p:cNvSpPr>
              <p:nvPr/>
            </p:nvSpPr>
            <p:spPr bwMode="auto">
              <a:xfrm>
                <a:off x="5205" y="2888"/>
                <a:ext cx="133" cy="420"/>
              </a:xfrm>
              <a:custGeom>
                <a:avLst/>
                <a:gdLst>
                  <a:gd name="T0" fmla="*/ 116 w 133"/>
                  <a:gd name="T1" fmla="*/ 1 h 839"/>
                  <a:gd name="T2" fmla="*/ 118 w 133"/>
                  <a:gd name="T3" fmla="*/ 1 h 839"/>
                  <a:gd name="T4" fmla="*/ 121 w 133"/>
                  <a:gd name="T5" fmla="*/ 1 h 839"/>
                  <a:gd name="T6" fmla="*/ 124 w 133"/>
                  <a:gd name="T7" fmla="*/ 1 h 839"/>
                  <a:gd name="T8" fmla="*/ 125 w 133"/>
                  <a:gd name="T9" fmla="*/ 1 h 839"/>
                  <a:gd name="T10" fmla="*/ 126 w 133"/>
                  <a:gd name="T11" fmla="*/ 1 h 839"/>
                  <a:gd name="T12" fmla="*/ 129 w 133"/>
                  <a:gd name="T13" fmla="*/ 1 h 839"/>
                  <a:gd name="T14" fmla="*/ 132 w 133"/>
                  <a:gd name="T15" fmla="*/ 1 h 839"/>
                  <a:gd name="T16" fmla="*/ 133 w 133"/>
                  <a:gd name="T17" fmla="*/ 1 h 839"/>
                  <a:gd name="T18" fmla="*/ 127 w 133"/>
                  <a:gd name="T19" fmla="*/ 1 h 839"/>
                  <a:gd name="T20" fmla="*/ 113 w 133"/>
                  <a:gd name="T21" fmla="*/ 1 h 839"/>
                  <a:gd name="T22" fmla="*/ 94 w 133"/>
                  <a:gd name="T23" fmla="*/ 1 h 839"/>
                  <a:gd name="T24" fmla="*/ 72 w 133"/>
                  <a:gd name="T25" fmla="*/ 1 h 839"/>
                  <a:gd name="T26" fmla="*/ 49 w 133"/>
                  <a:gd name="T27" fmla="*/ 1 h 839"/>
                  <a:gd name="T28" fmla="*/ 30 w 133"/>
                  <a:gd name="T29" fmla="*/ 1 h 839"/>
                  <a:gd name="T30" fmla="*/ 16 w 133"/>
                  <a:gd name="T31" fmla="*/ 1 h 839"/>
                  <a:gd name="T32" fmla="*/ 10 w 133"/>
                  <a:gd name="T33" fmla="*/ 1 h 839"/>
                  <a:gd name="T34" fmla="*/ 15 w 133"/>
                  <a:gd name="T35" fmla="*/ 1 h 839"/>
                  <a:gd name="T36" fmla="*/ 26 w 133"/>
                  <a:gd name="T37" fmla="*/ 1 h 839"/>
                  <a:gd name="T38" fmla="*/ 36 w 133"/>
                  <a:gd name="T39" fmla="*/ 1 h 839"/>
                  <a:gd name="T40" fmla="*/ 41 w 133"/>
                  <a:gd name="T41" fmla="*/ 1 h 839"/>
                  <a:gd name="T42" fmla="*/ 41 w 133"/>
                  <a:gd name="T43" fmla="*/ 1 h 839"/>
                  <a:gd name="T44" fmla="*/ 42 w 133"/>
                  <a:gd name="T45" fmla="*/ 1 h 839"/>
                  <a:gd name="T46" fmla="*/ 41 w 133"/>
                  <a:gd name="T47" fmla="*/ 1 h 839"/>
                  <a:gd name="T48" fmla="*/ 36 w 133"/>
                  <a:gd name="T49" fmla="*/ 0 h 839"/>
                  <a:gd name="T50" fmla="*/ 35 w 133"/>
                  <a:gd name="T51" fmla="*/ 1 h 839"/>
                  <a:gd name="T52" fmla="*/ 31 w 133"/>
                  <a:gd name="T53" fmla="*/ 1 h 839"/>
                  <a:gd name="T54" fmla="*/ 24 w 133"/>
                  <a:gd name="T55" fmla="*/ 1 h 839"/>
                  <a:gd name="T56" fmla="*/ 18 w 133"/>
                  <a:gd name="T57" fmla="*/ 1 h 839"/>
                  <a:gd name="T58" fmla="*/ 11 w 133"/>
                  <a:gd name="T59" fmla="*/ 1 h 839"/>
                  <a:gd name="T60" fmla="*/ 5 w 133"/>
                  <a:gd name="T61" fmla="*/ 1 h 839"/>
                  <a:gd name="T62" fmla="*/ 1 w 133"/>
                  <a:gd name="T63" fmla="*/ 1 h 839"/>
                  <a:gd name="T64" fmla="*/ 0 w 133"/>
                  <a:gd name="T65" fmla="*/ 1 h 839"/>
                  <a:gd name="T66" fmla="*/ 5 w 133"/>
                  <a:gd name="T67" fmla="*/ 1 h 839"/>
                  <a:gd name="T68" fmla="*/ 18 w 133"/>
                  <a:gd name="T69" fmla="*/ 1 h 839"/>
                  <a:gd name="T70" fmla="*/ 36 w 133"/>
                  <a:gd name="T71" fmla="*/ 1 h 839"/>
                  <a:gd name="T72" fmla="*/ 58 w 133"/>
                  <a:gd name="T73" fmla="*/ 1 h 839"/>
                  <a:gd name="T74" fmla="*/ 80 w 133"/>
                  <a:gd name="T75" fmla="*/ 1 h 839"/>
                  <a:gd name="T76" fmla="*/ 98 w 133"/>
                  <a:gd name="T77" fmla="*/ 1 h 839"/>
                  <a:gd name="T78" fmla="*/ 111 w 133"/>
                  <a:gd name="T79" fmla="*/ 1 h 839"/>
                  <a:gd name="T80" fmla="*/ 116 w 133"/>
                  <a:gd name="T81" fmla="*/ 1 h 839"/>
                  <a:gd name="T82" fmla="*/ 116 w 133"/>
                  <a:gd name="T83" fmla="*/ 1 h 839"/>
                  <a:gd name="T84" fmla="*/ 116 w 133"/>
                  <a:gd name="T85" fmla="*/ 1 h 839"/>
                  <a:gd name="T86" fmla="*/ 116 w 133"/>
                  <a:gd name="T87" fmla="*/ 1 h 839"/>
                  <a:gd name="T88" fmla="*/ 116 w 133"/>
                  <a:gd name="T89" fmla="*/ 1 h 83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3"/>
                  <a:gd name="T136" fmla="*/ 0 h 839"/>
                  <a:gd name="T137" fmla="*/ 133 w 133"/>
                  <a:gd name="T138" fmla="*/ 839 h 83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3" h="839">
                    <a:moveTo>
                      <a:pt x="116" y="802"/>
                    </a:moveTo>
                    <a:lnTo>
                      <a:pt x="118" y="806"/>
                    </a:lnTo>
                    <a:lnTo>
                      <a:pt x="121" y="818"/>
                    </a:lnTo>
                    <a:lnTo>
                      <a:pt x="124" y="832"/>
                    </a:lnTo>
                    <a:lnTo>
                      <a:pt x="125" y="839"/>
                    </a:lnTo>
                    <a:lnTo>
                      <a:pt x="126" y="832"/>
                    </a:lnTo>
                    <a:lnTo>
                      <a:pt x="129" y="812"/>
                    </a:lnTo>
                    <a:lnTo>
                      <a:pt x="132" y="788"/>
                    </a:lnTo>
                    <a:lnTo>
                      <a:pt x="133" y="763"/>
                    </a:lnTo>
                    <a:lnTo>
                      <a:pt x="127" y="694"/>
                    </a:lnTo>
                    <a:lnTo>
                      <a:pt x="113" y="634"/>
                    </a:lnTo>
                    <a:lnTo>
                      <a:pt x="94" y="576"/>
                    </a:lnTo>
                    <a:lnTo>
                      <a:pt x="72" y="519"/>
                    </a:lnTo>
                    <a:lnTo>
                      <a:pt x="49" y="460"/>
                    </a:lnTo>
                    <a:lnTo>
                      <a:pt x="30" y="394"/>
                    </a:lnTo>
                    <a:lnTo>
                      <a:pt x="16" y="319"/>
                    </a:lnTo>
                    <a:lnTo>
                      <a:pt x="10" y="231"/>
                    </a:lnTo>
                    <a:lnTo>
                      <a:pt x="15" y="166"/>
                    </a:lnTo>
                    <a:lnTo>
                      <a:pt x="26" y="103"/>
                    </a:lnTo>
                    <a:lnTo>
                      <a:pt x="36" y="54"/>
                    </a:lnTo>
                    <a:lnTo>
                      <a:pt x="41" y="34"/>
                    </a:lnTo>
                    <a:lnTo>
                      <a:pt x="41" y="28"/>
                    </a:lnTo>
                    <a:lnTo>
                      <a:pt x="42" y="16"/>
                    </a:lnTo>
                    <a:lnTo>
                      <a:pt x="41" y="6"/>
                    </a:lnTo>
                    <a:lnTo>
                      <a:pt x="36" y="0"/>
                    </a:lnTo>
                    <a:lnTo>
                      <a:pt x="35" y="6"/>
                    </a:lnTo>
                    <a:lnTo>
                      <a:pt x="31" y="22"/>
                    </a:lnTo>
                    <a:lnTo>
                      <a:pt x="24" y="46"/>
                    </a:lnTo>
                    <a:lnTo>
                      <a:pt x="18" y="78"/>
                    </a:lnTo>
                    <a:lnTo>
                      <a:pt x="11" y="114"/>
                    </a:lnTo>
                    <a:lnTo>
                      <a:pt x="5" y="153"/>
                    </a:lnTo>
                    <a:lnTo>
                      <a:pt x="1" y="192"/>
                    </a:lnTo>
                    <a:lnTo>
                      <a:pt x="0" y="231"/>
                    </a:lnTo>
                    <a:lnTo>
                      <a:pt x="5" y="316"/>
                    </a:lnTo>
                    <a:lnTo>
                      <a:pt x="18" y="391"/>
                    </a:lnTo>
                    <a:lnTo>
                      <a:pt x="36" y="460"/>
                    </a:lnTo>
                    <a:lnTo>
                      <a:pt x="58" y="523"/>
                    </a:lnTo>
                    <a:lnTo>
                      <a:pt x="80" y="582"/>
                    </a:lnTo>
                    <a:lnTo>
                      <a:pt x="98" y="637"/>
                    </a:lnTo>
                    <a:lnTo>
                      <a:pt x="111" y="691"/>
                    </a:lnTo>
                    <a:lnTo>
                      <a:pt x="116" y="745"/>
                    </a:lnTo>
                    <a:lnTo>
                      <a:pt x="116" y="760"/>
                    </a:lnTo>
                    <a:lnTo>
                      <a:pt x="116" y="778"/>
                    </a:lnTo>
                    <a:lnTo>
                      <a:pt x="116" y="794"/>
                    </a:lnTo>
                    <a:lnTo>
                      <a:pt x="116" y="8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44"/>
              <p:cNvSpPr>
                <a:spLocks/>
              </p:cNvSpPr>
              <p:nvPr/>
            </p:nvSpPr>
            <p:spPr bwMode="auto">
              <a:xfrm>
                <a:off x="5159" y="2528"/>
                <a:ext cx="128" cy="573"/>
              </a:xfrm>
              <a:custGeom>
                <a:avLst/>
                <a:gdLst>
                  <a:gd name="T0" fmla="*/ 91 w 128"/>
                  <a:gd name="T1" fmla="*/ 1 h 1145"/>
                  <a:gd name="T2" fmla="*/ 96 w 128"/>
                  <a:gd name="T3" fmla="*/ 1 h 1145"/>
                  <a:gd name="T4" fmla="*/ 109 w 128"/>
                  <a:gd name="T5" fmla="*/ 1 h 1145"/>
                  <a:gd name="T6" fmla="*/ 122 w 128"/>
                  <a:gd name="T7" fmla="*/ 1 h 1145"/>
                  <a:gd name="T8" fmla="*/ 128 w 128"/>
                  <a:gd name="T9" fmla="*/ 1 h 1145"/>
                  <a:gd name="T10" fmla="*/ 115 w 128"/>
                  <a:gd name="T11" fmla="*/ 1 h 1145"/>
                  <a:gd name="T12" fmla="*/ 85 w 128"/>
                  <a:gd name="T13" fmla="*/ 1 h 1145"/>
                  <a:gd name="T14" fmla="*/ 55 w 128"/>
                  <a:gd name="T15" fmla="*/ 1 h 1145"/>
                  <a:gd name="T16" fmla="*/ 41 w 128"/>
                  <a:gd name="T17" fmla="*/ 1 h 1145"/>
                  <a:gd name="T18" fmla="*/ 51 w 128"/>
                  <a:gd name="T19" fmla="*/ 1 h 1145"/>
                  <a:gd name="T20" fmla="*/ 61 w 128"/>
                  <a:gd name="T21" fmla="*/ 1 h 1145"/>
                  <a:gd name="T22" fmla="*/ 76 w 128"/>
                  <a:gd name="T23" fmla="*/ 1 h 1145"/>
                  <a:gd name="T24" fmla="*/ 90 w 128"/>
                  <a:gd name="T25" fmla="*/ 1 h 1145"/>
                  <a:gd name="T26" fmla="*/ 92 w 128"/>
                  <a:gd name="T27" fmla="*/ 1 h 1145"/>
                  <a:gd name="T28" fmla="*/ 100 w 128"/>
                  <a:gd name="T29" fmla="*/ 1 h 1145"/>
                  <a:gd name="T30" fmla="*/ 112 w 128"/>
                  <a:gd name="T31" fmla="*/ 1 h 1145"/>
                  <a:gd name="T32" fmla="*/ 113 w 128"/>
                  <a:gd name="T33" fmla="*/ 1 h 1145"/>
                  <a:gd name="T34" fmla="*/ 120 w 128"/>
                  <a:gd name="T35" fmla="*/ 1 h 1145"/>
                  <a:gd name="T36" fmla="*/ 127 w 128"/>
                  <a:gd name="T37" fmla="*/ 1 h 1145"/>
                  <a:gd name="T38" fmla="*/ 117 w 128"/>
                  <a:gd name="T39" fmla="*/ 1 h 1145"/>
                  <a:gd name="T40" fmla="*/ 101 w 128"/>
                  <a:gd name="T41" fmla="*/ 1 h 1145"/>
                  <a:gd name="T42" fmla="*/ 94 w 128"/>
                  <a:gd name="T43" fmla="*/ 1 h 1145"/>
                  <a:gd name="T44" fmla="*/ 97 w 128"/>
                  <a:gd name="T45" fmla="*/ 1 h 1145"/>
                  <a:gd name="T46" fmla="*/ 101 w 128"/>
                  <a:gd name="T47" fmla="*/ 1 h 1145"/>
                  <a:gd name="T48" fmla="*/ 100 w 128"/>
                  <a:gd name="T49" fmla="*/ 0 h 1145"/>
                  <a:gd name="T50" fmla="*/ 93 w 128"/>
                  <a:gd name="T51" fmla="*/ 1 h 1145"/>
                  <a:gd name="T52" fmla="*/ 81 w 128"/>
                  <a:gd name="T53" fmla="*/ 1 h 1145"/>
                  <a:gd name="T54" fmla="*/ 72 w 128"/>
                  <a:gd name="T55" fmla="*/ 1 h 1145"/>
                  <a:gd name="T56" fmla="*/ 62 w 128"/>
                  <a:gd name="T57" fmla="*/ 1 h 1145"/>
                  <a:gd name="T58" fmla="*/ 54 w 128"/>
                  <a:gd name="T59" fmla="*/ 1 h 1145"/>
                  <a:gd name="T60" fmla="*/ 44 w 128"/>
                  <a:gd name="T61" fmla="*/ 1 h 1145"/>
                  <a:gd name="T62" fmla="*/ 35 w 128"/>
                  <a:gd name="T63" fmla="*/ 1 h 1145"/>
                  <a:gd name="T64" fmla="*/ 28 w 128"/>
                  <a:gd name="T65" fmla="*/ 0 h 1145"/>
                  <a:gd name="T66" fmla="*/ 11 w 128"/>
                  <a:gd name="T67" fmla="*/ 1 h 1145"/>
                  <a:gd name="T68" fmla="*/ 0 w 128"/>
                  <a:gd name="T69" fmla="*/ 1 h 1145"/>
                  <a:gd name="T70" fmla="*/ 8 w 128"/>
                  <a:gd name="T71" fmla="*/ 1 h 1145"/>
                  <a:gd name="T72" fmla="*/ 15 w 128"/>
                  <a:gd name="T73" fmla="*/ 1 h 1145"/>
                  <a:gd name="T74" fmla="*/ 16 w 128"/>
                  <a:gd name="T75" fmla="*/ 1 h 1145"/>
                  <a:gd name="T76" fmla="*/ 16 w 128"/>
                  <a:gd name="T77" fmla="*/ 1 h 1145"/>
                  <a:gd name="T78" fmla="*/ 13 w 128"/>
                  <a:gd name="T79" fmla="*/ 1 h 1145"/>
                  <a:gd name="T80" fmla="*/ 18 w 128"/>
                  <a:gd name="T81" fmla="*/ 1 h 1145"/>
                  <a:gd name="T82" fmla="*/ 29 w 128"/>
                  <a:gd name="T83" fmla="*/ 1 h 1145"/>
                  <a:gd name="T84" fmla="*/ 40 w 128"/>
                  <a:gd name="T85" fmla="*/ 1 h 1145"/>
                  <a:gd name="T86" fmla="*/ 50 w 128"/>
                  <a:gd name="T87" fmla="*/ 1 h 1145"/>
                  <a:gd name="T88" fmla="*/ 53 w 128"/>
                  <a:gd name="T89" fmla="*/ 1 h 1145"/>
                  <a:gd name="T90" fmla="*/ 49 w 128"/>
                  <a:gd name="T91" fmla="*/ 1 h 1145"/>
                  <a:gd name="T92" fmla="*/ 44 w 128"/>
                  <a:gd name="T93" fmla="*/ 1 h 1145"/>
                  <a:gd name="T94" fmla="*/ 47 w 128"/>
                  <a:gd name="T95" fmla="*/ 1 h 1145"/>
                  <a:gd name="T96" fmla="*/ 47 w 128"/>
                  <a:gd name="T97" fmla="*/ 1 h 1145"/>
                  <a:gd name="T98" fmla="*/ 39 w 128"/>
                  <a:gd name="T99" fmla="*/ 1 h 1145"/>
                  <a:gd name="T100" fmla="*/ 34 w 128"/>
                  <a:gd name="T101" fmla="*/ 1 h 1145"/>
                  <a:gd name="T102" fmla="*/ 47 w 128"/>
                  <a:gd name="T103" fmla="*/ 1 h 1145"/>
                  <a:gd name="T104" fmla="*/ 77 w 128"/>
                  <a:gd name="T105" fmla="*/ 1 h 1145"/>
                  <a:gd name="T106" fmla="*/ 106 w 128"/>
                  <a:gd name="T107" fmla="*/ 1 h 1145"/>
                  <a:gd name="T108" fmla="*/ 119 w 128"/>
                  <a:gd name="T109" fmla="*/ 1 h 1145"/>
                  <a:gd name="T110" fmla="*/ 110 w 128"/>
                  <a:gd name="T111" fmla="*/ 1 h 1145"/>
                  <a:gd name="T112" fmla="*/ 88 w 128"/>
                  <a:gd name="T113" fmla="*/ 1 h 114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8"/>
                  <a:gd name="T172" fmla="*/ 0 h 1145"/>
                  <a:gd name="T173" fmla="*/ 128 w 128"/>
                  <a:gd name="T174" fmla="*/ 1145 h 114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8" h="1145">
                    <a:moveTo>
                      <a:pt x="88" y="1129"/>
                    </a:moveTo>
                    <a:lnTo>
                      <a:pt x="91" y="1145"/>
                    </a:lnTo>
                    <a:lnTo>
                      <a:pt x="92" y="1142"/>
                    </a:lnTo>
                    <a:lnTo>
                      <a:pt x="96" y="1133"/>
                    </a:lnTo>
                    <a:lnTo>
                      <a:pt x="103" y="1118"/>
                    </a:lnTo>
                    <a:lnTo>
                      <a:pt x="109" y="1096"/>
                    </a:lnTo>
                    <a:lnTo>
                      <a:pt x="116" y="1069"/>
                    </a:lnTo>
                    <a:lnTo>
                      <a:pt x="122" y="1034"/>
                    </a:lnTo>
                    <a:lnTo>
                      <a:pt x="127" y="992"/>
                    </a:lnTo>
                    <a:lnTo>
                      <a:pt x="128" y="944"/>
                    </a:lnTo>
                    <a:lnTo>
                      <a:pt x="125" y="872"/>
                    </a:lnTo>
                    <a:lnTo>
                      <a:pt x="115" y="791"/>
                    </a:lnTo>
                    <a:lnTo>
                      <a:pt x="101" y="704"/>
                    </a:lnTo>
                    <a:lnTo>
                      <a:pt x="85" y="616"/>
                    </a:lnTo>
                    <a:lnTo>
                      <a:pt x="68" y="529"/>
                    </a:lnTo>
                    <a:lnTo>
                      <a:pt x="55" y="447"/>
                    </a:lnTo>
                    <a:lnTo>
                      <a:pt x="44" y="370"/>
                    </a:lnTo>
                    <a:lnTo>
                      <a:pt x="41" y="306"/>
                    </a:lnTo>
                    <a:lnTo>
                      <a:pt x="44" y="250"/>
                    </a:lnTo>
                    <a:lnTo>
                      <a:pt x="51" y="199"/>
                    </a:lnTo>
                    <a:lnTo>
                      <a:pt x="57" y="163"/>
                    </a:lnTo>
                    <a:lnTo>
                      <a:pt x="61" y="150"/>
                    </a:lnTo>
                    <a:lnTo>
                      <a:pt x="65" y="147"/>
                    </a:lnTo>
                    <a:lnTo>
                      <a:pt x="76" y="136"/>
                    </a:lnTo>
                    <a:lnTo>
                      <a:pt x="86" y="120"/>
                    </a:lnTo>
                    <a:lnTo>
                      <a:pt x="90" y="97"/>
                    </a:lnTo>
                    <a:lnTo>
                      <a:pt x="91" y="88"/>
                    </a:lnTo>
                    <a:lnTo>
                      <a:pt x="92" y="82"/>
                    </a:lnTo>
                    <a:lnTo>
                      <a:pt x="95" y="78"/>
                    </a:lnTo>
                    <a:lnTo>
                      <a:pt x="100" y="76"/>
                    </a:lnTo>
                    <a:lnTo>
                      <a:pt x="106" y="79"/>
                    </a:lnTo>
                    <a:lnTo>
                      <a:pt x="112" y="87"/>
                    </a:lnTo>
                    <a:lnTo>
                      <a:pt x="114" y="99"/>
                    </a:lnTo>
                    <a:lnTo>
                      <a:pt x="113" y="115"/>
                    </a:lnTo>
                    <a:lnTo>
                      <a:pt x="115" y="115"/>
                    </a:lnTo>
                    <a:lnTo>
                      <a:pt x="120" y="111"/>
                    </a:lnTo>
                    <a:lnTo>
                      <a:pt x="125" y="103"/>
                    </a:lnTo>
                    <a:lnTo>
                      <a:pt x="127" y="90"/>
                    </a:lnTo>
                    <a:lnTo>
                      <a:pt x="125" y="73"/>
                    </a:lnTo>
                    <a:lnTo>
                      <a:pt x="117" y="61"/>
                    </a:lnTo>
                    <a:lnTo>
                      <a:pt x="109" y="54"/>
                    </a:lnTo>
                    <a:lnTo>
                      <a:pt x="101" y="51"/>
                    </a:lnTo>
                    <a:lnTo>
                      <a:pt x="96" y="48"/>
                    </a:lnTo>
                    <a:lnTo>
                      <a:pt x="94" y="42"/>
                    </a:lnTo>
                    <a:lnTo>
                      <a:pt x="95" y="36"/>
                    </a:lnTo>
                    <a:lnTo>
                      <a:pt x="97" y="31"/>
                    </a:lnTo>
                    <a:lnTo>
                      <a:pt x="100" y="25"/>
                    </a:lnTo>
                    <a:lnTo>
                      <a:pt x="101" y="15"/>
                    </a:lnTo>
                    <a:lnTo>
                      <a:pt x="100" y="4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3" y="3"/>
                    </a:lnTo>
                    <a:lnTo>
                      <a:pt x="87" y="7"/>
                    </a:lnTo>
                    <a:lnTo>
                      <a:pt x="81" y="16"/>
                    </a:lnTo>
                    <a:lnTo>
                      <a:pt x="76" y="25"/>
                    </a:lnTo>
                    <a:lnTo>
                      <a:pt x="72" y="30"/>
                    </a:lnTo>
                    <a:lnTo>
                      <a:pt x="67" y="28"/>
                    </a:lnTo>
                    <a:lnTo>
                      <a:pt x="62" y="21"/>
                    </a:lnTo>
                    <a:lnTo>
                      <a:pt x="59" y="15"/>
                    </a:lnTo>
                    <a:lnTo>
                      <a:pt x="54" y="10"/>
                    </a:lnTo>
                    <a:lnTo>
                      <a:pt x="50" y="7"/>
                    </a:lnTo>
                    <a:lnTo>
                      <a:pt x="44" y="4"/>
                    </a:lnTo>
                    <a:lnTo>
                      <a:pt x="40" y="3"/>
                    </a:lnTo>
                    <a:lnTo>
                      <a:pt x="35" y="1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1" y="1"/>
                    </a:lnTo>
                    <a:lnTo>
                      <a:pt x="11" y="7"/>
                    </a:lnTo>
                    <a:lnTo>
                      <a:pt x="3" y="18"/>
                    </a:lnTo>
                    <a:lnTo>
                      <a:pt x="0" y="33"/>
                    </a:lnTo>
                    <a:lnTo>
                      <a:pt x="2" y="43"/>
                    </a:lnTo>
                    <a:lnTo>
                      <a:pt x="8" y="46"/>
                    </a:lnTo>
                    <a:lnTo>
                      <a:pt x="13" y="46"/>
                    </a:lnTo>
                    <a:lnTo>
                      <a:pt x="15" y="45"/>
                    </a:lnTo>
                    <a:lnTo>
                      <a:pt x="15" y="43"/>
                    </a:lnTo>
                    <a:lnTo>
                      <a:pt x="16" y="42"/>
                    </a:lnTo>
                    <a:lnTo>
                      <a:pt x="16" y="39"/>
                    </a:lnTo>
                    <a:lnTo>
                      <a:pt x="16" y="36"/>
                    </a:lnTo>
                    <a:lnTo>
                      <a:pt x="15" y="31"/>
                    </a:lnTo>
                    <a:lnTo>
                      <a:pt x="13" y="24"/>
                    </a:lnTo>
                    <a:lnTo>
                      <a:pt x="13" y="19"/>
                    </a:lnTo>
                    <a:lnTo>
                      <a:pt x="18" y="16"/>
                    </a:lnTo>
                    <a:lnTo>
                      <a:pt x="24" y="18"/>
                    </a:lnTo>
                    <a:lnTo>
                      <a:pt x="29" y="19"/>
                    </a:lnTo>
                    <a:lnTo>
                      <a:pt x="35" y="24"/>
                    </a:lnTo>
                    <a:lnTo>
                      <a:pt x="40" y="28"/>
                    </a:lnTo>
                    <a:lnTo>
                      <a:pt x="46" y="34"/>
                    </a:lnTo>
                    <a:lnTo>
                      <a:pt x="50" y="40"/>
                    </a:lnTo>
                    <a:lnTo>
                      <a:pt x="52" y="46"/>
                    </a:lnTo>
                    <a:lnTo>
                      <a:pt x="53" y="54"/>
                    </a:lnTo>
                    <a:lnTo>
                      <a:pt x="52" y="64"/>
                    </a:lnTo>
                    <a:lnTo>
                      <a:pt x="49" y="73"/>
                    </a:lnTo>
                    <a:lnTo>
                      <a:pt x="46" y="85"/>
                    </a:lnTo>
                    <a:lnTo>
                      <a:pt x="44" y="103"/>
                    </a:lnTo>
                    <a:lnTo>
                      <a:pt x="46" y="121"/>
                    </a:lnTo>
                    <a:lnTo>
                      <a:pt x="47" y="133"/>
                    </a:lnTo>
                    <a:lnTo>
                      <a:pt x="48" y="142"/>
                    </a:lnTo>
                    <a:lnTo>
                      <a:pt x="47" y="156"/>
                    </a:lnTo>
                    <a:lnTo>
                      <a:pt x="43" y="181"/>
                    </a:lnTo>
                    <a:lnTo>
                      <a:pt x="39" y="219"/>
                    </a:lnTo>
                    <a:lnTo>
                      <a:pt x="36" y="264"/>
                    </a:lnTo>
                    <a:lnTo>
                      <a:pt x="34" y="306"/>
                    </a:lnTo>
                    <a:lnTo>
                      <a:pt x="37" y="376"/>
                    </a:lnTo>
                    <a:lnTo>
                      <a:pt x="47" y="456"/>
                    </a:lnTo>
                    <a:lnTo>
                      <a:pt x="61" y="541"/>
                    </a:lnTo>
                    <a:lnTo>
                      <a:pt x="77" y="629"/>
                    </a:lnTo>
                    <a:lnTo>
                      <a:pt x="92" y="718"/>
                    </a:lnTo>
                    <a:lnTo>
                      <a:pt x="106" y="802"/>
                    </a:lnTo>
                    <a:lnTo>
                      <a:pt x="116" y="878"/>
                    </a:lnTo>
                    <a:lnTo>
                      <a:pt x="119" y="944"/>
                    </a:lnTo>
                    <a:lnTo>
                      <a:pt x="117" y="1000"/>
                    </a:lnTo>
                    <a:lnTo>
                      <a:pt x="110" y="1052"/>
                    </a:lnTo>
                    <a:lnTo>
                      <a:pt x="101" y="1097"/>
                    </a:lnTo>
                    <a:lnTo>
                      <a:pt x="88" y="112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45"/>
              <p:cNvSpPr>
                <a:spLocks/>
              </p:cNvSpPr>
              <p:nvPr/>
            </p:nvSpPr>
            <p:spPr bwMode="auto">
              <a:xfrm>
                <a:off x="5262" y="2558"/>
                <a:ext cx="68" cy="317"/>
              </a:xfrm>
              <a:custGeom>
                <a:avLst/>
                <a:gdLst>
                  <a:gd name="T0" fmla="*/ 0 w 68"/>
                  <a:gd name="T1" fmla="*/ 1 h 634"/>
                  <a:gd name="T2" fmla="*/ 5 w 68"/>
                  <a:gd name="T3" fmla="*/ 1 h 634"/>
                  <a:gd name="T4" fmla="*/ 7 w 68"/>
                  <a:gd name="T5" fmla="*/ 1 h 634"/>
                  <a:gd name="T6" fmla="*/ 15 w 68"/>
                  <a:gd name="T7" fmla="*/ 1 h 634"/>
                  <a:gd name="T8" fmla="*/ 25 w 68"/>
                  <a:gd name="T9" fmla="*/ 1 h 634"/>
                  <a:gd name="T10" fmla="*/ 37 w 68"/>
                  <a:gd name="T11" fmla="*/ 1 h 634"/>
                  <a:gd name="T12" fmla="*/ 49 w 68"/>
                  <a:gd name="T13" fmla="*/ 1 h 634"/>
                  <a:gd name="T14" fmla="*/ 58 w 68"/>
                  <a:gd name="T15" fmla="*/ 1 h 634"/>
                  <a:gd name="T16" fmla="*/ 66 w 68"/>
                  <a:gd name="T17" fmla="*/ 1 h 634"/>
                  <a:gd name="T18" fmla="*/ 68 w 68"/>
                  <a:gd name="T19" fmla="*/ 1 h 634"/>
                  <a:gd name="T20" fmla="*/ 67 w 68"/>
                  <a:gd name="T21" fmla="*/ 1 h 634"/>
                  <a:gd name="T22" fmla="*/ 66 w 68"/>
                  <a:gd name="T23" fmla="*/ 1 h 634"/>
                  <a:gd name="T24" fmla="*/ 64 w 68"/>
                  <a:gd name="T25" fmla="*/ 1 h 634"/>
                  <a:gd name="T26" fmla="*/ 63 w 68"/>
                  <a:gd name="T27" fmla="*/ 0 h 634"/>
                  <a:gd name="T28" fmla="*/ 55 w 68"/>
                  <a:gd name="T29" fmla="*/ 1 h 634"/>
                  <a:gd name="T30" fmla="*/ 56 w 68"/>
                  <a:gd name="T31" fmla="*/ 1 h 634"/>
                  <a:gd name="T32" fmla="*/ 58 w 68"/>
                  <a:gd name="T33" fmla="*/ 1 h 634"/>
                  <a:gd name="T34" fmla="*/ 61 w 68"/>
                  <a:gd name="T35" fmla="*/ 1 h 634"/>
                  <a:gd name="T36" fmla="*/ 62 w 68"/>
                  <a:gd name="T37" fmla="*/ 1 h 634"/>
                  <a:gd name="T38" fmla="*/ 59 w 68"/>
                  <a:gd name="T39" fmla="*/ 1 h 634"/>
                  <a:gd name="T40" fmla="*/ 52 w 68"/>
                  <a:gd name="T41" fmla="*/ 1 h 634"/>
                  <a:gd name="T42" fmla="*/ 42 w 68"/>
                  <a:gd name="T43" fmla="*/ 1 h 634"/>
                  <a:gd name="T44" fmla="*/ 31 w 68"/>
                  <a:gd name="T45" fmla="*/ 1 h 634"/>
                  <a:gd name="T46" fmla="*/ 19 w 68"/>
                  <a:gd name="T47" fmla="*/ 1 h 634"/>
                  <a:gd name="T48" fmla="*/ 10 w 68"/>
                  <a:gd name="T49" fmla="*/ 1 h 634"/>
                  <a:gd name="T50" fmla="*/ 2 w 68"/>
                  <a:gd name="T51" fmla="*/ 1 h 634"/>
                  <a:gd name="T52" fmla="*/ 0 w 68"/>
                  <a:gd name="T53" fmla="*/ 1 h 6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8"/>
                  <a:gd name="T82" fmla="*/ 0 h 634"/>
                  <a:gd name="T83" fmla="*/ 68 w 68"/>
                  <a:gd name="T84" fmla="*/ 634 h 6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8" h="634">
                    <a:moveTo>
                      <a:pt x="0" y="602"/>
                    </a:moveTo>
                    <a:lnTo>
                      <a:pt x="5" y="634"/>
                    </a:lnTo>
                    <a:lnTo>
                      <a:pt x="7" y="619"/>
                    </a:lnTo>
                    <a:lnTo>
                      <a:pt x="15" y="578"/>
                    </a:lnTo>
                    <a:lnTo>
                      <a:pt x="25" y="517"/>
                    </a:lnTo>
                    <a:lnTo>
                      <a:pt x="37" y="439"/>
                    </a:lnTo>
                    <a:lnTo>
                      <a:pt x="49" y="352"/>
                    </a:lnTo>
                    <a:lnTo>
                      <a:pt x="58" y="259"/>
                    </a:lnTo>
                    <a:lnTo>
                      <a:pt x="66" y="166"/>
                    </a:lnTo>
                    <a:lnTo>
                      <a:pt x="68" y="79"/>
                    </a:lnTo>
                    <a:lnTo>
                      <a:pt x="67" y="40"/>
                    </a:lnTo>
                    <a:lnTo>
                      <a:pt x="66" y="15"/>
                    </a:lnTo>
                    <a:lnTo>
                      <a:pt x="64" y="3"/>
                    </a:lnTo>
                    <a:lnTo>
                      <a:pt x="63" y="0"/>
                    </a:lnTo>
                    <a:lnTo>
                      <a:pt x="55" y="3"/>
                    </a:lnTo>
                    <a:lnTo>
                      <a:pt x="56" y="9"/>
                    </a:lnTo>
                    <a:lnTo>
                      <a:pt x="58" y="25"/>
                    </a:lnTo>
                    <a:lnTo>
                      <a:pt x="61" y="49"/>
                    </a:lnTo>
                    <a:lnTo>
                      <a:pt x="62" y="79"/>
                    </a:lnTo>
                    <a:lnTo>
                      <a:pt x="59" y="160"/>
                    </a:lnTo>
                    <a:lnTo>
                      <a:pt x="52" y="247"/>
                    </a:lnTo>
                    <a:lnTo>
                      <a:pt x="42" y="334"/>
                    </a:lnTo>
                    <a:lnTo>
                      <a:pt x="31" y="417"/>
                    </a:lnTo>
                    <a:lnTo>
                      <a:pt x="19" y="490"/>
                    </a:lnTo>
                    <a:lnTo>
                      <a:pt x="10" y="550"/>
                    </a:lnTo>
                    <a:lnTo>
                      <a:pt x="2" y="589"/>
                    </a:lnTo>
                    <a:lnTo>
                      <a:pt x="0" y="60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46"/>
              <p:cNvSpPr>
                <a:spLocks/>
              </p:cNvSpPr>
              <p:nvPr/>
            </p:nvSpPr>
            <p:spPr bwMode="auto">
              <a:xfrm>
                <a:off x="5177" y="2277"/>
                <a:ext cx="226" cy="163"/>
              </a:xfrm>
              <a:custGeom>
                <a:avLst/>
                <a:gdLst>
                  <a:gd name="T0" fmla="*/ 137 w 226"/>
                  <a:gd name="T1" fmla="*/ 0 h 327"/>
                  <a:gd name="T2" fmla="*/ 120 w 226"/>
                  <a:gd name="T3" fmla="*/ 0 h 327"/>
                  <a:gd name="T4" fmla="*/ 104 w 226"/>
                  <a:gd name="T5" fmla="*/ 0 h 327"/>
                  <a:gd name="T6" fmla="*/ 99 w 226"/>
                  <a:gd name="T7" fmla="*/ 0 h 327"/>
                  <a:gd name="T8" fmla="*/ 92 w 226"/>
                  <a:gd name="T9" fmla="*/ 0 h 327"/>
                  <a:gd name="T10" fmla="*/ 78 w 226"/>
                  <a:gd name="T11" fmla="*/ 0 h 327"/>
                  <a:gd name="T12" fmla="*/ 67 w 226"/>
                  <a:gd name="T13" fmla="*/ 0 h 327"/>
                  <a:gd name="T14" fmla="*/ 57 w 226"/>
                  <a:gd name="T15" fmla="*/ 0 h 327"/>
                  <a:gd name="T16" fmla="*/ 47 w 226"/>
                  <a:gd name="T17" fmla="*/ 0 h 327"/>
                  <a:gd name="T18" fmla="*/ 36 w 226"/>
                  <a:gd name="T19" fmla="*/ 0 h 327"/>
                  <a:gd name="T20" fmla="*/ 21 w 226"/>
                  <a:gd name="T21" fmla="*/ 0 h 327"/>
                  <a:gd name="T22" fmla="*/ 9 w 226"/>
                  <a:gd name="T23" fmla="*/ 0 h 327"/>
                  <a:gd name="T24" fmla="*/ 2 w 226"/>
                  <a:gd name="T25" fmla="*/ 0 h 327"/>
                  <a:gd name="T26" fmla="*/ 3 w 226"/>
                  <a:gd name="T27" fmla="*/ 0 h 327"/>
                  <a:gd name="T28" fmla="*/ 19 w 226"/>
                  <a:gd name="T29" fmla="*/ 0 h 327"/>
                  <a:gd name="T30" fmla="*/ 24 w 226"/>
                  <a:gd name="T31" fmla="*/ 0 h 327"/>
                  <a:gd name="T32" fmla="*/ 19 w 226"/>
                  <a:gd name="T33" fmla="*/ 0 h 327"/>
                  <a:gd name="T34" fmla="*/ 11 w 226"/>
                  <a:gd name="T35" fmla="*/ 0 h 327"/>
                  <a:gd name="T36" fmla="*/ 11 w 226"/>
                  <a:gd name="T37" fmla="*/ 0 h 327"/>
                  <a:gd name="T38" fmla="*/ 18 w 226"/>
                  <a:gd name="T39" fmla="*/ 0 h 327"/>
                  <a:gd name="T40" fmla="*/ 30 w 226"/>
                  <a:gd name="T41" fmla="*/ 0 h 327"/>
                  <a:gd name="T42" fmla="*/ 42 w 226"/>
                  <a:gd name="T43" fmla="*/ 0 h 327"/>
                  <a:gd name="T44" fmla="*/ 52 w 226"/>
                  <a:gd name="T45" fmla="*/ 0 h 327"/>
                  <a:gd name="T46" fmla="*/ 61 w 226"/>
                  <a:gd name="T47" fmla="*/ 0 h 327"/>
                  <a:gd name="T48" fmla="*/ 69 w 226"/>
                  <a:gd name="T49" fmla="*/ 0 h 327"/>
                  <a:gd name="T50" fmla="*/ 75 w 226"/>
                  <a:gd name="T51" fmla="*/ 0 h 327"/>
                  <a:gd name="T52" fmla="*/ 85 w 226"/>
                  <a:gd name="T53" fmla="*/ 0 h 327"/>
                  <a:gd name="T54" fmla="*/ 94 w 226"/>
                  <a:gd name="T55" fmla="*/ 0 h 327"/>
                  <a:gd name="T56" fmla="*/ 94 w 226"/>
                  <a:gd name="T57" fmla="*/ 0 h 327"/>
                  <a:gd name="T58" fmla="*/ 90 w 226"/>
                  <a:gd name="T59" fmla="*/ 0 h 327"/>
                  <a:gd name="T60" fmla="*/ 89 w 226"/>
                  <a:gd name="T61" fmla="*/ 0 h 327"/>
                  <a:gd name="T62" fmla="*/ 94 w 226"/>
                  <a:gd name="T63" fmla="*/ 0 h 327"/>
                  <a:gd name="T64" fmla="*/ 102 w 226"/>
                  <a:gd name="T65" fmla="*/ 0 h 327"/>
                  <a:gd name="T66" fmla="*/ 114 w 226"/>
                  <a:gd name="T67" fmla="*/ 0 h 327"/>
                  <a:gd name="T68" fmla="*/ 128 w 226"/>
                  <a:gd name="T69" fmla="*/ 0 h 327"/>
                  <a:gd name="T70" fmla="*/ 130 w 226"/>
                  <a:gd name="T71" fmla="*/ 0 h 327"/>
                  <a:gd name="T72" fmla="*/ 138 w 226"/>
                  <a:gd name="T73" fmla="*/ 0 h 327"/>
                  <a:gd name="T74" fmla="*/ 139 w 226"/>
                  <a:gd name="T75" fmla="*/ 0 h 327"/>
                  <a:gd name="T76" fmla="*/ 140 w 226"/>
                  <a:gd name="T77" fmla="*/ 0 h 327"/>
                  <a:gd name="T78" fmla="*/ 136 w 226"/>
                  <a:gd name="T79" fmla="*/ 0 h 327"/>
                  <a:gd name="T80" fmla="*/ 134 w 226"/>
                  <a:gd name="T81" fmla="*/ 0 h 327"/>
                  <a:gd name="T82" fmla="*/ 148 w 226"/>
                  <a:gd name="T83" fmla="*/ 0 h 327"/>
                  <a:gd name="T84" fmla="*/ 156 w 226"/>
                  <a:gd name="T85" fmla="*/ 0 h 327"/>
                  <a:gd name="T86" fmla="*/ 147 w 226"/>
                  <a:gd name="T87" fmla="*/ 0 h 327"/>
                  <a:gd name="T88" fmla="*/ 146 w 226"/>
                  <a:gd name="T89" fmla="*/ 0 h 327"/>
                  <a:gd name="T90" fmla="*/ 163 w 226"/>
                  <a:gd name="T91" fmla="*/ 0 h 327"/>
                  <a:gd name="T92" fmla="*/ 175 w 226"/>
                  <a:gd name="T93" fmla="*/ 0 h 327"/>
                  <a:gd name="T94" fmla="*/ 186 w 226"/>
                  <a:gd name="T95" fmla="*/ 0 h 327"/>
                  <a:gd name="T96" fmla="*/ 196 w 226"/>
                  <a:gd name="T97" fmla="*/ 0 h 327"/>
                  <a:gd name="T98" fmla="*/ 209 w 226"/>
                  <a:gd name="T99" fmla="*/ 0 h 327"/>
                  <a:gd name="T100" fmla="*/ 207 w 226"/>
                  <a:gd name="T101" fmla="*/ 0 h 327"/>
                  <a:gd name="T102" fmla="*/ 217 w 226"/>
                  <a:gd name="T103" fmla="*/ 0 h 327"/>
                  <a:gd name="T104" fmla="*/ 226 w 226"/>
                  <a:gd name="T105" fmla="*/ 0 h 327"/>
                  <a:gd name="T106" fmla="*/ 221 w 226"/>
                  <a:gd name="T107" fmla="*/ 0 h 327"/>
                  <a:gd name="T108" fmla="*/ 216 w 226"/>
                  <a:gd name="T109" fmla="*/ 0 h 327"/>
                  <a:gd name="T110" fmla="*/ 208 w 226"/>
                  <a:gd name="T111" fmla="*/ 0 h 327"/>
                  <a:gd name="T112" fmla="*/ 195 w 226"/>
                  <a:gd name="T113" fmla="*/ 0 h 327"/>
                  <a:gd name="T114" fmla="*/ 180 w 226"/>
                  <a:gd name="T115" fmla="*/ 0 h 327"/>
                  <a:gd name="T116" fmla="*/ 166 w 226"/>
                  <a:gd name="T117" fmla="*/ 0 h 327"/>
                  <a:gd name="T118" fmla="*/ 152 w 226"/>
                  <a:gd name="T119" fmla="*/ 0 h 327"/>
                  <a:gd name="T120" fmla="*/ 140 w 226"/>
                  <a:gd name="T121" fmla="*/ 0 h 32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6"/>
                  <a:gd name="T184" fmla="*/ 0 h 327"/>
                  <a:gd name="T185" fmla="*/ 226 w 226"/>
                  <a:gd name="T186" fmla="*/ 327 h 32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6" h="327">
                    <a:moveTo>
                      <a:pt x="140" y="4"/>
                    </a:moveTo>
                    <a:lnTo>
                      <a:pt x="137" y="7"/>
                    </a:lnTo>
                    <a:lnTo>
                      <a:pt x="129" y="15"/>
                    </a:lnTo>
                    <a:lnTo>
                      <a:pt x="120" y="22"/>
                    </a:lnTo>
                    <a:lnTo>
                      <a:pt x="111" y="25"/>
                    </a:lnTo>
                    <a:lnTo>
                      <a:pt x="104" y="24"/>
                    </a:lnTo>
                    <a:lnTo>
                      <a:pt x="101" y="21"/>
                    </a:lnTo>
                    <a:lnTo>
                      <a:pt x="99" y="18"/>
                    </a:lnTo>
                    <a:lnTo>
                      <a:pt x="97" y="15"/>
                    </a:lnTo>
                    <a:lnTo>
                      <a:pt x="92" y="12"/>
                    </a:lnTo>
                    <a:lnTo>
                      <a:pt x="86" y="10"/>
                    </a:lnTo>
                    <a:lnTo>
                      <a:pt x="78" y="9"/>
                    </a:lnTo>
                    <a:lnTo>
                      <a:pt x="71" y="10"/>
                    </a:lnTo>
                    <a:lnTo>
                      <a:pt x="67" y="12"/>
                    </a:lnTo>
                    <a:lnTo>
                      <a:pt x="61" y="13"/>
                    </a:lnTo>
                    <a:lnTo>
                      <a:pt x="57" y="13"/>
                    </a:lnTo>
                    <a:lnTo>
                      <a:pt x="51" y="13"/>
                    </a:lnTo>
                    <a:lnTo>
                      <a:pt x="47" y="15"/>
                    </a:lnTo>
                    <a:lnTo>
                      <a:pt x="42" y="16"/>
                    </a:lnTo>
                    <a:lnTo>
                      <a:pt x="36" y="19"/>
                    </a:lnTo>
                    <a:lnTo>
                      <a:pt x="31" y="22"/>
                    </a:lnTo>
                    <a:lnTo>
                      <a:pt x="21" y="31"/>
                    </a:lnTo>
                    <a:lnTo>
                      <a:pt x="15" y="39"/>
                    </a:lnTo>
                    <a:lnTo>
                      <a:pt x="9" y="51"/>
                    </a:lnTo>
                    <a:lnTo>
                      <a:pt x="4" y="69"/>
                    </a:lnTo>
                    <a:lnTo>
                      <a:pt x="2" y="75"/>
                    </a:lnTo>
                    <a:lnTo>
                      <a:pt x="0" y="87"/>
                    </a:lnTo>
                    <a:lnTo>
                      <a:pt x="3" y="100"/>
                    </a:lnTo>
                    <a:lnTo>
                      <a:pt x="13" y="106"/>
                    </a:lnTo>
                    <a:lnTo>
                      <a:pt x="19" y="105"/>
                    </a:lnTo>
                    <a:lnTo>
                      <a:pt x="22" y="100"/>
                    </a:lnTo>
                    <a:lnTo>
                      <a:pt x="24" y="96"/>
                    </a:lnTo>
                    <a:lnTo>
                      <a:pt x="25" y="94"/>
                    </a:lnTo>
                    <a:lnTo>
                      <a:pt x="19" y="93"/>
                    </a:lnTo>
                    <a:lnTo>
                      <a:pt x="15" y="88"/>
                    </a:lnTo>
                    <a:lnTo>
                      <a:pt x="11" y="81"/>
                    </a:lnTo>
                    <a:lnTo>
                      <a:pt x="10" y="72"/>
                    </a:lnTo>
                    <a:lnTo>
                      <a:pt x="11" y="67"/>
                    </a:lnTo>
                    <a:lnTo>
                      <a:pt x="13" y="63"/>
                    </a:lnTo>
                    <a:lnTo>
                      <a:pt x="18" y="58"/>
                    </a:lnTo>
                    <a:lnTo>
                      <a:pt x="23" y="55"/>
                    </a:lnTo>
                    <a:lnTo>
                      <a:pt x="30" y="52"/>
                    </a:lnTo>
                    <a:lnTo>
                      <a:pt x="35" y="51"/>
                    </a:lnTo>
                    <a:lnTo>
                      <a:pt x="42" y="48"/>
                    </a:lnTo>
                    <a:lnTo>
                      <a:pt x="47" y="45"/>
                    </a:lnTo>
                    <a:lnTo>
                      <a:pt x="52" y="42"/>
                    </a:lnTo>
                    <a:lnTo>
                      <a:pt x="57" y="37"/>
                    </a:lnTo>
                    <a:lnTo>
                      <a:pt x="61" y="33"/>
                    </a:lnTo>
                    <a:lnTo>
                      <a:pt x="64" y="28"/>
                    </a:lnTo>
                    <a:lnTo>
                      <a:pt x="69" y="24"/>
                    </a:lnTo>
                    <a:lnTo>
                      <a:pt x="72" y="19"/>
                    </a:lnTo>
                    <a:lnTo>
                      <a:pt x="75" y="18"/>
                    </a:lnTo>
                    <a:lnTo>
                      <a:pt x="79" y="16"/>
                    </a:lnTo>
                    <a:lnTo>
                      <a:pt x="85" y="16"/>
                    </a:lnTo>
                    <a:lnTo>
                      <a:pt x="89" y="19"/>
                    </a:lnTo>
                    <a:lnTo>
                      <a:pt x="94" y="25"/>
                    </a:lnTo>
                    <a:lnTo>
                      <a:pt x="95" y="36"/>
                    </a:lnTo>
                    <a:lnTo>
                      <a:pt x="94" y="48"/>
                    </a:lnTo>
                    <a:lnTo>
                      <a:pt x="92" y="63"/>
                    </a:lnTo>
                    <a:lnTo>
                      <a:pt x="90" y="78"/>
                    </a:lnTo>
                    <a:lnTo>
                      <a:pt x="89" y="94"/>
                    </a:lnTo>
                    <a:lnTo>
                      <a:pt x="89" y="105"/>
                    </a:lnTo>
                    <a:lnTo>
                      <a:pt x="91" y="117"/>
                    </a:lnTo>
                    <a:lnTo>
                      <a:pt x="94" y="130"/>
                    </a:lnTo>
                    <a:lnTo>
                      <a:pt x="98" y="144"/>
                    </a:lnTo>
                    <a:lnTo>
                      <a:pt x="102" y="160"/>
                    </a:lnTo>
                    <a:lnTo>
                      <a:pt x="108" y="177"/>
                    </a:lnTo>
                    <a:lnTo>
                      <a:pt x="114" y="192"/>
                    </a:lnTo>
                    <a:lnTo>
                      <a:pt x="122" y="208"/>
                    </a:lnTo>
                    <a:lnTo>
                      <a:pt x="128" y="231"/>
                    </a:lnTo>
                    <a:lnTo>
                      <a:pt x="130" y="262"/>
                    </a:lnTo>
                    <a:lnTo>
                      <a:pt x="130" y="295"/>
                    </a:lnTo>
                    <a:lnTo>
                      <a:pt x="129" y="318"/>
                    </a:lnTo>
                    <a:lnTo>
                      <a:pt x="138" y="327"/>
                    </a:lnTo>
                    <a:lnTo>
                      <a:pt x="138" y="324"/>
                    </a:lnTo>
                    <a:lnTo>
                      <a:pt x="139" y="315"/>
                    </a:lnTo>
                    <a:lnTo>
                      <a:pt x="140" y="303"/>
                    </a:lnTo>
                    <a:lnTo>
                      <a:pt x="140" y="291"/>
                    </a:lnTo>
                    <a:lnTo>
                      <a:pt x="138" y="273"/>
                    </a:lnTo>
                    <a:lnTo>
                      <a:pt x="136" y="249"/>
                    </a:lnTo>
                    <a:lnTo>
                      <a:pt x="134" y="223"/>
                    </a:lnTo>
                    <a:lnTo>
                      <a:pt x="134" y="205"/>
                    </a:lnTo>
                    <a:lnTo>
                      <a:pt x="139" y="187"/>
                    </a:lnTo>
                    <a:lnTo>
                      <a:pt x="148" y="159"/>
                    </a:lnTo>
                    <a:lnTo>
                      <a:pt x="154" y="127"/>
                    </a:lnTo>
                    <a:lnTo>
                      <a:pt x="156" y="96"/>
                    </a:lnTo>
                    <a:lnTo>
                      <a:pt x="152" y="66"/>
                    </a:lnTo>
                    <a:lnTo>
                      <a:pt x="147" y="39"/>
                    </a:lnTo>
                    <a:lnTo>
                      <a:pt x="143" y="18"/>
                    </a:lnTo>
                    <a:lnTo>
                      <a:pt x="146" y="9"/>
                    </a:lnTo>
                    <a:lnTo>
                      <a:pt x="154" y="7"/>
                    </a:lnTo>
                    <a:lnTo>
                      <a:pt x="163" y="7"/>
                    </a:lnTo>
                    <a:lnTo>
                      <a:pt x="170" y="12"/>
                    </a:lnTo>
                    <a:lnTo>
                      <a:pt x="175" y="22"/>
                    </a:lnTo>
                    <a:lnTo>
                      <a:pt x="179" y="34"/>
                    </a:lnTo>
                    <a:lnTo>
                      <a:pt x="186" y="45"/>
                    </a:lnTo>
                    <a:lnTo>
                      <a:pt x="192" y="52"/>
                    </a:lnTo>
                    <a:lnTo>
                      <a:pt x="196" y="57"/>
                    </a:lnTo>
                    <a:lnTo>
                      <a:pt x="202" y="63"/>
                    </a:lnTo>
                    <a:lnTo>
                      <a:pt x="209" y="76"/>
                    </a:lnTo>
                    <a:lnTo>
                      <a:pt x="213" y="93"/>
                    </a:lnTo>
                    <a:lnTo>
                      <a:pt x="207" y="111"/>
                    </a:lnTo>
                    <a:lnTo>
                      <a:pt x="210" y="108"/>
                    </a:lnTo>
                    <a:lnTo>
                      <a:pt x="217" y="100"/>
                    </a:lnTo>
                    <a:lnTo>
                      <a:pt x="222" y="87"/>
                    </a:lnTo>
                    <a:lnTo>
                      <a:pt x="226" y="66"/>
                    </a:lnTo>
                    <a:lnTo>
                      <a:pt x="225" y="57"/>
                    </a:lnTo>
                    <a:lnTo>
                      <a:pt x="221" y="51"/>
                    </a:lnTo>
                    <a:lnTo>
                      <a:pt x="218" y="45"/>
                    </a:lnTo>
                    <a:lnTo>
                      <a:pt x="216" y="40"/>
                    </a:lnTo>
                    <a:lnTo>
                      <a:pt x="213" y="34"/>
                    </a:lnTo>
                    <a:lnTo>
                      <a:pt x="208" y="25"/>
                    </a:lnTo>
                    <a:lnTo>
                      <a:pt x="202" y="19"/>
                    </a:lnTo>
                    <a:lnTo>
                      <a:pt x="195" y="16"/>
                    </a:lnTo>
                    <a:lnTo>
                      <a:pt x="188" y="15"/>
                    </a:lnTo>
                    <a:lnTo>
                      <a:pt x="180" y="12"/>
                    </a:lnTo>
                    <a:lnTo>
                      <a:pt x="173" y="7"/>
                    </a:lnTo>
                    <a:lnTo>
                      <a:pt x="166" y="4"/>
                    </a:lnTo>
                    <a:lnTo>
                      <a:pt x="159" y="1"/>
                    </a:lnTo>
                    <a:lnTo>
                      <a:pt x="152" y="0"/>
                    </a:lnTo>
                    <a:lnTo>
                      <a:pt x="146" y="1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47"/>
              <p:cNvSpPr>
                <a:spLocks/>
              </p:cNvSpPr>
              <p:nvPr/>
            </p:nvSpPr>
            <p:spPr bwMode="auto">
              <a:xfrm>
                <a:off x="5045" y="2065"/>
                <a:ext cx="499" cy="225"/>
              </a:xfrm>
              <a:custGeom>
                <a:avLst/>
                <a:gdLst>
                  <a:gd name="T0" fmla="*/ 359 w 499"/>
                  <a:gd name="T1" fmla="*/ 1 h 448"/>
                  <a:gd name="T2" fmla="*/ 364 w 499"/>
                  <a:gd name="T3" fmla="*/ 1 h 448"/>
                  <a:gd name="T4" fmla="*/ 392 w 499"/>
                  <a:gd name="T5" fmla="*/ 1 h 448"/>
                  <a:gd name="T6" fmla="*/ 412 w 499"/>
                  <a:gd name="T7" fmla="*/ 1 h 448"/>
                  <a:gd name="T8" fmla="*/ 431 w 499"/>
                  <a:gd name="T9" fmla="*/ 1 h 448"/>
                  <a:gd name="T10" fmla="*/ 475 w 499"/>
                  <a:gd name="T11" fmla="*/ 1 h 448"/>
                  <a:gd name="T12" fmla="*/ 494 w 499"/>
                  <a:gd name="T13" fmla="*/ 1 h 448"/>
                  <a:gd name="T14" fmla="*/ 492 w 499"/>
                  <a:gd name="T15" fmla="*/ 1 h 448"/>
                  <a:gd name="T16" fmla="*/ 498 w 499"/>
                  <a:gd name="T17" fmla="*/ 1 h 448"/>
                  <a:gd name="T18" fmla="*/ 479 w 499"/>
                  <a:gd name="T19" fmla="*/ 1 h 448"/>
                  <a:gd name="T20" fmla="*/ 462 w 499"/>
                  <a:gd name="T21" fmla="*/ 1 h 448"/>
                  <a:gd name="T22" fmla="*/ 444 w 499"/>
                  <a:gd name="T23" fmla="*/ 1 h 448"/>
                  <a:gd name="T24" fmla="*/ 408 w 499"/>
                  <a:gd name="T25" fmla="*/ 1 h 448"/>
                  <a:gd name="T26" fmla="*/ 376 w 499"/>
                  <a:gd name="T27" fmla="*/ 1 h 448"/>
                  <a:gd name="T28" fmla="*/ 351 w 499"/>
                  <a:gd name="T29" fmla="*/ 1 h 448"/>
                  <a:gd name="T30" fmla="*/ 333 w 499"/>
                  <a:gd name="T31" fmla="*/ 1 h 448"/>
                  <a:gd name="T32" fmla="*/ 316 w 499"/>
                  <a:gd name="T33" fmla="*/ 1 h 448"/>
                  <a:gd name="T34" fmla="*/ 302 w 499"/>
                  <a:gd name="T35" fmla="*/ 1 h 448"/>
                  <a:gd name="T36" fmla="*/ 281 w 499"/>
                  <a:gd name="T37" fmla="*/ 1 h 448"/>
                  <a:gd name="T38" fmla="*/ 252 w 499"/>
                  <a:gd name="T39" fmla="*/ 1 h 448"/>
                  <a:gd name="T40" fmla="*/ 229 w 499"/>
                  <a:gd name="T41" fmla="*/ 1 h 448"/>
                  <a:gd name="T42" fmla="*/ 201 w 499"/>
                  <a:gd name="T43" fmla="*/ 1 h 448"/>
                  <a:gd name="T44" fmla="*/ 183 w 499"/>
                  <a:gd name="T45" fmla="*/ 1 h 448"/>
                  <a:gd name="T46" fmla="*/ 150 w 499"/>
                  <a:gd name="T47" fmla="*/ 1 h 448"/>
                  <a:gd name="T48" fmla="*/ 117 w 499"/>
                  <a:gd name="T49" fmla="*/ 1 h 448"/>
                  <a:gd name="T50" fmla="*/ 112 w 499"/>
                  <a:gd name="T51" fmla="*/ 1 h 448"/>
                  <a:gd name="T52" fmla="*/ 99 w 499"/>
                  <a:gd name="T53" fmla="*/ 1 h 448"/>
                  <a:gd name="T54" fmla="*/ 92 w 499"/>
                  <a:gd name="T55" fmla="*/ 1 h 448"/>
                  <a:gd name="T56" fmla="*/ 58 w 499"/>
                  <a:gd name="T57" fmla="*/ 1 h 448"/>
                  <a:gd name="T58" fmla="*/ 18 w 499"/>
                  <a:gd name="T59" fmla="*/ 1 h 448"/>
                  <a:gd name="T60" fmla="*/ 14 w 499"/>
                  <a:gd name="T61" fmla="*/ 1 h 448"/>
                  <a:gd name="T62" fmla="*/ 8 w 499"/>
                  <a:gd name="T63" fmla="*/ 1 h 448"/>
                  <a:gd name="T64" fmla="*/ 22 w 499"/>
                  <a:gd name="T65" fmla="*/ 1 h 448"/>
                  <a:gd name="T66" fmla="*/ 6 w 499"/>
                  <a:gd name="T67" fmla="*/ 1 h 448"/>
                  <a:gd name="T68" fmla="*/ 32 w 499"/>
                  <a:gd name="T69" fmla="*/ 1 h 448"/>
                  <a:gd name="T70" fmla="*/ 58 w 499"/>
                  <a:gd name="T71" fmla="*/ 1 h 448"/>
                  <a:gd name="T72" fmla="*/ 72 w 499"/>
                  <a:gd name="T73" fmla="*/ 1 h 448"/>
                  <a:gd name="T74" fmla="*/ 92 w 499"/>
                  <a:gd name="T75" fmla="*/ 1 h 448"/>
                  <a:gd name="T76" fmla="*/ 128 w 499"/>
                  <a:gd name="T77" fmla="*/ 1 h 448"/>
                  <a:gd name="T78" fmla="*/ 153 w 499"/>
                  <a:gd name="T79" fmla="*/ 1 h 448"/>
                  <a:gd name="T80" fmla="*/ 177 w 499"/>
                  <a:gd name="T81" fmla="*/ 1 h 448"/>
                  <a:gd name="T82" fmla="*/ 189 w 499"/>
                  <a:gd name="T83" fmla="*/ 1 h 448"/>
                  <a:gd name="T84" fmla="*/ 211 w 499"/>
                  <a:gd name="T85" fmla="*/ 1 h 448"/>
                  <a:gd name="T86" fmla="*/ 247 w 499"/>
                  <a:gd name="T87" fmla="*/ 1 h 448"/>
                  <a:gd name="T88" fmla="*/ 268 w 499"/>
                  <a:gd name="T89" fmla="*/ 1 h 448"/>
                  <a:gd name="T90" fmla="*/ 305 w 499"/>
                  <a:gd name="T91" fmla="*/ 0 h 448"/>
                  <a:gd name="T92" fmla="*/ 327 w 499"/>
                  <a:gd name="T93" fmla="*/ 1 h 448"/>
                  <a:gd name="T94" fmla="*/ 336 w 499"/>
                  <a:gd name="T95" fmla="*/ 1 h 448"/>
                  <a:gd name="T96" fmla="*/ 364 w 499"/>
                  <a:gd name="T97" fmla="*/ 1 h 448"/>
                  <a:gd name="T98" fmla="*/ 397 w 499"/>
                  <a:gd name="T99" fmla="*/ 1 h 448"/>
                  <a:gd name="T100" fmla="*/ 400 w 499"/>
                  <a:gd name="T101" fmla="*/ 1 h 448"/>
                  <a:gd name="T102" fmla="*/ 407 w 499"/>
                  <a:gd name="T103" fmla="*/ 1 h 448"/>
                  <a:gd name="T104" fmla="*/ 418 w 499"/>
                  <a:gd name="T105" fmla="*/ 1 h 448"/>
                  <a:gd name="T106" fmla="*/ 406 w 499"/>
                  <a:gd name="T107" fmla="*/ 1 h 4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9"/>
                  <a:gd name="T163" fmla="*/ 0 h 448"/>
                  <a:gd name="T164" fmla="*/ 499 w 499"/>
                  <a:gd name="T165" fmla="*/ 448 h 4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9" h="448">
                    <a:moveTo>
                      <a:pt x="381" y="174"/>
                    </a:moveTo>
                    <a:lnTo>
                      <a:pt x="379" y="175"/>
                    </a:lnTo>
                    <a:lnTo>
                      <a:pt x="375" y="180"/>
                    </a:lnTo>
                    <a:lnTo>
                      <a:pt x="367" y="189"/>
                    </a:lnTo>
                    <a:lnTo>
                      <a:pt x="359" y="201"/>
                    </a:lnTo>
                    <a:lnTo>
                      <a:pt x="353" y="211"/>
                    </a:lnTo>
                    <a:lnTo>
                      <a:pt x="354" y="214"/>
                    </a:lnTo>
                    <a:lnTo>
                      <a:pt x="358" y="214"/>
                    </a:lnTo>
                    <a:lnTo>
                      <a:pt x="360" y="214"/>
                    </a:lnTo>
                    <a:lnTo>
                      <a:pt x="364" y="210"/>
                    </a:lnTo>
                    <a:lnTo>
                      <a:pt x="370" y="207"/>
                    </a:lnTo>
                    <a:lnTo>
                      <a:pt x="376" y="204"/>
                    </a:lnTo>
                    <a:lnTo>
                      <a:pt x="381" y="202"/>
                    </a:lnTo>
                    <a:lnTo>
                      <a:pt x="387" y="201"/>
                    </a:lnTo>
                    <a:lnTo>
                      <a:pt x="392" y="199"/>
                    </a:lnTo>
                    <a:lnTo>
                      <a:pt x="397" y="198"/>
                    </a:lnTo>
                    <a:lnTo>
                      <a:pt x="400" y="198"/>
                    </a:lnTo>
                    <a:lnTo>
                      <a:pt x="405" y="195"/>
                    </a:lnTo>
                    <a:lnTo>
                      <a:pt x="410" y="190"/>
                    </a:lnTo>
                    <a:lnTo>
                      <a:pt x="412" y="186"/>
                    </a:lnTo>
                    <a:lnTo>
                      <a:pt x="413" y="184"/>
                    </a:lnTo>
                    <a:lnTo>
                      <a:pt x="416" y="183"/>
                    </a:lnTo>
                    <a:lnTo>
                      <a:pt x="420" y="180"/>
                    </a:lnTo>
                    <a:lnTo>
                      <a:pt x="426" y="178"/>
                    </a:lnTo>
                    <a:lnTo>
                      <a:pt x="431" y="177"/>
                    </a:lnTo>
                    <a:lnTo>
                      <a:pt x="439" y="175"/>
                    </a:lnTo>
                    <a:lnTo>
                      <a:pt x="445" y="175"/>
                    </a:lnTo>
                    <a:lnTo>
                      <a:pt x="453" y="174"/>
                    </a:lnTo>
                    <a:lnTo>
                      <a:pt x="459" y="174"/>
                    </a:lnTo>
                    <a:lnTo>
                      <a:pt x="475" y="175"/>
                    </a:lnTo>
                    <a:lnTo>
                      <a:pt x="485" y="181"/>
                    </a:lnTo>
                    <a:lnTo>
                      <a:pt x="492" y="190"/>
                    </a:lnTo>
                    <a:lnTo>
                      <a:pt x="495" y="201"/>
                    </a:lnTo>
                    <a:lnTo>
                      <a:pt x="495" y="211"/>
                    </a:lnTo>
                    <a:lnTo>
                      <a:pt x="494" y="222"/>
                    </a:lnTo>
                    <a:lnTo>
                      <a:pt x="492" y="231"/>
                    </a:lnTo>
                    <a:lnTo>
                      <a:pt x="489" y="237"/>
                    </a:lnTo>
                    <a:lnTo>
                      <a:pt x="486" y="247"/>
                    </a:lnTo>
                    <a:lnTo>
                      <a:pt x="489" y="256"/>
                    </a:lnTo>
                    <a:lnTo>
                      <a:pt x="492" y="265"/>
                    </a:lnTo>
                    <a:lnTo>
                      <a:pt x="496" y="271"/>
                    </a:lnTo>
                    <a:lnTo>
                      <a:pt x="498" y="277"/>
                    </a:lnTo>
                    <a:lnTo>
                      <a:pt x="499" y="285"/>
                    </a:lnTo>
                    <a:lnTo>
                      <a:pt x="499" y="294"/>
                    </a:lnTo>
                    <a:lnTo>
                      <a:pt x="498" y="303"/>
                    </a:lnTo>
                    <a:lnTo>
                      <a:pt x="496" y="310"/>
                    </a:lnTo>
                    <a:lnTo>
                      <a:pt x="494" y="318"/>
                    </a:lnTo>
                    <a:lnTo>
                      <a:pt x="491" y="322"/>
                    </a:lnTo>
                    <a:lnTo>
                      <a:pt x="485" y="327"/>
                    </a:lnTo>
                    <a:lnTo>
                      <a:pt x="479" y="327"/>
                    </a:lnTo>
                    <a:lnTo>
                      <a:pt x="472" y="324"/>
                    </a:lnTo>
                    <a:lnTo>
                      <a:pt x="466" y="319"/>
                    </a:lnTo>
                    <a:lnTo>
                      <a:pt x="462" y="318"/>
                    </a:lnTo>
                    <a:lnTo>
                      <a:pt x="460" y="321"/>
                    </a:lnTo>
                    <a:lnTo>
                      <a:pt x="462" y="325"/>
                    </a:lnTo>
                    <a:lnTo>
                      <a:pt x="464" y="333"/>
                    </a:lnTo>
                    <a:lnTo>
                      <a:pt x="465" y="339"/>
                    </a:lnTo>
                    <a:lnTo>
                      <a:pt x="462" y="349"/>
                    </a:lnTo>
                    <a:lnTo>
                      <a:pt x="454" y="357"/>
                    </a:lnTo>
                    <a:lnTo>
                      <a:pt x="444" y="358"/>
                    </a:lnTo>
                    <a:lnTo>
                      <a:pt x="436" y="358"/>
                    </a:lnTo>
                    <a:lnTo>
                      <a:pt x="429" y="357"/>
                    </a:lnTo>
                    <a:lnTo>
                      <a:pt x="423" y="360"/>
                    </a:lnTo>
                    <a:lnTo>
                      <a:pt x="415" y="366"/>
                    </a:lnTo>
                    <a:lnTo>
                      <a:pt x="408" y="376"/>
                    </a:lnTo>
                    <a:lnTo>
                      <a:pt x="400" y="385"/>
                    </a:lnTo>
                    <a:lnTo>
                      <a:pt x="390" y="387"/>
                    </a:lnTo>
                    <a:lnTo>
                      <a:pt x="384" y="387"/>
                    </a:lnTo>
                    <a:lnTo>
                      <a:pt x="380" y="385"/>
                    </a:lnTo>
                    <a:lnTo>
                      <a:pt x="376" y="391"/>
                    </a:lnTo>
                    <a:lnTo>
                      <a:pt x="372" y="397"/>
                    </a:lnTo>
                    <a:lnTo>
                      <a:pt x="366" y="403"/>
                    </a:lnTo>
                    <a:lnTo>
                      <a:pt x="361" y="408"/>
                    </a:lnTo>
                    <a:lnTo>
                      <a:pt x="357" y="412"/>
                    </a:lnTo>
                    <a:lnTo>
                      <a:pt x="351" y="414"/>
                    </a:lnTo>
                    <a:lnTo>
                      <a:pt x="348" y="417"/>
                    </a:lnTo>
                    <a:lnTo>
                      <a:pt x="345" y="417"/>
                    </a:lnTo>
                    <a:lnTo>
                      <a:pt x="340" y="415"/>
                    </a:lnTo>
                    <a:lnTo>
                      <a:pt x="337" y="411"/>
                    </a:lnTo>
                    <a:lnTo>
                      <a:pt x="333" y="406"/>
                    </a:lnTo>
                    <a:lnTo>
                      <a:pt x="327" y="405"/>
                    </a:lnTo>
                    <a:lnTo>
                      <a:pt x="324" y="408"/>
                    </a:lnTo>
                    <a:lnTo>
                      <a:pt x="322" y="412"/>
                    </a:lnTo>
                    <a:lnTo>
                      <a:pt x="320" y="417"/>
                    </a:lnTo>
                    <a:lnTo>
                      <a:pt x="316" y="420"/>
                    </a:lnTo>
                    <a:lnTo>
                      <a:pt x="312" y="423"/>
                    </a:lnTo>
                    <a:lnTo>
                      <a:pt x="310" y="426"/>
                    </a:lnTo>
                    <a:lnTo>
                      <a:pt x="308" y="430"/>
                    </a:lnTo>
                    <a:lnTo>
                      <a:pt x="307" y="432"/>
                    </a:lnTo>
                    <a:lnTo>
                      <a:pt x="302" y="429"/>
                    </a:lnTo>
                    <a:lnTo>
                      <a:pt x="297" y="427"/>
                    </a:lnTo>
                    <a:lnTo>
                      <a:pt x="293" y="426"/>
                    </a:lnTo>
                    <a:lnTo>
                      <a:pt x="288" y="424"/>
                    </a:lnTo>
                    <a:lnTo>
                      <a:pt x="284" y="423"/>
                    </a:lnTo>
                    <a:lnTo>
                      <a:pt x="281" y="423"/>
                    </a:lnTo>
                    <a:lnTo>
                      <a:pt x="276" y="424"/>
                    </a:lnTo>
                    <a:lnTo>
                      <a:pt x="272" y="427"/>
                    </a:lnTo>
                    <a:lnTo>
                      <a:pt x="269" y="430"/>
                    </a:lnTo>
                    <a:lnTo>
                      <a:pt x="261" y="438"/>
                    </a:lnTo>
                    <a:lnTo>
                      <a:pt x="252" y="445"/>
                    </a:lnTo>
                    <a:lnTo>
                      <a:pt x="243" y="448"/>
                    </a:lnTo>
                    <a:lnTo>
                      <a:pt x="236" y="447"/>
                    </a:lnTo>
                    <a:lnTo>
                      <a:pt x="233" y="444"/>
                    </a:lnTo>
                    <a:lnTo>
                      <a:pt x="231" y="441"/>
                    </a:lnTo>
                    <a:lnTo>
                      <a:pt x="229" y="438"/>
                    </a:lnTo>
                    <a:lnTo>
                      <a:pt x="224" y="435"/>
                    </a:lnTo>
                    <a:lnTo>
                      <a:pt x="218" y="433"/>
                    </a:lnTo>
                    <a:lnTo>
                      <a:pt x="210" y="432"/>
                    </a:lnTo>
                    <a:lnTo>
                      <a:pt x="203" y="433"/>
                    </a:lnTo>
                    <a:lnTo>
                      <a:pt x="201" y="433"/>
                    </a:lnTo>
                    <a:lnTo>
                      <a:pt x="194" y="430"/>
                    </a:lnTo>
                    <a:lnTo>
                      <a:pt x="189" y="424"/>
                    </a:lnTo>
                    <a:lnTo>
                      <a:pt x="187" y="411"/>
                    </a:lnTo>
                    <a:lnTo>
                      <a:pt x="186" y="403"/>
                    </a:lnTo>
                    <a:lnTo>
                      <a:pt x="183" y="399"/>
                    </a:lnTo>
                    <a:lnTo>
                      <a:pt x="178" y="397"/>
                    </a:lnTo>
                    <a:lnTo>
                      <a:pt x="173" y="396"/>
                    </a:lnTo>
                    <a:lnTo>
                      <a:pt x="165" y="396"/>
                    </a:lnTo>
                    <a:lnTo>
                      <a:pt x="157" y="397"/>
                    </a:lnTo>
                    <a:lnTo>
                      <a:pt x="150" y="399"/>
                    </a:lnTo>
                    <a:lnTo>
                      <a:pt x="142" y="400"/>
                    </a:lnTo>
                    <a:lnTo>
                      <a:pt x="135" y="400"/>
                    </a:lnTo>
                    <a:lnTo>
                      <a:pt x="128" y="399"/>
                    </a:lnTo>
                    <a:lnTo>
                      <a:pt x="123" y="396"/>
                    </a:lnTo>
                    <a:lnTo>
                      <a:pt x="117" y="391"/>
                    </a:lnTo>
                    <a:lnTo>
                      <a:pt x="114" y="387"/>
                    </a:lnTo>
                    <a:lnTo>
                      <a:pt x="112" y="381"/>
                    </a:lnTo>
                    <a:lnTo>
                      <a:pt x="111" y="376"/>
                    </a:lnTo>
                    <a:lnTo>
                      <a:pt x="111" y="372"/>
                    </a:lnTo>
                    <a:lnTo>
                      <a:pt x="112" y="364"/>
                    </a:lnTo>
                    <a:lnTo>
                      <a:pt x="111" y="358"/>
                    </a:lnTo>
                    <a:lnTo>
                      <a:pt x="110" y="354"/>
                    </a:lnTo>
                    <a:lnTo>
                      <a:pt x="106" y="351"/>
                    </a:lnTo>
                    <a:lnTo>
                      <a:pt x="100" y="340"/>
                    </a:lnTo>
                    <a:lnTo>
                      <a:pt x="99" y="330"/>
                    </a:lnTo>
                    <a:lnTo>
                      <a:pt x="101" y="322"/>
                    </a:lnTo>
                    <a:lnTo>
                      <a:pt x="102" y="319"/>
                    </a:lnTo>
                    <a:lnTo>
                      <a:pt x="101" y="313"/>
                    </a:lnTo>
                    <a:lnTo>
                      <a:pt x="98" y="310"/>
                    </a:lnTo>
                    <a:lnTo>
                      <a:pt x="92" y="310"/>
                    </a:lnTo>
                    <a:lnTo>
                      <a:pt x="86" y="310"/>
                    </a:lnTo>
                    <a:lnTo>
                      <a:pt x="78" y="313"/>
                    </a:lnTo>
                    <a:lnTo>
                      <a:pt x="71" y="315"/>
                    </a:lnTo>
                    <a:lnTo>
                      <a:pt x="63" y="316"/>
                    </a:lnTo>
                    <a:lnTo>
                      <a:pt x="58" y="318"/>
                    </a:lnTo>
                    <a:lnTo>
                      <a:pt x="45" y="318"/>
                    </a:lnTo>
                    <a:lnTo>
                      <a:pt x="35" y="313"/>
                    </a:lnTo>
                    <a:lnTo>
                      <a:pt x="27" y="307"/>
                    </a:lnTo>
                    <a:lnTo>
                      <a:pt x="21" y="298"/>
                    </a:lnTo>
                    <a:lnTo>
                      <a:pt x="18" y="289"/>
                    </a:lnTo>
                    <a:lnTo>
                      <a:pt x="16" y="279"/>
                    </a:lnTo>
                    <a:lnTo>
                      <a:pt x="14" y="270"/>
                    </a:lnTo>
                    <a:lnTo>
                      <a:pt x="16" y="262"/>
                    </a:lnTo>
                    <a:lnTo>
                      <a:pt x="17" y="252"/>
                    </a:lnTo>
                    <a:lnTo>
                      <a:pt x="14" y="244"/>
                    </a:lnTo>
                    <a:lnTo>
                      <a:pt x="9" y="238"/>
                    </a:lnTo>
                    <a:lnTo>
                      <a:pt x="3" y="229"/>
                    </a:lnTo>
                    <a:lnTo>
                      <a:pt x="0" y="220"/>
                    </a:lnTo>
                    <a:lnTo>
                      <a:pt x="3" y="213"/>
                    </a:lnTo>
                    <a:lnTo>
                      <a:pt x="8" y="207"/>
                    </a:lnTo>
                    <a:lnTo>
                      <a:pt x="12" y="201"/>
                    </a:lnTo>
                    <a:lnTo>
                      <a:pt x="17" y="196"/>
                    </a:lnTo>
                    <a:lnTo>
                      <a:pt x="21" y="192"/>
                    </a:lnTo>
                    <a:lnTo>
                      <a:pt x="23" y="187"/>
                    </a:lnTo>
                    <a:lnTo>
                      <a:pt x="22" y="181"/>
                    </a:lnTo>
                    <a:lnTo>
                      <a:pt x="17" y="174"/>
                    </a:lnTo>
                    <a:lnTo>
                      <a:pt x="11" y="166"/>
                    </a:lnTo>
                    <a:lnTo>
                      <a:pt x="6" y="156"/>
                    </a:lnTo>
                    <a:lnTo>
                      <a:pt x="3" y="141"/>
                    </a:lnTo>
                    <a:lnTo>
                      <a:pt x="6" y="127"/>
                    </a:lnTo>
                    <a:lnTo>
                      <a:pt x="12" y="118"/>
                    </a:lnTo>
                    <a:lnTo>
                      <a:pt x="20" y="114"/>
                    </a:lnTo>
                    <a:lnTo>
                      <a:pt x="24" y="115"/>
                    </a:lnTo>
                    <a:lnTo>
                      <a:pt x="27" y="118"/>
                    </a:lnTo>
                    <a:lnTo>
                      <a:pt x="32" y="120"/>
                    </a:lnTo>
                    <a:lnTo>
                      <a:pt x="35" y="117"/>
                    </a:lnTo>
                    <a:lnTo>
                      <a:pt x="38" y="109"/>
                    </a:lnTo>
                    <a:lnTo>
                      <a:pt x="44" y="100"/>
                    </a:lnTo>
                    <a:lnTo>
                      <a:pt x="51" y="93"/>
                    </a:lnTo>
                    <a:lnTo>
                      <a:pt x="58" y="91"/>
                    </a:lnTo>
                    <a:lnTo>
                      <a:pt x="61" y="97"/>
                    </a:lnTo>
                    <a:lnTo>
                      <a:pt x="62" y="105"/>
                    </a:lnTo>
                    <a:lnTo>
                      <a:pt x="63" y="108"/>
                    </a:lnTo>
                    <a:lnTo>
                      <a:pt x="66" y="108"/>
                    </a:lnTo>
                    <a:lnTo>
                      <a:pt x="72" y="106"/>
                    </a:lnTo>
                    <a:lnTo>
                      <a:pt x="75" y="102"/>
                    </a:lnTo>
                    <a:lnTo>
                      <a:pt x="77" y="93"/>
                    </a:lnTo>
                    <a:lnTo>
                      <a:pt x="79" y="81"/>
                    </a:lnTo>
                    <a:lnTo>
                      <a:pt x="89" y="69"/>
                    </a:lnTo>
                    <a:lnTo>
                      <a:pt x="92" y="66"/>
                    </a:lnTo>
                    <a:lnTo>
                      <a:pt x="98" y="63"/>
                    </a:lnTo>
                    <a:lnTo>
                      <a:pt x="104" y="58"/>
                    </a:lnTo>
                    <a:lnTo>
                      <a:pt x="115" y="54"/>
                    </a:lnTo>
                    <a:lnTo>
                      <a:pt x="122" y="54"/>
                    </a:lnTo>
                    <a:lnTo>
                      <a:pt x="128" y="55"/>
                    </a:lnTo>
                    <a:lnTo>
                      <a:pt x="135" y="61"/>
                    </a:lnTo>
                    <a:lnTo>
                      <a:pt x="141" y="66"/>
                    </a:lnTo>
                    <a:lnTo>
                      <a:pt x="147" y="73"/>
                    </a:lnTo>
                    <a:lnTo>
                      <a:pt x="151" y="78"/>
                    </a:lnTo>
                    <a:lnTo>
                      <a:pt x="153" y="82"/>
                    </a:lnTo>
                    <a:lnTo>
                      <a:pt x="154" y="84"/>
                    </a:lnTo>
                    <a:lnTo>
                      <a:pt x="160" y="85"/>
                    </a:lnTo>
                    <a:lnTo>
                      <a:pt x="166" y="91"/>
                    </a:lnTo>
                    <a:lnTo>
                      <a:pt x="171" y="99"/>
                    </a:lnTo>
                    <a:lnTo>
                      <a:pt x="177" y="108"/>
                    </a:lnTo>
                    <a:lnTo>
                      <a:pt x="181" y="117"/>
                    </a:lnTo>
                    <a:lnTo>
                      <a:pt x="184" y="124"/>
                    </a:lnTo>
                    <a:lnTo>
                      <a:pt x="187" y="130"/>
                    </a:lnTo>
                    <a:lnTo>
                      <a:pt x="188" y="132"/>
                    </a:lnTo>
                    <a:lnTo>
                      <a:pt x="189" y="106"/>
                    </a:lnTo>
                    <a:lnTo>
                      <a:pt x="192" y="85"/>
                    </a:lnTo>
                    <a:lnTo>
                      <a:pt x="196" y="69"/>
                    </a:lnTo>
                    <a:lnTo>
                      <a:pt x="201" y="55"/>
                    </a:lnTo>
                    <a:lnTo>
                      <a:pt x="206" y="45"/>
                    </a:lnTo>
                    <a:lnTo>
                      <a:pt x="211" y="39"/>
                    </a:lnTo>
                    <a:lnTo>
                      <a:pt x="217" y="33"/>
                    </a:lnTo>
                    <a:lnTo>
                      <a:pt x="222" y="28"/>
                    </a:lnTo>
                    <a:lnTo>
                      <a:pt x="232" y="22"/>
                    </a:lnTo>
                    <a:lnTo>
                      <a:pt x="241" y="22"/>
                    </a:lnTo>
                    <a:lnTo>
                      <a:pt x="247" y="25"/>
                    </a:lnTo>
                    <a:lnTo>
                      <a:pt x="252" y="28"/>
                    </a:lnTo>
                    <a:lnTo>
                      <a:pt x="254" y="28"/>
                    </a:lnTo>
                    <a:lnTo>
                      <a:pt x="257" y="27"/>
                    </a:lnTo>
                    <a:lnTo>
                      <a:pt x="262" y="22"/>
                    </a:lnTo>
                    <a:lnTo>
                      <a:pt x="268" y="18"/>
                    </a:lnTo>
                    <a:lnTo>
                      <a:pt x="274" y="13"/>
                    </a:lnTo>
                    <a:lnTo>
                      <a:pt x="281" y="9"/>
                    </a:lnTo>
                    <a:lnTo>
                      <a:pt x="288" y="4"/>
                    </a:lnTo>
                    <a:lnTo>
                      <a:pt x="297" y="1"/>
                    </a:lnTo>
                    <a:lnTo>
                      <a:pt x="305" y="0"/>
                    </a:lnTo>
                    <a:lnTo>
                      <a:pt x="311" y="1"/>
                    </a:lnTo>
                    <a:lnTo>
                      <a:pt x="316" y="4"/>
                    </a:lnTo>
                    <a:lnTo>
                      <a:pt x="321" y="7"/>
                    </a:lnTo>
                    <a:lnTo>
                      <a:pt x="324" y="10"/>
                    </a:lnTo>
                    <a:lnTo>
                      <a:pt x="327" y="15"/>
                    </a:lnTo>
                    <a:lnTo>
                      <a:pt x="328" y="19"/>
                    </a:lnTo>
                    <a:lnTo>
                      <a:pt x="329" y="22"/>
                    </a:lnTo>
                    <a:lnTo>
                      <a:pt x="331" y="28"/>
                    </a:lnTo>
                    <a:lnTo>
                      <a:pt x="332" y="37"/>
                    </a:lnTo>
                    <a:lnTo>
                      <a:pt x="336" y="45"/>
                    </a:lnTo>
                    <a:lnTo>
                      <a:pt x="344" y="49"/>
                    </a:lnTo>
                    <a:lnTo>
                      <a:pt x="350" y="48"/>
                    </a:lnTo>
                    <a:lnTo>
                      <a:pt x="354" y="42"/>
                    </a:lnTo>
                    <a:lnTo>
                      <a:pt x="358" y="36"/>
                    </a:lnTo>
                    <a:lnTo>
                      <a:pt x="364" y="33"/>
                    </a:lnTo>
                    <a:lnTo>
                      <a:pt x="372" y="31"/>
                    </a:lnTo>
                    <a:lnTo>
                      <a:pt x="376" y="28"/>
                    </a:lnTo>
                    <a:lnTo>
                      <a:pt x="380" y="25"/>
                    </a:lnTo>
                    <a:lnTo>
                      <a:pt x="388" y="24"/>
                    </a:lnTo>
                    <a:lnTo>
                      <a:pt x="397" y="27"/>
                    </a:lnTo>
                    <a:lnTo>
                      <a:pt x="402" y="34"/>
                    </a:lnTo>
                    <a:lnTo>
                      <a:pt x="405" y="45"/>
                    </a:lnTo>
                    <a:lnTo>
                      <a:pt x="404" y="54"/>
                    </a:lnTo>
                    <a:lnTo>
                      <a:pt x="402" y="58"/>
                    </a:lnTo>
                    <a:lnTo>
                      <a:pt x="400" y="64"/>
                    </a:lnTo>
                    <a:lnTo>
                      <a:pt x="399" y="70"/>
                    </a:lnTo>
                    <a:lnTo>
                      <a:pt x="400" y="75"/>
                    </a:lnTo>
                    <a:lnTo>
                      <a:pt x="403" y="79"/>
                    </a:lnTo>
                    <a:lnTo>
                      <a:pt x="406" y="87"/>
                    </a:lnTo>
                    <a:lnTo>
                      <a:pt x="407" y="94"/>
                    </a:lnTo>
                    <a:lnTo>
                      <a:pt x="402" y="100"/>
                    </a:lnTo>
                    <a:lnTo>
                      <a:pt x="399" y="108"/>
                    </a:lnTo>
                    <a:lnTo>
                      <a:pt x="403" y="121"/>
                    </a:lnTo>
                    <a:lnTo>
                      <a:pt x="412" y="136"/>
                    </a:lnTo>
                    <a:lnTo>
                      <a:pt x="418" y="148"/>
                    </a:lnTo>
                    <a:lnTo>
                      <a:pt x="418" y="150"/>
                    </a:lnTo>
                    <a:lnTo>
                      <a:pt x="419" y="153"/>
                    </a:lnTo>
                    <a:lnTo>
                      <a:pt x="417" y="157"/>
                    </a:lnTo>
                    <a:lnTo>
                      <a:pt x="413" y="160"/>
                    </a:lnTo>
                    <a:lnTo>
                      <a:pt x="406" y="162"/>
                    </a:lnTo>
                    <a:lnTo>
                      <a:pt x="398" y="165"/>
                    </a:lnTo>
                    <a:lnTo>
                      <a:pt x="389" y="168"/>
                    </a:lnTo>
                    <a:lnTo>
                      <a:pt x="381" y="17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61E1E"/>
                  </a:gs>
                  <a:gs pos="100000">
                    <a:srgbClr val="FF414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48"/>
              <p:cNvSpPr>
                <a:spLocks/>
              </p:cNvSpPr>
              <p:nvPr/>
            </p:nvSpPr>
            <p:spPr bwMode="auto">
              <a:xfrm>
                <a:off x="5157" y="2423"/>
                <a:ext cx="238" cy="135"/>
              </a:xfrm>
              <a:custGeom>
                <a:avLst/>
                <a:gdLst>
                  <a:gd name="T0" fmla="*/ 69 w 238"/>
                  <a:gd name="T1" fmla="*/ 1 h 270"/>
                  <a:gd name="T2" fmla="*/ 78 w 238"/>
                  <a:gd name="T3" fmla="*/ 1 h 270"/>
                  <a:gd name="T4" fmla="*/ 89 w 238"/>
                  <a:gd name="T5" fmla="*/ 1 h 270"/>
                  <a:gd name="T6" fmla="*/ 99 w 238"/>
                  <a:gd name="T7" fmla="*/ 1 h 270"/>
                  <a:gd name="T8" fmla="*/ 102 w 238"/>
                  <a:gd name="T9" fmla="*/ 1 h 270"/>
                  <a:gd name="T10" fmla="*/ 102 w 238"/>
                  <a:gd name="T11" fmla="*/ 1 h 270"/>
                  <a:gd name="T12" fmla="*/ 97 w 238"/>
                  <a:gd name="T13" fmla="*/ 1 h 270"/>
                  <a:gd name="T14" fmla="*/ 98 w 238"/>
                  <a:gd name="T15" fmla="*/ 1 h 270"/>
                  <a:gd name="T16" fmla="*/ 106 w 238"/>
                  <a:gd name="T17" fmla="*/ 1 h 270"/>
                  <a:gd name="T18" fmla="*/ 115 w 238"/>
                  <a:gd name="T19" fmla="*/ 1 h 270"/>
                  <a:gd name="T20" fmla="*/ 121 w 238"/>
                  <a:gd name="T21" fmla="*/ 1 h 270"/>
                  <a:gd name="T22" fmla="*/ 136 w 238"/>
                  <a:gd name="T23" fmla="*/ 1 h 270"/>
                  <a:gd name="T24" fmla="*/ 146 w 238"/>
                  <a:gd name="T25" fmla="*/ 1 h 270"/>
                  <a:gd name="T26" fmla="*/ 154 w 238"/>
                  <a:gd name="T27" fmla="*/ 1 h 270"/>
                  <a:gd name="T28" fmla="*/ 164 w 238"/>
                  <a:gd name="T29" fmla="*/ 1 h 270"/>
                  <a:gd name="T30" fmla="*/ 174 w 238"/>
                  <a:gd name="T31" fmla="*/ 1 h 270"/>
                  <a:gd name="T32" fmla="*/ 184 w 238"/>
                  <a:gd name="T33" fmla="*/ 1 h 270"/>
                  <a:gd name="T34" fmla="*/ 195 w 238"/>
                  <a:gd name="T35" fmla="*/ 1 h 270"/>
                  <a:gd name="T36" fmla="*/ 202 w 238"/>
                  <a:gd name="T37" fmla="*/ 1 h 270"/>
                  <a:gd name="T38" fmla="*/ 211 w 238"/>
                  <a:gd name="T39" fmla="*/ 1 h 270"/>
                  <a:gd name="T40" fmla="*/ 223 w 238"/>
                  <a:gd name="T41" fmla="*/ 1 h 270"/>
                  <a:gd name="T42" fmla="*/ 234 w 238"/>
                  <a:gd name="T43" fmla="*/ 1 h 270"/>
                  <a:gd name="T44" fmla="*/ 232 w 238"/>
                  <a:gd name="T45" fmla="*/ 1 h 270"/>
                  <a:gd name="T46" fmla="*/ 234 w 238"/>
                  <a:gd name="T47" fmla="*/ 1 h 270"/>
                  <a:gd name="T48" fmla="*/ 238 w 238"/>
                  <a:gd name="T49" fmla="*/ 1 h 270"/>
                  <a:gd name="T50" fmla="*/ 225 w 238"/>
                  <a:gd name="T51" fmla="*/ 1 h 270"/>
                  <a:gd name="T52" fmla="*/ 197 w 238"/>
                  <a:gd name="T53" fmla="*/ 1 h 270"/>
                  <a:gd name="T54" fmla="*/ 191 w 238"/>
                  <a:gd name="T55" fmla="*/ 1 h 270"/>
                  <a:gd name="T56" fmla="*/ 196 w 238"/>
                  <a:gd name="T57" fmla="*/ 1 h 270"/>
                  <a:gd name="T58" fmla="*/ 201 w 238"/>
                  <a:gd name="T59" fmla="*/ 1 h 270"/>
                  <a:gd name="T60" fmla="*/ 199 w 238"/>
                  <a:gd name="T61" fmla="*/ 1 h 270"/>
                  <a:gd name="T62" fmla="*/ 196 w 238"/>
                  <a:gd name="T63" fmla="*/ 1 h 270"/>
                  <a:gd name="T64" fmla="*/ 188 w 238"/>
                  <a:gd name="T65" fmla="*/ 1 h 270"/>
                  <a:gd name="T66" fmla="*/ 174 w 238"/>
                  <a:gd name="T67" fmla="*/ 1 h 270"/>
                  <a:gd name="T68" fmla="*/ 156 w 238"/>
                  <a:gd name="T69" fmla="*/ 1 h 270"/>
                  <a:gd name="T70" fmla="*/ 142 w 238"/>
                  <a:gd name="T71" fmla="*/ 1 h 270"/>
                  <a:gd name="T72" fmla="*/ 133 w 238"/>
                  <a:gd name="T73" fmla="*/ 1 h 270"/>
                  <a:gd name="T74" fmla="*/ 124 w 238"/>
                  <a:gd name="T75" fmla="*/ 1 h 270"/>
                  <a:gd name="T76" fmla="*/ 115 w 238"/>
                  <a:gd name="T77" fmla="*/ 1 h 270"/>
                  <a:gd name="T78" fmla="*/ 105 w 238"/>
                  <a:gd name="T79" fmla="*/ 1 h 270"/>
                  <a:gd name="T80" fmla="*/ 98 w 238"/>
                  <a:gd name="T81" fmla="*/ 1 h 270"/>
                  <a:gd name="T82" fmla="*/ 94 w 238"/>
                  <a:gd name="T83" fmla="*/ 1 h 270"/>
                  <a:gd name="T84" fmla="*/ 85 w 238"/>
                  <a:gd name="T85" fmla="*/ 1 h 270"/>
                  <a:gd name="T86" fmla="*/ 72 w 238"/>
                  <a:gd name="T87" fmla="*/ 1 h 270"/>
                  <a:gd name="T88" fmla="*/ 53 w 238"/>
                  <a:gd name="T89" fmla="*/ 1 h 270"/>
                  <a:gd name="T90" fmla="*/ 41 w 238"/>
                  <a:gd name="T91" fmla="*/ 1 h 270"/>
                  <a:gd name="T92" fmla="*/ 32 w 238"/>
                  <a:gd name="T93" fmla="*/ 1 h 270"/>
                  <a:gd name="T94" fmla="*/ 22 w 238"/>
                  <a:gd name="T95" fmla="*/ 1 h 270"/>
                  <a:gd name="T96" fmla="*/ 10 w 238"/>
                  <a:gd name="T97" fmla="*/ 1 h 270"/>
                  <a:gd name="T98" fmla="*/ 1 w 238"/>
                  <a:gd name="T99" fmla="*/ 1 h 270"/>
                  <a:gd name="T100" fmla="*/ 2 w 238"/>
                  <a:gd name="T101" fmla="*/ 1 h 270"/>
                  <a:gd name="T102" fmla="*/ 13 w 238"/>
                  <a:gd name="T103" fmla="*/ 1 h 270"/>
                  <a:gd name="T104" fmla="*/ 14 w 238"/>
                  <a:gd name="T105" fmla="*/ 1 h 270"/>
                  <a:gd name="T106" fmla="*/ 16 w 238"/>
                  <a:gd name="T107" fmla="*/ 1 h 270"/>
                  <a:gd name="T108" fmla="*/ 28 w 238"/>
                  <a:gd name="T109" fmla="*/ 1 h 270"/>
                  <a:gd name="T110" fmla="*/ 42 w 238"/>
                  <a:gd name="T111" fmla="*/ 1 h 270"/>
                  <a:gd name="T112" fmla="*/ 55 w 238"/>
                  <a:gd name="T113" fmla="*/ 1 h 270"/>
                  <a:gd name="T114" fmla="*/ 63 w 238"/>
                  <a:gd name="T115" fmla="*/ 1 h 27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38"/>
                  <a:gd name="T175" fmla="*/ 0 h 270"/>
                  <a:gd name="T176" fmla="*/ 238 w 238"/>
                  <a:gd name="T177" fmla="*/ 270 h 27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38" h="270">
                    <a:moveTo>
                      <a:pt x="64" y="231"/>
                    </a:moveTo>
                    <a:lnTo>
                      <a:pt x="69" y="238"/>
                    </a:lnTo>
                    <a:lnTo>
                      <a:pt x="74" y="240"/>
                    </a:lnTo>
                    <a:lnTo>
                      <a:pt x="78" y="235"/>
                    </a:lnTo>
                    <a:lnTo>
                      <a:pt x="83" y="226"/>
                    </a:lnTo>
                    <a:lnTo>
                      <a:pt x="89" y="217"/>
                    </a:lnTo>
                    <a:lnTo>
                      <a:pt x="95" y="213"/>
                    </a:lnTo>
                    <a:lnTo>
                      <a:pt x="99" y="210"/>
                    </a:lnTo>
                    <a:lnTo>
                      <a:pt x="102" y="210"/>
                    </a:lnTo>
                    <a:lnTo>
                      <a:pt x="102" y="214"/>
                    </a:lnTo>
                    <a:lnTo>
                      <a:pt x="103" y="225"/>
                    </a:lnTo>
                    <a:lnTo>
                      <a:pt x="102" y="235"/>
                    </a:lnTo>
                    <a:lnTo>
                      <a:pt x="99" y="241"/>
                    </a:lnTo>
                    <a:lnTo>
                      <a:pt x="97" y="246"/>
                    </a:lnTo>
                    <a:lnTo>
                      <a:pt x="96" y="252"/>
                    </a:lnTo>
                    <a:lnTo>
                      <a:pt x="98" y="258"/>
                    </a:lnTo>
                    <a:lnTo>
                      <a:pt x="103" y="261"/>
                    </a:lnTo>
                    <a:lnTo>
                      <a:pt x="106" y="261"/>
                    </a:lnTo>
                    <a:lnTo>
                      <a:pt x="110" y="262"/>
                    </a:lnTo>
                    <a:lnTo>
                      <a:pt x="115" y="265"/>
                    </a:lnTo>
                    <a:lnTo>
                      <a:pt x="118" y="270"/>
                    </a:lnTo>
                    <a:lnTo>
                      <a:pt x="121" y="267"/>
                    </a:lnTo>
                    <a:lnTo>
                      <a:pt x="128" y="261"/>
                    </a:lnTo>
                    <a:lnTo>
                      <a:pt x="136" y="256"/>
                    </a:lnTo>
                    <a:lnTo>
                      <a:pt x="143" y="256"/>
                    </a:lnTo>
                    <a:lnTo>
                      <a:pt x="146" y="258"/>
                    </a:lnTo>
                    <a:lnTo>
                      <a:pt x="149" y="259"/>
                    </a:lnTo>
                    <a:lnTo>
                      <a:pt x="154" y="259"/>
                    </a:lnTo>
                    <a:lnTo>
                      <a:pt x="159" y="259"/>
                    </a:lnTo>
                    <a:lnTo>
                      <a:pt x="164" y="259"/>
                    </a:lnTo>
                    <a:lnTo>
                      <a:pt x="170" y="259"/>
                    </a:lnTo>
                    <a:lnTo>
                      <a:pt x="174" y="256"/>
                    </a:lnTo>
                    <a:lnTo>
                      <a:pt x="177" y="253"/>
                    </a:lnTo>
                    <a:lnTo>
                      <a:pt x="184" y="247"/>
                    </a:lnTo>
                    <a:lnTo>
                      <a:pt x="189" y="246"/>
                    </a:lnTo>
                    <a:lnTo>
                      <a:pt x="195" y="247"/>
                    </a:lnTo>
                    <a:lnTo>
                      <a:pt x="198" y="247"/>
                    </a:lnTo>
                    <a:lnTo>
                      <a:pt x="202" y="244"/>
                    </a:lnTo>
                    <a:lnTo>
                      <a:pt x="206" y="238"/>
                    </a:lnTo>
                    <a:lnTo>
                      <a:pt x="211" y="235"/>
                    </a:lnTo>
                    <a:lnTo>
                      <a:pt x="216" y="234"/>
                    </a:lnTo>
                    <a:lnTo>
                      <a:pt x="223" y="232"/>
                    </a:lnTo>
                    <a:lnTo>
                      <a:pt x="229" y="225"/>
                    </a:lnTo>
                    <a:lnTo>
                      <a:pt x="234" y="213"/>
                    </a:lnTo>
                    <a:lnTo>
                      <a:pt x="233" y="199"/>
                    </a:lnTo>
                    <a:lnTo>
                      <a:pt x="232" y="193"/>
                    </a:lnTo>
                    <a:lnTo>
                      <a:pt x="233" y="184"/>
                    </a:lnTo>
                    <a:lnTo>
                      <a:pt x="234" y="177"/>
                    </a:lnTo>
                    <a:lnTo>
                      <a:pt x="236" y="171"/>
                    </a:lnTo>
                    <a:lnTo>
                      <a:pt x="238" y="160"/>
                    </a:lnTo>
                    <a:lnTo>
                      <a:pt x="235" y="145"/>
                    </a:lnTo>
                    <a:lnTo>
                      <a:pt x="225" y="135"/>
                    </a:lnTo>
                    <a:lnTo>
                      <a:pt x="210" y="132"/>
                    </a:lnTo>
                    <a:lnTo>
                      <a:pt x="197" y="132"/>
                    </a:lnTo>
                    <a:lnTo>
                      <a:pt x="191" y="129"/>
                    </a:lnTo>
                    <a:lnTo>
                      <a:pt x="191" y="126"/>
                    </a:lnTo>
                    <a:lnTo>
                      <a:pt x="194" y="123"/>
                    </a:lnTo>
                    <a:lnTo>
                      <a:pt x="196" y="120"/>
                    </a:lnTo>
                    <a:lnTo>
                      <a:pt x="199" y="114"/>
                    </a:lnTo>
                    <a:lnTo>
                      <a:pt x="201" y="106"/>
                    </a:lnTo>
                    <a:lnTo>
                      <a:pt x="200" y="96"/>
                    </a:lnTo>
                    <a:lnTo>
                      <a:pt x="199" y="90"/>
                    </a:lnTo>
                    <a:lnTo>
                      <a:pt x="197" y="85"/>
                    </a:lnTo>
                    <a:lnTo>
                      <a:pt x="196" y="79"/>
                    </a:lnTo>
                    <a:lnTo>
                      <a:pt x="193" y="73"/>
                    </a:lnTo>
                    <a:lnTo>
                      <a:pt x="188" y="67"/>
                    </a:lnTo>
                    <a:lnTo>
                      <a:pt x="183" y="61"/>
                    </a:lnTo>
                    <a:lnTo>
                      <a:pt x="174" y="57"/>
                    </a:lnTo>
                    <a:lnTo>
                      <a:pt x="163" y="52"/>
                    </a:lnTo>
                    <a:lnTo>
                      <a:pt x="156" y="48"/>
                    </a:lnTo>
                    <a:lnTo>
                      <a:pt x="148" y="39"/>
                    </a:lnTo>
                    <a:lnTo>
                      <a:pt x="142" y="30"/>
                    </a:lnTo>
                    <a:lnTo>
                      <a:pt x="136" y="24"/>
                    </a:lnTo>
                    <a:lnTo>
                      <a:pt x="133" y="23"/>
                    </a:lnTo>
                    <a:lnTo>
                      <a:pt x="129" y="21"/>
                    </a:lnTo>
                    <a:lnTo>
                      <a:pt x="124" y="20"/>
                    </a:lnTo>
                    <a:lnTo>
                      <a:pt x="120" y="20"/>
                    </a:lnTo>
                    <a:lnTo>
                      <a:pt x="115" y="21"/>
                    </a:lnTo>
                    <a:lnTo>
                      <a:pt x="109" y="24"/>
                    </a:lnTo>
                    <a:lnTo>
                      <a:pt x="105" y="29"/>
                    </a:lnTo>
                    <a:lnTo>
                      <a:pt x="99" y="36"/>
                    </a:lnTo>
                    <a:lnTo>
                      <a:pt x="98" y="35"/>
                    </a:lnTo>
                    <a:lnTo>
                      <a:pt x="97" y="30"/>
                    </a:lnTo>
                    <a:lnTo>
                      <a:pt x="94" y="24"/>
                    </a:lnTo>
                    <a:lnTo>
                      <a:pt x="91" y="18"/>
                    </a:lnTo>
                    <a:lnTo>
                      <a:pt x="85" y="12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65" y="0"/>
                    </a:lnTo>
                    <a:lnTo>
                      <a:pt x="53" y="3"/>
                    </a:lnTo>
                    <a:lnTo>
                      <a:pt x="46" y="12"/>
                    </a:lnTo>
                    <a:lnTo>
                      <a:pt x="41" y="21"/>
                    </a:lnTo>
                    <a:lnTo>
                      <a:pt x="37" y="27"/>
                    </a:lnTo>
                    <a:lnTo>
                      <a:pt x="32" y="29"/>
                    </a:lnTo>
                    <a:lnTo>
                      <a:pt x="27" y="30"/>
                    </a:lnTo>
                    <a:lnTo>
                      <a:pt x="22" y="32"/>
                    </a:lnTo>
                    <a:lnTo>
                      <a:pt x="15" y="35"/>
                    </a:lnTo>
                    <a:lnTo>
                      <a:pt x="10" y="39"/>
                    </a:lnTo>
                    <a:lnTo>
                      <a:pt x="4" y="46"/>
                    </a:lnTo>
                    <a:lnTo>
                      <a:pt x="1" y="58"/>
                    </a:lnTo>
                    <a:lnTo>
                      <a:pt x="0" y="73"/>
                    </a:lnTo>
                    <a:lnTo>
                      <a:pt x="2" y="85"/>
                    </a:lnTo>
                    <a:lnTo>
                      <a:pt x="7" y="97"/>
                    </a:lnTo>
                    <a:lnTo>
                      <a:pt x="13" y="106"/>
                    </a:lnTo>
                    <a:lnTo>
                      <a:pt x="15" y="114"/>
                    </a:lnTo>
                    <a:lnTo>
                      <a:pt x="14" y="123"/>
                    </a:lnTo>
                    <a:lnTo>
                      <a:pt x="14" y="135"/>
                    </a:lnTo>
                    <a:lnTo>
                      <a:pt x="16" y="148"/>
                    </a:lnTo>
                    <a:lnTo>
                      <a:pt x="23" y="162"/>
                    </a:lnTo>
                    <a:lnTo>
                      <a:pt x="28" y="168"/>
                    </a:lnTo>
                    <a:lnTo>
                      <a:pt x="36" y="174"/>
                    </a:lnTo>
                    <a:lnTo>
                      <a:pt x="42" y="180"/>
                    </a:lnTo>
                    <a:lnTo>
                      <a:pt x="49" y="187"/>
                    </a:lnTo>
                    <a:lnTo>
                      <a:pt x="55" y="195"/>
                    </a:lnTo>
                    <a:lnTo>
                      <a:pt x="59" y="205"/>
                    </a:lnTo>
                    <a:lnTo>
                      <a:pt x="63" y="217"/>
                    </a:lnTo>
                    <a:lnTo>
                      <a:pt x="64" y="231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61E1E"/>
                  </a:gs>
                  <a:gs pos="100000">
                    <a:srgbClr val="FF4141"/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49"/>
              <p:cNvSpPr>
                <a:spLocks/>
              </p:cNvSpPr>
              <p:nvPr/>
            </p:nvSpPr>
            <p:spPr bwMode="auto">
              <a:xfrm>
                <a:off x="5448" y="2219"/>
                <a:ext cx="82" cy="35"/>
              </a:xfrm>
              <a:custGeom>
                <a:avLst/>
                <a:gdLst>
                  <a:gd name="T0" fmla="*/ 82 w 82"/>
                  <a:gd name="T1" fmla="*/ 1 h 69"/>
                  <a:gd name="T2" fmla="*/ 76 w 82"/>
                  <a:gd name="T3" fmla="*/ 1 h 69"/>
                  <a:gd name="T4" fmla="*/ 69 w 82"/>
                  <a:gd name="T5" fmla="*/ 1 h 69"/>
                  <a:gd name="T6" fmla="*/ 63 w 82"/>
                  <a:gd name="T7" fmla="*/ 1 h 69"/>
                  <a:gd name="T8" fmla="*/ 59 w 82"/>
                  <a:gd name="T9" fmla="*/ 1 h 69"/>
                  <a:gd name="T10" fmla="*/ 57 w 82"/>
                  <a:gd name="T11" fmla="*/ 1 h 69"/>
                  <a:gd name="T12" fmla="*/ 59 w 82"/>
                  <a:gd name="T13" fmla="*/ 1 h 69"/>
                  <a:gd name="T14" fmla="*/ 61 w 82"/>
                  <a:gd name="T15" fmla="*/ 1 h 69"/>
                  <a:gd name="T16" fmla="*/ 62 w 82"/>
                  <a:gd name="T17" fmla="*/ 1 h 69"/>
                  <a:gd name="T18" fmla="*/ 59 w 82"/>
                  <a:gd name="T19" fmla="*/ 1 h 69"/>
                  <a:gd name="T20" fmla="*/ 51 w 82"/>
                  <a:gd name="T21" fmla="*/ 1 h 69"/>
                  <a:gd name="T22" fmla="*/ 41 w 82"/>
                  <a:gd name="T23" fmla="*/ 1 h 69"/>
                  <a:gd name="T24" fmla="*/ 33 w 82"/>
                  <a:gd name="T25" fmla="*/ 1 h 69"/>
                  <a:gd name="T26" fmla="*/ 26 w 82"/>
                  <a:gd name="T27" fmla="*/ 1 h 69"/>
                  <a:gd name="T28" fmla="*/ 20 w 82"/>
                  <a:gd name="T29" fmla="*/ 1 h 69"/>
                  <a:gd name="T30" fmla="*/ 12 w 82"/>
                  <a:gd name="T31" fmla="*/ 1 h 69"/>
                  <a:gd name="T32" fmla="*/ 5 w 82"/>
                  <a:gd name="T33" fmla="*/ 1 h 69"/>
                  <a:gd name="T34" fmla="*/ 4 w 82"/>
                  <a:gd name="T35" fmla="*/ 1 h 69"/>
                  <a:gd name="T36" fmla="*/ 1 w 82"/>
                  <a:gd name="T37" fmla="*/ 1 h 69"/>
                  <a:gd name="T38" fmla="*/ 0 w 82"/>
                  <a:gd name="T39" fmla="*/ 1 h 69"/>
                  <a:gd name="T40" fmla="*/ 4 w 82"/>
                  <a:gd name="T41" fmla="*/ 1 h 69"/>
                  <a:gd name="T42" fmla="*/ 10 w 82"/>
                  <a:gd name="T43" fmla="*/ 1 h 69"/>
                  <a:gd name="T44" fmla="*/ 14 w 82"/>
                  <a:gd name="T45" fmla="*/ 1 h 69"/>
                  <a:gd name="T46" fmla="*/ 18 w 82"/>
                  <a:gd name="T47" fmla="*/ 1 h 69"/>
                  <a:gd name="T48" fmla="*/ 23 w 82"/>
                  <a:gd name="T49" fmla="*/ 1 h 69"/>
                  <a:gd name="T50" fmla="*/ 30 w 82"/>
                  <a:gd name="T51" fmla="*/ 1 h 69"/>
                  <a:gd name="T52" fmla="*/ 39 w 82"/>
                  <a:gd name="T53" fmla="*/ 1 h 69"/>
                  <a:gd name="T54" fmla="*/ 48 w 82"/>
                  <a:gd name="T55" fmla="*/ 1 h 69"/>
                  <a:gd name="T56" fmla="*/ 52 w 82"/>
                  <a:gd name="T57" fmla="*/ 1 h 69"/>
                  <a:gd name="T58" fmla="*/ 52 w 82"/>
                  <a:gd name="T59" fmla="*/ 1 h 69"/>
                  <a:gd name="T60" fmla="*/ 49 w 82"/>
                  <a:gd name="T61" fmla="*/ 1 h 69"/>
                  <a:gd name="T62" fmla="*/ 48 w 82"/>
                  <a:gd name="T63" fmla="*/ 1 h 69"/>
                  <a:gd name="T64" fmla="*/ 49 w 82"/>
                  <a:gd name="T65" fmla="*/ 1 h 69"/>
                  <a:gd name="T66" fmla="*/ 53 w 82"/>
                  <a:gd name="T67" fmla="*/ 1 h 69"/>
                  <a:gd name="T68" fmla="*/ 57 w 82"/>
                  <a:gd name="T69" fmla="*/ 0 h 69"/>
                  <a:gd name="T70" fmla="*/ 61 w 82"/>
                  <a:gd name="T71" fmla="*/ 0 h 69"/>
                  <a:gd name="T72" fmla="*/ 64 w 82"/>
                  <a:gd name="T73" fmla="*/ 1 h 69"/>
                  <a:gd name="T74" fmla="*/ 68 w 82"/>
                  <a:gd name="T75" fmla="*/ 1 h 69"/>
                  <a:gd name="T76" fmla="*/ 73 w 82"/>
                  <a:gd name="T77" fmla="*/ 1 h 69"/>
                  <a:gd name="T78" fmla="*/ 77 w 82"/>
                  <a:gd name="T79" fmla="*/ 1 h 69"/>
                  <a:gd name="T80" fmla="*/ 82 w 82"/>
                  <a:gd name="T81" fmla="*/ 1 h 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2"/>
                  <a:gd name="T124" fmla="*/ 0 h 69"/>
                  <a:gd name="T125" fmla="*/ 82 w 82"/>
                  <a:gd name="T126" fmla="*/ 69 h 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2" h="69">
                    <a:moveTo>
                      <a:pt x="82" y="20"/>
                    </a:moveTo>
                    <a:lnTo>
                      <a:pt x="76" y="20"/>
                    </a:lnTo>
                    <a:lnTo>
                      <a:pt x="69" y="17"/>
                    </a:lnTo>
                    <a:lnTo>
                      <a:pt x="63" y="12"/>
                    </a:lnTo>
                    <a:lnTo>
                      <a:pt x="59" y="11"/>
                    </a:lnTo>
                    <a:lnTo>
                      <a:pt x="57" y="14"/>
                    </a:lnTo>
                    <a:lnTo>
                      <a:pt x="59" y="18"/>
                    </a:lnTo>
                    <a:lnTo>
                      <a:pt x="61" y="26"/>
                    </a:lnTo>
                    <a:lnTo>
                      <a:pt x="62" y="32"/>
                    </a:lnTo>
                    <a:lnTo>
                      <a:pt x="59" y="42"/>
                    </a:lnTo>
                    <a:lnTo>
                      <a:pt x="51" y="50"/>
                    </a:lnTo>
                    <a:lnTo>
                      <a:pt x="41" y="51"/>
                    </a:lnTo>
                    <a:lnTo>
                      <a:pt x="33" y="51"/>
                    </a:lnTo>
                    <a:lnTo>
                      <a:pt x="26" y="50"/>
                    </a:lnTo>
                    <a:lnTo>
                      <a:pt x="20" y="53"/>
                    </a:lnTo>
                    <a:lnTo>
                      <a:pt x="12" y="59"/>
                    </a:lnTo>
                    <a:lnTo>
                      <a:pt x="5" y="69"/>
                    </a:lnTo>
                    <a:lnTo>
                      <a:pt x="4" y="69"/>
                    </a:lnTo>
                    <a:lnTo>
                      <a:pt x="1" y="69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3"/>
                    </a:lnTo>
                    <a:lnTo>
                      <a:pt x="14" y="48"/>
                    </a:lnTo>
                    <a:lnTo>
                      <a:pt x="18" y="45"/>
                    </a:lnTo>
                    <a:lnTo>
                      <a:pt x="23" y="44"/>
                    </a:lnTo>
                    <a:lnTo>
                      <a:pt x="30" y="45"/>
                    </a:lnTo>
                    <a:lnTo>
                      <a:pt x="39" y="47"/>
                    </a:lnTo>
                    <a:lnTo>
                      <a:pt x="48" y="45"/>
                    </a:lnTo>
                    <a:lnTo>
                      <a:pt x="52" y="38"/>
                    </a:lnTo>
                    <a:lnTo>
                      <a:pt x="52" y="29"/>
                    </a:lnTo>
                    <a:lnTo>
                      <a:pt x="49" y="20"/>
                    </a:lnTo>
                    <a:lnTo>
                      <a:pt x="48" y="12"/>
                    </a:lnTo>
                    <a:lnTo>
                      <a:pt x="49" y="6"/>
                    </a:lnTo>
                    <a:lnTo>
                      <a:pt x="53" y="2"/>
                    </a:lnTo>
                    <a:lnTo>
                      <a:pt x="57" y="0"/>
                    </a:lnTo>
                    <a:lnTo>
                      <a:pt x="61" y="0"/>
                    </a:lnTo>
                    <a:lnTo>
                      <a:pt x="64" y="2"/>
                    </a:lnTo>
                    <a:lnTo>
                      <a:pt x="68" y="6"/>
                    </a:lnTo>
                    <a:lnTo>
                      <a:pt x="73" y="11"/>
                    </a:lnTo>
                    <a:lnTo>
                      <a:pt x="77" y="15"/>
                    </a:lnTo>
                    <a:lnTo>
                      <a:pt x="82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50"/>
              <p:cNvSpPr>
                <a:spLocks/>
              </p:cNvSpPr>
              <p:nvPr/>
            </p:nvSpPr>
            <p:spPr bwMode="auto">
              <a:xfrm>
                <a:off x="5383" y="2152"/>
                <a:ext cx="161" cy="65"/>
              </a:xfrm>
              <a:custGeom>
                <a:avLst/>
                <a:gdLst>
                  <a:gd name="T0" fmla="*/ 140 w 161"/>
                  <a:gd name="T1" fmla="*/ 1 h 129"/>
                  <a:gd name="T2" fmla="*/ 146 w 161"/>
                  <a:gd name="T3" fmla="*/ 1 h 129"/>
                  <a:gd name="T4" fmla="*/ 148 w 161"/>
                  <a:gd name="T5" fmla="*/ 1 h 129"/>
                  <a:gd name="T6" fmla="*/ 133 w 161"/>
                  <a:gd name="T7" fmla="*/ 1 h 129"/>
                  <a:gd name="T8" fmla="*/ 124 w 161"/>
                  <a:gd name="T9" fmla="*/ 1 h 129"/>
                  <a:gd name="T10" fmla="*/ 112 w 161"/>
                  <a:gd name="T11" fmla="*/ 1 h 129"/>
                  <a:gd name="T12" fmla="*/ 98 w 161"/>
                  <a:gd name="T13" fmla="*/ 1 h 129"/>
                  <a:gd name="T14" fmla="*/ 83 w 161"/>
                  <a:gd name="T15" fmla="*/ 1 h 129"/>
                  <a:gd name="T16" fmla="*/ 73 w 161"/>
                  <a:gd name="T17" fmla="*/ 1 h 129"/>
                  <a:gd name="T18" fmla="*/ 61 w 161"/>
                  <a:gd name="T19" fmla="*/ 1 h 129"/>
                  <a:gd name="T20" fmla="*/ 50 w 161"/>
                  <a:gd name="T21" fmla="*/ 1 h 129"/>
                  <a:gd name="T22" fmla="*/ 40 w 161"/>
                  <a:gd name="T23" fmla="*/ 1 h 129"/>
                  <a:gd name="T24" fmla="*/ 29 w 161"/>
                  <a:gd name="T25" fmla="*/ 1 h 129"/>
                  <a:gd name="T26" fmla="*/ 21 w 161"/>
                  <a:gd name="T27" fmla="*/ 1 h 129"/>
                  <a:gd name="T28" fmla="*/ 13 w 161"/>
                  <a:gd name="T29" fmla="*/ 1 h 129"/>
                  <a:gd name="T30" fmla="*/ 2 w 161"/>
                  <a:gd name="T31" fmla="*/ 1 h 129"/>
                  <a:gd name="T32" fmla="*/ 3 w 161"/>
                  <a:gd name="T33" fmla="*/ 1 h 129"/>
                  <a:gd name="T34" fmla="*/ 16 w 161"/>
                  <a:gd name="T35" fmla="*/ 1 h 129"/>
                  <a:gd name="T36" fmla="*/ 32 w 161"/>
                  <a:gd name="T37" fmla="*/ 1 h 129"/>
                  <a:gd name="T38" fmla="*/ 42 w 161"/>
                  <a:gd name="T39" fmla="*/ 1 h 129"/>
                  <a:gd name="T40" fmla="*/ 41 w 161"/>
                  <a:gd name="T41" fmla="*/ 1 h 129"/>
                  <a:gd name="T42" fmla="*/ 29 w 161"/>
                  <a:gd name="T43" fmla="*/ 1 h 129"/>
                  <a:gd name="T44" fmla="*/ 15 w 161"/>
                  <a:gd name="T45" fmla="*/ 1 h 129"/>
                  <a:gd name="T46" fmla="*/ 20 w 161"/>
                  <a:gd name="T47" fmla="*/ 1 h 129"/>
                  <a:gd name="T48" fmla="*/ 26 w 161"/>
                  <a:gd name="T49" fmla="*/ 1 h 129"/>
                  <a:gd name="T50" fmla="*/ 38 w 161"/>
                  <a:gd name="T51" fmla="*/ 1 h 129"/>
                  <a:gd name="T52" fmla="*/ 49 w 161"/>
                  <a:gd name="T53" fmla="*/ 1 h 129"/>
                  <a:gd name="T54" fmla="*/ 59 w 161"/>
                  <a:gd name="T55" fmla="*/ 1 h 129"/>
                  <a:gd name="T56" fmla="*/ 67 w 161"/>
                  <a:gd name="T57" fmla="*/ 1 h 129"/>
                  <a:gd name="T58" fmla="*/ 74 w 161"/>
                  <a:gd name="T59" fmla="*/ 1 h 129"/>
                  <a:gd name="T60" fmla="*/ 78 w 161"/>
                  <a:gd name="T61" fmla="*/ 1 h 129"/>
                  <a:gd name="T62" fmla="*/ 88 w 161"/>
                  <a:gd name="T63" fmla="*/ 1 h 129"/>
                  <a:gd name="T64" fmla="*/ 101 w 161"/>
                  <a:gd name="T65" fmla="*/ 1 h 129"/>
                  <a:gd name="T66" fmla="*/ 115 w 161"/>
                  <a:gd name="T67" fmla="*/ 0 h 129"/>
                  <a:gd name="T68" fmla="*/ 137 w 161"/>
                  <a:gd name="T69" fmla="*/ 1 h 129"/>
                  <a:gd name="T70" fmla="*/ 154 w 161"/>
                  <a:gd name="T71" fmla="*/ 1 h 129"/>
                  <a:gd name="T72" fmla="*/ 157 w 161"/>
                  <a:gd name="T73" fmla="*/ 1 h 129"/>
                  <a:gd name="T74" fmla="*/ 154 w 161"/>
                  <a:gd name="T75" fmla="*/ 1 h 129"/>
                  <a:gd name="T76" fmla="*/ 148 w 161"/>
                  <a:gd name="T77" fmla="*/ 1 h 129"/>
                  <a:gd name="T78" fmla="*/ 154 w 161"/>
                  <a:gd name="T79" fmla="*/ 1 h 129"/>
                  <a:gd name="T80" fmla="*/ 160 w 161"/>
                  <a:gd name="T81" fmla="*/ 1 h 129"/>
                  <a:gd name="T82" fmla="*/ 161 w 161"/>
                  <a:gd name="T83" fmla="*/ 1 h 129"/>
                  <a:gd name="T84" fmla="*/ 159 w 161"/>
                  <a:gd name="T85" fmla="*/ 1 h 129"/>
                  <a:gd name="T86" fmla="*/ 157 w 161"/>
                  <a:gd name="T87" fmla="*/ 1 h 129"/>
                  <a:gd name="T88" fmla="*/ 156 w 161"/>
                  <a:gd name="T89" fmla="*/ 1 h 129"/>
                  <a:gd name="T90" fmla="*/ 142 w 161"/>
                  <a:gd name="T91" fmla="*/ 1 h 12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1"/>
                  <a:gd name="T139" fmla="*/ 0 h 129"/>
                  <a:gd name="T140" fmla="*/ 161 w 161"/>
                  <a:gd name="T141" fmla="*/ 129 h 12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1" h="129">
                    <a:moveTo>
                      <a:pt x="139" y="66"/>
                    </a:moveTo>
                    <a:lnTo>
                      <a:pt x="140" y="57"/>
                    </a:lnTo>
                    <a:lnTo>
                      <a:pt x="143" y="49"/>
                    </a:lnTo>
                    <a:lnTo>
                      <a:pt x="146" y="42"/>
                    </a:lnTo>
                    <a:lnTo>
                      <a:pt x="150" y="33"/>
                    </a:lnTo>
                    <a:lnTo>
                      <a:pt x="148" y="22"/>
                    </a:lnTo>
                    <a:lnTo>
                      <a:pt x="142" y="16"/>
                    </a:lnTo>
                    <a:lnTo>
                      <a:pt x="133" y="12"/>
                    </a:lnTo>
                    <a:lnTo>
                      <a:pt x="127" y="9"/>
                    </a:lnTo>
                    <a:lnTo>
                      <a:pt x="124" y="7"/>
                    </a:lnTo>
                    <a:lnTo>
                      <a:pt x="118" y="7"/>
                    </a:lnTo>
                    <a:lnTo>
                      <a:pt x="112" y="7"/>
                    </a:lnTo>
                    <a:lnTo>
                      <a:pt x="105" y="7"/>
                    </a:lnTo>
                    <a:lnTo>
                      <a:pt x="98" y="7"/>
                    </a:lnTo>
                    <a:lnTo>
                      <a:pt x="90" y="9"/>
                    </a:lnTo>
                    <a:lnTo>
                      <a:pt x="83" y="12"/>
                    </a:lnTo>
                    <a:lnTo>
                      <a:pt x="79" y="15"/>
                    </a:lnTo>
                    <a:lnTo>
                      <a:pt x="73" y="21"/>
                    </a:lnTo>
                    <a:lnTo>
                      <a:pt x="67" y="25"/>
                    </a:lnTo>
                    <a:lnTo>
                      <a:pt x="61" y="28"/>
                    </a:lnTo>
                    <a:lnTo>
                      <a:pt x="54" y="28"/>
                    </a:lnTo>
                    <a:lnTo>
                      <a:pt x="50" y="28"/>
                    </a:lnTo>
                    <a:lnTo>
                      <a:pt x="46" y="30"/>
                    </a:lnTo>
                    <a:lnTo>
                      <a:pt x="40" y="33"/>
                    </a:lnTo>
                    <a:lnTo>
                      <a:pt x="35" y="36"/>
                    </a:lnTo>
                    <a:lnTo>
                      <a:pt x="29" y="40"/>
                    </a:lnTo>
                    <a:lnTo>
                      <a:pt x="25" y="43"/>
                    </a:lnTo>
                    <a:lnTo>
                      <a:pt x="21" y="48"/>
                    </a:lnTo>
                    <a:lnTo>
                      <a:pt x="19" y="51"/>
                    </a:lnTo>
                    <a:lnTo>
                      <a:pt x="13" y="57"/>
                    </a:lnTo>
                    <a:lnTo>
                      <a:pt x="8" y="63"/>
                    </a:lnTo>
                    <a:lnTo>
                      <a:pt x="2" y="67"/>
                    </a:lnTo>
                    <a:lnTo>
                      <a:pt x="0" y="69"/>
                    </a:lnTo>
                    <a:lnTo>
                      <a:pt x="3" y="52"/>
                    </a:lnTo>
                    <a:lnTo>
                      <a:pt x="10" y="37"/>
                    </a:lnTo>
                    <a:lnTo>
                      <a:pt x="16" y="25"/>
                    </a:lnTo>
                    <a:lnTo>
                      <a:pt x="24" y="16"/>
                    </a:lnTo>
                    <a:lnTo>
                      <a:pt x="32" y="9"/>
                    </a:lnTo>
                    <a:lnTo>
                      <a:pt x="38" y="4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41" y="1"/>
                    </a:lnTo>
                    <a:lnTo>
                      <a:pt x="37" y="6"/>
                    </a:lnTo>
                    <a:lnTo>
                      <a:pt x="29" y="15"/>
                    </a:lnTo>
                    <a:lnTo>
                      <a:pt x="21" y="27"/>
                    </a:lnTo>
                    <a:lnTo>
                      <a:pt x="15" y="37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22" y="40"/>
                    </a:lnTo>
                    <a:lnTo>
                      <a:pt x="26" y="36"/>
                    </a:lnTo>
                    <a:lnTo>
                      <a:pt x="32" y="33"/>
                    </a:lnTo>
                    <a:lnTo>
                      <a:pt x="38" y="30"/>
                    </a:lnTo>
                    <a:lnTo>
                      <a:pt x="43" y="28"/>
                    </a:lnTo>
                    <a:lnTo>
                      <a:pt x="49" y="27"/>
                    </a:lnTo>
                    <a:lnTo>
                      <a:pt x="54" y="25"/>
                    </a:lnTo>
                    <a:lnTo>
                      <a:pt x="59" y="24"/>
                    </a:lnTo>
                    <a:lnTo>
                      <a:pt x="62" y="24"/>
                    </a:lnTo>
                    <a:lnTo>
                      <a:pt x="67" y="21"/>
                    </a:lnTo>
                    <a:lnTo>
                      <a:pt x="72" y="16"/>
                    </a:lnTo>
                    <a:lnTo>
                      <a:pt x="74" y="12"/>
                    </a:lnTo>
                    <a:lnTo>
                      <a:pt x="75" y="10"/>
                    </a:lnTo>
                    <a:lnTo>
                      <a:pt x="78" y="9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3"/>
                    </a:lnTo>
                    <a:lnTo>
                      <a:pt x="101" y="1"/>
                    </a:lnTo>
                    <a:lnTo>
                      <a:pt x="107" y="1"/>
                    </a:lnTo>
                    <a:lnTo>
                      <a:pt x="115" y="0"/>
                    </a:lnTo>
                    <a:lnTo>
                      <a:pt x="121" y="0"/>
                    </a:lnTo>
                    <a:lnTo>
                      <a:pt x="137" y="1"/>
                    </a:lnTo>
                    <a:lnTo>
                      <a:pt x="147" y="7"/>
                    </a:lnTo>
                    <a:lnTo>
                      <a:pt x="154" y="16"/>
                    </a:lnTo>
                    <a:lnTo>
                      <a:pt x="157" y="27"/>
                    </a:lnTo>
                    <a:lnTo>
                      <a:pt x="157" y="37"/>
                    </a:lnTo>
                    <a:lnTo>
                      <a:pt x="156" y="48"/>
                    </a:lnTo>
                    <a:lnTo>
                      <a:pt x="154" y="57"/>
                    </a:lnTo>
                    <a:lnTo>
                      <a:pt x="151" y="63"/>
                    </a:lnTo>
                    <a:lnTo>
                      <a:pt x="148" y="73"/>
                    </a:lnTo>
                    <a:lnTo>
                      <a:pt x="151" y="82"/>
                    </a:lnTo>
                    <a:lnTo>
                      <a:pt x="154" y="91"/>
                    </a:lnTo>
                    <a:lnTo>
                      <a:pt x="158" y="97"/>
                    </a:lnTo>
                    <a:lnTo>
                      <a:pt x="160" y="103"/>
                    </a:lnTo>
                    <a:lnTo>
                      <a:pt x="161" y="111"/>
                    </a:lnTo>
                    <a:lnTo>
                      <a:pt x="161" y="120"/>
                    </a:lnTo>
                    <a:lnTo>
                      <a:pt x="160" y="129"/>
                    </a:lnTo>
                    <a:lnTo>
                      <a:pt x="159" y="129"/>
                    </a:lnTo>
                    <a:lnTo>
                      <a:pt x="158" y="129"/>
                    </a:lnTo>
                    <a:lnTo>
                      <a:pt x="157" y="123"/>
                    </a:lnTo>
                    <a:lnTo>
                      <a:pt x="158" y="111"/>
                    </a:lnTo>
                    <a:lnTo>
                      <a:pt x="156" y="99"/>
                    </a:lnTo>
                    <a:lnTo>
                      <a:pt x="148" y="91"/>
                    </a:lnTo>
                    <a:lnTo>
                      <a:pt x="142" y="82"/>
                    </a:lnTo>
                    <a:lnTo>
                      <a:pt x="139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51"/>
              <p:cNvSpPr>
                <a:spLocks/>
              </p:cNvSpPr>
              <p:nvPr/>
            </p:nvSpPr>
            <p:spPr bwMode="auto">
              <a:xfrm>
                <a:off x="5144" y="2204"/>
                <a:ext cx="186" cy="78"/>
              </a:xfrm>
              <a:custGeom>
                <a:avLst/>
                <a:gdLst>
                  <a:gd name="T0" fmla="*/ 102 w 186"/>
                  <a:gd name="T1" fmla="*/ 1 h 156"/>
                  <a:gd name="T2" fmla="*/ 90 w 186"/>
                  <a:gd name="T3" fmla="*/ 1 h 156"/>
                  <a:gd name="T4" fmla="*/ 87 w 186"/>
                  <a:gd name="T5" fmla="*/ 1 h 156"/>
                  <a:gd name="T6" fmla="*/ 79 w 186"/>
                  <a:gd name="T7" fmla="*/ 1 h 156"/>
                  <a:gd name="T8" fmla="*/ 66 w 186"/>
                  <a:gd name="T9" fmla="*/ 1 h 156"/>
                  <a:gd name="T10" fmla="*/ 51 w 186"/>
                  <a:gd name="T11" fmla="*/ 1 h 156"/>
                  <a:gd name="T12" fmla="*/ 36 w 186"/>
                  <a:gd name="T13" fmla="*/ 1 h 156"/>
                  <a:gd name="T14" fmla="*/ 24 w 186"/>
                  <a:gd name="T15" fmla="*/ 1 h 156"/>
                  <a:gd name="T16" fmla="*/ 15 w 186"/>
                  <a:gd name="T17" fmla="*/ 1 h 156"/>
                  <a:gd name="T18" fmla="*/ 12 w 186"/>
                  <a:gd name="T19" fmla="*/ 1 h 156"/>
                  <a:gd name="T20" fmla="*/ 13 w 186"/>
                  <a:gd name="T21" fmla="*/ 1 h 156"/>
                  <a:gd name="T22" fmla="*/ 11 w 186"/>
                  <a:gd name="T23" fmla="*/ 1 h 156"/>
                  <a:gd name="T24" fmla="*/ 4 w 186"/>
                  <a:gd name="T25" fmla="*/ 1 h 156"/>
                  <a:gd name="T26" fmla="*/ 0 w 186"/>
                  <a:gd name="T27" fmla="*/ 1 h 156"/>
                  <a:gd name="T28" fmla="*/ 1 w 186"/>
                  <a:gd name="T29" fmla="*/ 1 h 156"/>
                  <a:gd name="T30" fmla="*/ 7 w 186"/>
                  <a:gd name="T31" fmla="*/ 1 h 156"/>
                  <a:gd name="T32" fmla="*/ 12 w 186"/>
                  <a:gd name="T33" fmla="*/ 1 h 156"/>
                  <a:gd name="T34" fmla="*/ 19 w 186"/>
                  <a:gd name="T35" fmla="*/ 1 h 156"/>
                  <a:gd name="T36" fmla="*/ 29 w 186"/>
                  <a:gd name="T37" fmla="*/ 1 h 156"/>
                  <a:gd name="T38" fmla="*/ 41 w 186"/>
                  <a:gd name="T39" fmla="*/ 1 h 156"/>
                  <a:gd name="T40" fmla="*/ 53 w 186"/>
                  <a:gd name="T41" fmla="*/ 1 h 156"/>
                  <a:gd name="T42" fmla="*/ 71 w 186"/>
                  <a:gd name="T43" fmla="*/ 1 h 156"/>
                  <a:gd name="T44" fmla="*/ 91 w 186"/>
                  <a:gd name="T45" fmla="*/ 1 h 156"/>
                  <a:gd name="T46" fmla="*/ 106 w 186"/>
                  <a:gd name="T47" fmla="*/ 1 h 156"/>
                  <a:gd name="T48" fmla="*/ 116 w 186"/>
                  <a:gd name="T49" fmla="*/ 1 h 156"/>
                  <a:gd name="T50" fmla="*/ 127 w 186"/>
                  <a:gd name="T51" fmla="*/ 1 h 156"/>
                  <a:gd name="T52" fmla="*/ 141 w 186"/>
                  <a:gd name="T53" fmla="*/ 1 h 156"/>
                  <a:gd name="T54" fmla="*/ 151 w 186"/>
                  <a:gd name="T55" fmla="*/ 1 h 156"/>
                  <a:gd name="T56" fmla="*/ 163 w 186"/>
                  <a:gd name="T57" fmla="*/ 1 h 156"/>
                  <a:gd name="T58" fmla="*/ 180 w 186"/>
                  <a:gd name="T59" fmla="*/ 1 h 156"/>
                  <a:gd name="T60" fmla="*/ 186 w 186"/>
                  <a:gd name="T61" fmla="*/ 0 h 156"/>
                  <a:gd name="T62" fmla="*/ 184 w 186"/>
                  <a:gd name="T63" fmla="*/ 1 h 156"/>
                  <a:gd name="T64" fmla="*/ 173 w 186"/>
                  <a:gd name="T65" fmla="*/ 1 h 156"/>
                  <a:gd name="T66" fmla="*/ 164 w 186"/>
                  <a:gd name="T67" fmla="*/ 1 h 156"/>
                  <a:gd name="T68" fmla="*/ 156 w 186"/>
                  <a:gd name="T69" fmla="*/ 1 h 156"/>
                  <a:gd name="T70" fmla="*/ 147 w 186"/>
                  <a:gd name="T71" fmla="*/ 1 h 156"/>
                  <a:gd name="T72" fmla="*/ 140 w 186"/>
                  <a:gd name="T73" fmla="*/ 1 h 156"/>
                  <a:gd name="T74" fmla="*/ 130 w 186"/>
                  <a:gd name="T75" fmla="*/ 1 h 156"/>
                  <a:gd name="T76" fmla="*/ 118 w 186"/>
                  <a:gd name="T77" fmla="*/ 1 h 156"/>
                  <a:gd name="T78" fmla="*/ 107 w 186"/>
                  <a:gd name="T79" fmla="*/ 1 h 156"/>
                  <a:gd name="T80" fmla="*/ 98 w 186"/>
                  <a:gd name="T81" fmla="*/ 1 h 156"/>
                  <a:gd name="T82" fmla="*/ 84 w 186"/>
                  <a:gd name="T83" fmla="*/ 1 h 156"/>
                  <a:gd name="T84" fmla="*/ 68 w 186"/>
                  <a:gd name="T85" fmla="*/ 1 h 156"/>
                  <a:gd name="T86" fmla="*/ 54 w 186"/>
                  <a:gd name="T87" fmla="*/ 1 h 156"/>
                  <a:gd name="T88" fmla="*/ 42 w 186"/>
                  <a:gd name="T89" fmla="*/ 1 h 156"/>
                  <a:gd name="T90" fmla="*/ 27 w 186"/>
                  <a:gd name="T91" fmla="*/ 1 h 156"/>
                  <a:gd name="T92" fmla="*/ 15 w 186"/>
                  <a:gd name="T93" fmla="*/ 1 h 156"/>
                  <a:gd name="T94" fmla="*/ 9 w 186"/>
                  <a:gd name="T95" fmla="*/ 1 h 156"/>
                  <a:gd name="T96" fmla="*/ 23 w 186"/>
                  <a:gd name="T97" fmla="*/ 1 h 156"/>
                  <a:gd name="T98" fmla="*/ 24 w 186"/>
                  <a:gd name="T99" fmla="*/ 1 h 156"/>
                  <a:gd name="T100" fmla="*/ 23 w 186"/>
                  <a:gd name="T101" fmla="*/ 1 h 156"/>
                  <a:gd name="T102" fmla="*/ 32 w 186"/>
                  <a:gd name="T103" fmla="*/ 1 h 156"/>
                  <a:gd name="T104" fmla="*/ 46 w 186"/>
                  <a:gd name="T105" fmla="*/ 1 h 156"/>
                  <a:gd name="T106" fmla="*/ 58 w 186"/>
                  <a:gd name="T107" fmla="*/ 1 h 156"/>
                  <a:gd name="T108" fmla="*/ 71 w 186"/>
                  <a:gd name="T109" fmla="*/ 1 h 156"/>
                  <a:gd name="T110" fmla="*/ 82 w 186"/>
                  <a:gd name="T111" fmla="*/ 1 h 156"/>
                  <a:gd name="T112" fmla="*/ 90 w 186"/>
                  <a:gd name="T113" fmla="*/ 1 h 156"/>
                  <a:gd name="T114" fmla="*/ 93 w 186"/>
                  <a:gd name="T115" fmla="*/ 1 h 156"/>
                  <a:gd name="T116" fmla="*/ 93 w 186"/>
                  <a:gd name="T117" fmla="*/ 1 h 156"/>
                  <a:gd name="T118" fmla="*/ 97 w 186"/>
                  <a:gd name="T119" fmla="*/ 1 h 156"/>
                  <a:gd name="T120" fmla="*/ 105 w 186"/>
                  <a:gd name="T121" fmla="*/ 1 h 156"/>
                  <a:gd name="T122" fmla="*/ 105 w 186"/>
                  <a:gd name="T123" fmla="*/ 1 h 15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6"/>
                  <a:gd name="T187" fmla="*/ 0 h 156"/>
                  <a:gd name="T188" fmla="*/ 186 w 186"/>
                  <a:gd name="T189" fmla="*/ 156 h 15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6" h="156">
                    <a:moveTo>
                      <a:pt x="104" y="156"/>
                    </a:moveTo>
                    <a:lnTo>
                      <a:pt x="102" y="156"/>
                    </a:lnTo>
                    <a:lnTo>
                      <a:pt x="95" y="153"/>
                    </a:lnTo>
                    <a:lnTo>
                      <a:pt x="90" y="147"/>
                    </a:lnTo>
                    <a:lnTo>
                      <a:pt x="88" y="134"/>
                    </a:lnTo>
                    <a:lnTo>
                      <a:pt x="87" y="126"/>
                    </a:lnTo>
                    <a:lnTo>
                      <a:pt x="84" y="122"/>
                    </a:lnTo>
                    <a:lnTo>
                      <a:pt x="79" y="120"/>
                    </a:lnTo>
                    <a:lnTo>
                      <a:pt x="74" y="119"/>
                    </a:lnTo>
                    <a:lnTo>
                      <a:pt x="66" y="119"/>
                    </a:lnTo>
                    <a:lnTo>
                      <a:pt x="58" y="120"/>
                    </a:lnTo>
                    <a:lnTo>
                      <a:pt x="51" y="122"/>
                    </a:lnTo>
                    <a:lnTo>
                      <a:pt x="43" y="123"/>
                    </a:lnTo>
                    <a:lnTo>
                      <a:pt x="36" y="123"/>
                    </a:lnTo>
                    <a:lnTo>
                      <a:pt x="29" y="122"/>
                    </a:lnTo>
                    <a:lnTo>
                      <a:pt x="24" y="119"/>
                    </a:lnTo>
                    <a:lnTo>
                      <a:pt x="18" y="114"/>
                    </a:lnTo>
                    <a:lnTo>
                      <a:pt x="15" y="110"/>
                    </a:lnTo>
                    <a:lnTo>
                      <a:pt x="13" y="104"/>
                    </a:lnTo>
                    <a:lnTo>
                      <a:pt x="12" y="99"/>
                    </a:lnTo>
                    <a:lnTo>
                      <a:pt x="12" y="95"/>
                    </a:lnTo>
                    <a:lnTo>
                      <a:pt x="13" y="87"/>
                    </a:lnTo>
                    <a:lnTo>
                      <a:pt x="12" y="81"/>
                    </a:lnTo>
                    <a:lnTo>
                      <a:pt x="11" y="77"/>
                    </a:lnTo>
                    <a:lnTo>
                      <a:pt x="7" y="74"/>
                    </a:lnTo>
                    <a:lnTo>
                      <a:pt x="4" y="69"/>
                    </a:lnTo>
                    <a:lnTo>
                      <a:pt x="2" y="65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1" y="50"/>
                    </a:lnTo>
                    <a:lnTo>
                      <a:pt x="4" y="45"/>
                    </a:lnTo>
                    <a:lnTo>
                      <a:pt x="7" y="41"/>
                    </a:lnTo>
                    <a:lnTo>
                      <a:pt x="10" y="36"/>
                    </a:lnTo>
                    <a:lnTo>
                      <a:pt x="12" y="33"/>
                    </a:lnTo>
                    <a:lnTo>
                      <a:pt x="15" y="29"/>
                    </a:lnTo>
                    <a:lnTo>
                      <a:pt x="19" y="24"/>
                    </a:lnTo>
                    <a:lnTo>
                      <a:pt x="24" y="20"/>
                    </a:lnTo>
                    <a:lnTo>
                      <a:pt x="29" y="15"/>
                    </a:lnTo>
                    <a:lnTo>
                      <a:pt x="36" y="12"/>
                    </a:lnTo>
                    <a:lnTo>
                      <a:pt x="41" y="11"/>
                    </a:lnTo>
                    <a:lnTo>
                      <a:pt x="46" y="9"/>
                    </a:lnTo>
                    <a:lnTo>
                      <a:pt x="53" y="9"/>
                    </a:lnTo>
                    <a:lnTo>
                      <a:pt x="62" y="9"/>
                    </a:lnTo>
                    <a:lnTo>
                      <a:pt x="71" y="11"/>
                    </a:lnTo>
                    <a:lnTo>
                      <a:pt x="81" y="12"/>
                    </a:lnTo>
                    <a:lnTo>
                      <a:pt x="91" y="14"/>
                    </a:lnTo>
                    <a:lnTo>
                      <a:pt x="100" y="14"/>
                    </a:lnTo>
                    <a:lnTo>
                      <a:pt x="106" y="14"/>
                    </a:lnTo>
                    <a:lnTo>
                      <a:pt x="111" y="14"/>
                    </a:lnTo>
                    <a:lnTo>
                      <a:pt x="116" y="12"/>
                    </a:lnTo>
                    <a:lnTo>
                      <a:pt x="121" y="11"/>
                    </a:lnTo>
                    <a:lnTo>
                      <a:pt x="127" y="9"/>
                    </a:lnTo>
                    <a:lnTo>
                      <a:pt x="134" y="8"/>
                    </a:lnTo>
                    <a:lnTo>
                      <a:pt x="141" y="8"/>
                    </a:lnTo>
                    <a:lnTo>
                      <a:pt x="146" y="8"/>
                    </a:lnTo>
                    <a:lnTo>
                      <a:pt x="151" y="8"/>
                    </a:lnTo>
                    <a:lnTo>
                      <a:pt x="156" y="8"/>
                    </a:lnTo>
                    <a:lnTo>
                      <a:pt x="163" y="9"/>
                    </a:lnTo>
                    <a:lnTo>
                      <a:pt x="172" y="9"/>
                    </a:lnTo>
                    <a:lnTo>
                      <a:pt x="180" y="6"/>
                    </a:lnTo>
                    <a:lnTo>
                      <a:pt x="184" y="2"/>
                    </a:lnTo>
                    <a:lnTo>
                      <a:pt x="186" y="0"/>
                    </a:lnTo>
                    <a:lnTo>
                      <a:pt x="186" y="3"/>
                    </a:lnTo>
                    <a:lnTo>
                      <a:pt x="184" y="11"/>
                    </a:lnTo>
                    <a:lnTo>
                      <a:pt x="177" y="15"/>
                    </a:lnTo>
                    <a:lnTo>
                      <a:pt x="173" y="15"/>
                    </a:lnTo>
                    <a:lnTo>
                      <a:pt x="169" y="15"/>
                    </a:lnTo>
                    <a:lnTo>
                      <a:pt x="164" y="15"/>
                    </a:lnTo>
                    <a:lnTo>
                      <a:pt x="160" y="15"/>
                    </a:lnTo>
                    <a:lnTo>
                      <a:pt x="156" y="15"/>
                    </a:lnTo>
                    <a:lnTo>
                      <a:pt x="151" y="15"/>
                    </a:lnTo>
                    <a:lnTo>
                      <a:pt x="147" y="15"/>
                    </a:lnTo>
                    <a:lnTo>
                      <a:pt x="144" y="17"/>
                    </a:lnTo>
                    <a:lnTo>
                      <a:pt x="140" y="18"/>
                    </a:lnTo>
                    <a:lnTo>
                      <a:pt x="135" y="18"/>
                    </a:lnTo>
                    <a:lnTo>
                      <a:pt x="130" y="20"/>
                    </a:lnTo>
                    <a:lnTo>
                      <a:pt x="123" y="21"/>
                    </a:lnTo>
                    <a:lnTo>
                      <a:pt x="118" y="21"/>
                    </a:lnTo>
                    <a:lnTo>
                      <a:pt x="112" y="23"/>
                    </a:lnTo>
                    <a:lnTo>
                      <a:pt x="107" y="23"/>
                    </a:lnTo>
                    <a:lnTo>
                      <a:pt x="103" y="23"/>
                    </a:lnTo>
                    <a:lnTo>
                      <a:pt x="98" y="23"/>
                    </a:lnTo>
                    <a:lnTo>
                      <a:pt x="92" y="21"/>
                    </a:lnTo>
                    <a:lnTo>
                      <a:pt x="84" y="20"/>
                    </a:lnTo>
                    <a:lnTo>
                      <a:pt x="77" y="20"/>
                    </a:lnTo>
                    <a:lnTo>
                      <a:pt x="68" y="18"/>
                    </a:lnTo>
                    <a:lnTo>
                      <a:pt x="61" y="17"/>
                    </a:lnTo>
                    <a:lnTo>
                      <a:pt x="54" y="17"/>
                    </a:lnTo>
                    <a:lnTo>
                      <a:pt x="50" y="17"/>
                    </a:lnTo>
                    <a:lnTo>
                      <a:pt x="42" y="20"/>
                    </a:lnTo>
                    <a:lnTo>
                      <a:pt x="35" y="24"/>
                    </a:lnTo>
                    <a:lnTo>
                      <a:pt x="27" y="32"/>
                    </a:lnTo>
                    <a:lnTo>
                      <a:pt x="20" y="36"/>
                    </a:lnTo>
                    <a:lnTo>
                      <a:pt x="15" y="41"/>
                    </a:lnTo>
                    <a:lnTo>
                      <a:pt x="10" y="47"/>
                    </a:lnTo>
                    <a:lnTo>
                      <a:pt x="9" y="56"/>
                    </a:lnTo>
                    <a:lnTo>
                      <a:pt x="15" y="65"/>
                    </a:lnTo>
                    <a:lnTo>
                      <a:pt x="23" y="74"/>
                    </a:lnTo>
                    <a:lnTo>
                      <a:pt x="25" y="83"/>
                    </a:lnTo>
                    <a:lnTo>
                      <a:pt x="24" y="90"/>
                    </a:lnTo>
                    <a:lnTo>
                      <a:pt x="23" y="96"/>
                    </a:lnTo>
                    <a:lnTo>
                      <a:pt x="23" y="102"/>
                    </a:lnTo>
                    <a:lnTo>
                      <a:pt x="27" y="108"/>
                    </a:lnTo>
                    <a:lnTo>
                      <a:pt x="32" y="111"/>
                    </a:lnTo>
                    <a:lnTo>
                      <a:pt x="41" y="111"/>
                    </a:lnTo>
                    <a:lnTo>
                      <a:pt x="46" y="110"/>
                    </a:lnTo>
                    <a:lnTo>
                      <a:pt x="52" y="108"/>
                    </a:lnTo>
                    <a:lnTo>
                      <a:pt x="58" y="108"/>
                    </a:lnTo>
                    <a:lnTo>
                      <a:pt x="65" y="107"/>
                    </a:lnTo>
                    <a:lnTo>
                      <a:pt x="71" y="107"/>
                    </a:lnTo>
                    <a:lnTo>
                      <a:pt x="78" y="108"/>
                    </a:lnTo>
                    <a:lnTo>
                      <a:pt x="82" y="110"/>
                    </a:lnTo>
                    <a:lnTo>
                      <a:pt x="87" y="113"/>
                    </a:lnTo>
                    <a:lnTo>
                      <a:pt x="90" y="119"/>
                    </a:lnTo>
                    <a:lnTo>
                      <a:pt x="92" y="123"/>
                    </a:lnTo>
                    <a:lnTo>
                      <a:pt x="93" y="128"/>
                    </a:lnTo>
                    <a:lnTo>
                      <a:pt x="93" y="134"/>
                    </a:lnTo>
                    <a:lnTo>
                      <a:pt x="93" y="140"/>
                    </a:lnTo>
                    <a:lnTo>
                      <a:pt x="95" y="144"/>
                    </a:lnTo>
                    <a:lnTo>
                      <a:pt x="97" y="149"/>
                    </a:lnTo>
                    <a:lnTo>
                      <a:pt x="102" y="150"/>
                    </a:lnTo>
                    <a:lnTo>
                      <a:pt x="105" y="152"/>
                    </a:lnTo>
                    <a:lnTo>
                      <a:pt x="106" y="153"/>
                    </a:lnTo>
                    <a:lnTo>
                      <a:pt x="105" y="155"/>
                    </a:lnTo>
                    <a:lnTo>
                      <a:pt x="104" y="1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52"/>
              <p:cNvSpPr>
                <a:spLocks/>
              </p:cNvSpPr>
              <p:nvPr/>
            </p:nvSpPr>
            <p:spPr bwMode="auto">
              <a:xfrm>
                <a:off x="5045" y="2146"/>
                <a:ext cx="104" cy="79"/>
              </a:xfrm>
              <a:custGeom>
                <a:avLst/>
                <a:gdLst>
                  <a:gd name="T0" fmla="*/ 30 w 104"/>
                  <a:gd name="T1" fmla="*/ 0 h 159"/>
                  <a:gd name="T2" fmla="*/ 33 w 104"/>
                  <a:gd name="T3" fmla="*/ 0 h 159"/>
                  <a:gd name="T4" fmla="*/ 27 w 104"/>
                  <a:gd name="T5" fmla="*/ 0 h 159"/>
                  <a:gd name="T6" fmla="*/ 18 w 104"/>
                  <a:gd name="T7" fmla="*/ 0 h 159"/>
                  <a:gd name="T8" fmla="*/ 13 w 104"/>
                  <a:gd name="T9" fmla="*/ 0 h 159"/>
                  <a:gd name="T10" fmla="*/ 17 w 104"/>
                  <a:gd name="T11" fmla="*/ 0 h 159"/>
                  <a:gd name="T12" fmla="*/ 25 w 104"/>
                  <a:gd name="T13" fmla="*/ 0 h 159"/>
                  <a:gd name="T14" fmla="*/ 33 w 104"/>
                  <a:gd name="T15" fmla="*/ 0 h 159"/>
                  <a:gd name="T16" fmla="*/ 30 w 104"/>
                  <a:gd name="T17" fmla="*/ 0 h 159"/>
                  <a:gd name="T18" fmla="*/ 24 w 104"/>
                  <a:gd name="T19" fmla="*/ 0 h 159"/>
                  <a:gd name="T20" fmla="*/ 27 w 104"/>
                  <a:gd name="T21" fmla="*/ 0 h 159"/>
                  <a:gd name="T22" fmla="*/ 43 w 104"/>
                  <a:gd name="T23" fmla="*/ 0 h 159"/>
                  <a:gd name="T24" fmla="*/ 58 w 104"/>
                  <a:gd name="T25" fmla="*/ 0 h 159"/>
                  <a:gd name="T26" fmla="*/ 69 w 104"/>
                  <a:gd name="T27" fmla="*/ 0 h 159"/>
                  <a:gd name="T28" fmla="*/ 81 w 104"/>
                  <a:gd name="T29" fmla="*/ 0 h 159"/>
                  <a:gd name="T30" fmla="*/ 89 w 104"/>
                  <a:gd name="T31" fmla="*/ 0 h 159"/>
                  <a:gd name="T32" fmla="*/ 98 w 104"/>
                  <a:gd name="T33" fmla="*/ 0 h 159"/>
                  <a:gd name="T34" fmla="*/ 104 w 104"/>
                  <a:gd name="T35" fmla="*/ 0 h 159"/>
                  <a:gd name="T36" fmla="*/ 101 w 104"/>
                  <a:gd name="T37" fmla="*/ 0 h 159"/>
                  <a:gd name="T38" fmla="*/ 92 w 104"/>
                  <a:gd name="T39" fmla="*/ 0 h 159"/>
                  <a:gd name="T40" fmla="*/ 78 w 104"/>
                  <a:gd name="T41" fmla="*/ 0 h 159"/>
                  <a:gd name="T42" fmla="*/ 63 w 104"/>
                  <a:gd name="T43" fmla="*/ 0 h 159"/>
                  <a:gd name="T44" fmla="*/ 45 w 104"/>
                  <a:gd name="T45" fmla="*/ 0 h 159"/>
                  <a:gd name="T46" fmla="*/ 27 w 104"/>
                  <a:gd name="T47" fmla="*/ 0 h 159"/>
                  <a:gd name="T48" fmla="*/ 18 w 104"/>
                  <a:gd name="T49" fmla="*/ 0 h 159"/>
                  <a:gd name="T50" fmla="*/ 14 w 104"/>
                  <a:gd name="T51" fmla="*/ 0 h 159"/>
                  <a:gd name="T52" fmla="*/ 17 w 104"/>
                  <a:gd name="T53" fmla="*/ 0 h 159"/>
                  <a:gd name="T54" fmla="*/ 9 w 104"/>
                  <a:gd name="T55" fmla="*/ 0 h 159"/>
                  <a:gd name="T56" fmla="*/ 0 w 104"/>
                  <a:gd name="T57" fmla="*/ 0 h 159"/>
                  <a:gd name="T58" fmla="*/ 8 w 104"/>
                  <a:gd name="T59" fmla="*/ 0 h 159"/>
                  <a:gd name="T60" fmla="*/ 17 w 104"/>
                  <a:gd name="T61" fmla="*/ 0 h 159"/>
                  <a:gd name="T62" fmla="*/ 23 w 104"/>
                  <a:gd name="T63" fmla="*/ 0 h 159"/>
                  <a:gd name="T64" fmla="*/ 19 w 104"/>
                  <a:gd name="T65" fmla="*/ 0 h 159"/>
                  <a:gd name="T66" fmla="*/ 11 w 104"/>
                  <a:gd name="T67" fmla="*/ 0 h 159"/>
                  <a:gd name="T68" fmla="*/ 25 w 104"/>
                  <a:gd name="T69" fmla="*/ 0 h 1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4"/>
                  <a:gd name="T106" fmla="*/ 0 h 159"/>
                  <a:gd name="T107" fmla="*/ 104 w 104"/>
                  <a:gd name="T108" fmla="*/ 159 h 1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4" h="159">
                    <a:moveTo>
                      <a:pt x="25" y="0"/>
                    </a:moveTo>
                    <a:lnTo>
                      <a:pt x="30" y="8"/>
                    </a:lnTo>
                    <a:lnTo>
                      <a:pt x="32" y="14"/>
                    </a:lnTo>
                    <a:lnTo>
                      <a:pt x="33" y="20"/>
                    </a:lnTo>
                    <a:lnTo>
                      <a:pt x="32" y="26"/>
                    </a:lnTo>
                    <a:lnTo>
                      <a:pt x="27" y="33"/>
                    </a:lnTo>
                    <a:lnTo>
                      <a:pt x="22" y="41"/>
                    </a:lnTo>
                    <a:lnTo>
                      <a:pt x="18" y="47"/>
                    </a:lnTo>
                    <a:lnTo>
                      <a:pt x="14" y="51"/>
                    </a:lnTo>
                    <a:lnTo>
                      <a:pt x="13" y="56"/>
                    </a:lnTo>
                    <a:lnTo>
                      <a:pt x="14" y="59"/>
                    </a:lnTo>
                    <a:lnTo>
                      <a:pt x="17" y="63"/>
                    </a:lnTo>
                    <a:lnTo>
                      <a:pt x="21" y="65"/>
                    </a:lnTo>
                    <a:lnTo>
                      <a:pt x="25" y="68"/>
                    </a:lnTo>
                    <a:lnTo>
                      <a:pt x="31" y="72"/>
                    </a:lnTo>
                    <a:lnTo>
                      <a:pt x="33" y="78"/>
                    </a:lnTo>
                    <a:lnTo>
                      <a:pt x="32" y="86"/>
                    </a:lnTo>
                    <a:lnTo>
                      <a:pt x="30" y="90"/>
                    </a:lnTo>
                    <a:lnTo>
                      <a:pt x="26" y="96"/>
                    </a:lnTo>
                    <a:lnTo>
                      <a:pt x="24" y="104"/>
                    </a:lnTo>
                    <a:lnTo>
                      <a:pt x="24" y="111"/>
                    </a:lnTo>
                    <a:lnTo>
                      <a:pt x="27" y="122"/>
                    </a:lnTo>
                    <a:lnTo>
                      <a:pt x="34" y="132"/>
                    </a:lnTo>
                    <a:lnTo>
                      <a:pt x="43" y="140"/>
                    </a:lnTo>
                    <a:lnTo>
                      <a:pt x="55" y="143"/>
                    </a:lnTo>
                    <a:lnTo>
                      <a:pt x="58" y="141"/>
                    </a:lnTo>
                    <a:lnTo>
                      <a:pt x="63" y="141"/>
                    </a:lnTo>
                    <a:lnTo>
                      <a:pt x="69" y="140"/>
                    </a:lnTo>
                    <a:lnTo>
                      <a:pt x="74" y="138"/>
                    </a:lnTo>
                    <a:lnTo>
                      <a:pt x="81" y="138"/>
                    </a:lnTo>
                    <a:lnTo>
                      <a:pt x="85" y="137"/>
                    </a:lnTo>
                    <a:lnTo>
                      <a:pt x="89" y="137"/>
                    </a:lnTo>
                    <a:lnTo>
                      <a:pt x="92" y="137"/>
                    </a:lnTo>
                    <a:lnTo>
                      <a:pt x="98" y="140"/>
                    </a:lnTo>
                    <a:lnTo>
                      <a:pt x="102" y="144"/>
                    </a:lnTo>
                    <a:lnTo>
                      <a:pt x="104" y="150"/>
                    </a:lnTo>
                    <a:lnTo>
                      <a:pt x="102" y="159"/>
                    </a:lnTo>
                    <a:lnTo>
                      <a:pt x="101" y="153"/>
                    </a:lnTo>
                    <a:lnTo>
                      <a:pt x="98" y="150"/>
                    </a:lnTo>
                    <a:lnTo>
                      <a:pt x="92" y="150"/>
                    </a:lnTo>
                    <a:lnTo>
                      <a:pt x="86" y="150"/>
                    </a:lnTo>
                    <a:lnTo>
                      <a:pt x="78" y="153"/>
                    </a:lnTo>
                    <a:lnTo>
                      <a:pt x="71" y="155"/>
                    </a:lnTo>
                    <a:lnTo>
                      <a:pt x="63" y="156"/>
                    </a:lnTo>
                    <a:lnTo>
                      <a:pt x="58" y="158"/>
                    </a:lnTo>
                    <a:lnTo>
                      <a:pt x="45" y="158"/>
                    </a:lnTo>
                    <a:lnTo>
                      <a:pt x="35" y="153"/>
                    </a:lnTo>
                    <a:lnTo>
                      <a:pt x="27" y="147"/>
                    </a:lnTo>
                    <a:lnTo>
                      <a:pt x="21" y="138"/>
                    </a:lnTo>
                    <a:lnTo>
                      <a:pt x="18" y="129"/>
                    </a:lnTo>
                    <a:lnTo>
                      <a:pt x="16" y="119"/>
                    </a:lnTo>
                    <a:lnTo>
                      <a:pt x="14" y="110"/>
                    </a:lnTo>
                    <a:lnTo>
                      <a:pt x="16" y="102"/>
                    </a:lnTo>
                    <a:lnTo>
                      <a:pt x="17" y="92"/>
                    </a:lnTo>
                    <a:lnTo>
                      <a:pt x="14" y="84"/>
                    </a:lnTo>
                    <a:lnTo>
                      <a:pt x="9" y="78"/>
                    </a:lnTo>
                    <a:lnTo>
                      <a:pt x="3" y="69"/>
                    </a:lnTo>
                    <a:lnTo>
                      <a:pt x="0" y="60"/>
                    </a:lnTo>
                    <a:lnTo>
                      <a:pt x="3" y="53"/>
                    </a:lnTo>
                    <a:lnTo>
                      <a:pt x="8" y="47"/>
                    </a:lnTo>
                    <a:lnTo>
                      <a:pt x="12" y="41"/>
                    </a:lnTo>
                    <a:lnTo>
                      <a:pt x="17" y="36"/>
                    </a:lnTo>
                    <a:lnTo>
                      <a:pt x="21" y="32"/>
                    </a:lnTo>
                    <a:lnTo>
                      <a:pt x="23" y="27"/>
                    </a:lnTo>
                    <a:lnTo>
                      <a:pt x="22" y="21"/>
                    </a:lnTo>
                    <a:lnTo>
                      <a:pt x="19" y="17"/>
                    </a:lnTo>
                    <a:lnTo>
                      <a:pt x="16" y="12"/>
                    </a:lnTo>
                    <a:lnTo>
                      <a:pt x="11" y="6"/>
                    </a:lnTo>
                    <a:lnTo>
                      <a:pt x="8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53"/>
              <p:cNvSpPr>
                <a:spLocks/>
              </p:cNvSpPr>
              <p:nvPr/>
            </p:nvSpPr>
            <p:spPr bwMode="auto">
              <a:xfrm>
                <a:off x="5048" y="2065"/>
                <a:ext cx="416" cy="87"/>
              </a:xfrm>
              <a:custGeom>
                <a:avLst/>
                <a:gdLst>
                  <a:gd name="T0" fmla="*/ 191 w 416"/>
                  <a:gd name="T1" fmla="*/ 1 h 174"/>
                  <a:gd name="T2" fmla="*/ 188 w 416"/>
                  <a:gd name="T3" fmla="*/ 1 h 174"/>
                  <a:gd name="T4" fmla="*/ 184 w 416"/>
                  <a:gd name="T5" fmla="*/ 1 h 174"/>
                  <a:gd name="T6" fmla="*/ 171 w 416"/>
                  <a:gd name="T7" fmla="*/ 1 h 174"/>
                  <a:gd name="T8" fmla="*/ 151 w 416"/>
                  <a:gd name="T9" fmla="*/ 1 h 174"/>
                  <a:gd name="T10" fmla="*/ 125 w 416"/>
                  <a:gd name="T11" fmla="*/ 1 h 174"/>
                  <a:gd name="T12" fmla="*/ 92 w 416"/>
                  <a:gd name="T13" fmla="*/ 1 h 174"/>
                  <a:gd name="T14" fmla="*/ 76 w 416"/>
                  <a:gd name="T15" fmla="*/ 1 h 174"/>
                  <a:gd name="T16" fmla="*/ 56 w 416"/>
                  <a:gd name="T17" fmla="*/ 1 h 174"/>
                  <a:gd name="T18" fmla="*/ 47 w 416"/>
                  <a:gd name="T19" fmla="*/ 1 h 174"/>
                  <a:gd name="T20" fmla="*/ 32 w 416"/>
                  <a:gd name="T21" fmla="*/ 1 h 174"/>
                  <a:gd name="T22" fmla="*/ 11 w 416"/>
                  <a:gd name="T23" fmla="*/ 1 h 174"/>
                  <a:gd name="T24" fmla="*/ 20 w 416"/>
                  <a:gd name="T25" fmla="*/ 1 h 174"/>
                  <a:gd name="T26" fmla="*/ 2 w 416"/>
                  <a:gd name="T27" fmla="*/ 1 h 174"/>
                  <a:gd name="T28" fmla="*/ 9 w 416"/>
                  <a:gd name="T29" fmla="*/ 1 h 174"/>
                  <a:gd name="T30" fmla="*/ 29 w 416"/>
                  <a:gd name="T31" fmla="*/ 1 h 174"/>
                  <a:gd name="T32" fmla="*/ 48 w 416"/>
                  <a:gd name="T33" fmla="*/ 1 h 174"/>
                  <a:gd name="T34" fmla="*/ 60 w 416"/>
                  <a:gd name="T35" fmla="*/ 1 h 174"/>
                  <a:gd name="T36" fmla="*/ 74 w 416"/>
                  <a:gd name="T37" fmla="*/ 1 h 174"/>
                  <a:gd name="T38" fmla="*/ 95 w 416"/>
                  <a:gd name="T39" fmla="*/ 1 h 174"/>
                  <a:gd name="T40" fmla="*/ 125 w 416"/>
                  <a:gd name="T41" fmla="*/ 1 h 174"/>
                  <a:gd name="T42" fmla="*/ 148 w 416"/>
                  <a:gd name="T43" fmla="*/ 1 h 174"/>
                  <a:gd name="T44" fmla="*/ 163 w 416"/>
                  <a:gd name="T45" fmla="*/ 1 h 174"/>
                  <a:gd name="T46" fmla="*/ 181 w 416"/>
                  <a:gd name="T47" fmla="*/ 1 h 174"/>
                  <a:gd name="T48" fmla="*/ 189 w 416"/>
                  <a:gd name="T49" fmla="*/ 1 h 174"/>
                  <a:gd name="T50" fmla="*/ 208 w 416"/>
                  <a:gd name="T51" fmla="*/ 1 h 174"/>
                  <a:gd name="T52" fmla="*/ 238 w 416"/>
                  <a:gd name="T53" fmla="*/ 1 h 174"/>
                  <a:gd name="T54" fmla="*/ 254 w 416"/>
                  <a:gd name="T55" fmla="*/ 1 h 174"/>
                  <a:gd name="T56" fmla="*/ 278 w 416"/>
                  <a:gd name="T57" fmla="*/ 1 h 174"/>
                  <a:gd name="T58" fmla="*/ 308 w 416"/>
                  <a:gd name="T59" fmla="*/ 1 h 174"/>
                  <a:gd name="T60" fmla="*/ 324 w 416"/>
                  <a:gd name="T61" fmla="*/ 1 h 174"/>
                  <a:gd name="T62" fmla="*/ 329 w 416"/>
                  <a:gd name="T63" fmla="*/ 1 h 174"/>
                  <a:gd name="T64" fmla="*/ 351 w 416"/>
                  <a:gd name="T65" fmla="*/ 1 h 174"/>
                  <a:gd name="T66" fmla="*/ 373 w 416"/>
                  <a:gd name="T67" fmla="*/ 1 h 174"/>
                  <a:gd name="T68" fmla="*/ 399 w 416"/>
                  <a:gd name="T69" fmla="*/ 1 h 174"/>
                  <a:gd name="T70" fmla="*/ 397 w 416"/>
                  <a:gd name="T71" fmla="*/ 1 h 174"/>
                  <a:gd name="T72" fmla="*/ 403 w 416"/>
                  <a:gd name="T73" fmla="*/ 1 h 174"/>
                  <a:gd name="T74" fmla="*/ 400 w 416"/>
                  <a:gd name="T75" fmla="*/ 1 h 174"/>
                  <a:gd name="T76" fmla="*/ 416 w 416"/>
                  <a:gd name="T77" fmla="*/ 1 h 174"/>
                  <a:gd name="T78" fmla="*/ 405 w 416"/>
                  <a:gd name="T79" fmla="*/ 1 h 174"/>
                  <a:gd name="T80" fmla="*/ 409 w 416"/>
                  <a:gd name="T81" fmla="*/ 1 h 174"/>
                  <a:gd name="T82" fmla="*/ 389 w 416"/>
                  <a:gd name="T83" fmla="*/ 1 h 174"/>
                  <a:gd name="T84" fmla="*/ 393 w 416"/>
                  <a:gd name="T85" fmla="*/ 1 h 174"/>
                  <a:gd name="T86" fmla="*/ 390 w 416"/>
                  <a:gd name="T87" fmla="*/ 1 h 174"/>
                  <a:gd name="T88" fmla="*/ 395 w 416"/>
                  <a:gd name="T89" fmla="*/ 1 h 174"/>
                  <a:gd name="T90" fmla="*/ 386 w 416"/>
                  <a:gd name="T91" fmla="*/ 1 h 174"/>
                  <a:gd name="T92" fmla="*/ 374 w 416"/>
                  <a:gd name="T93" fmla="*/ 1 h 174"/>
                  <a:gd name="T94" fmla="*/ 360 w 416"/>
                  <a:gd name="T95" fmla="*/ 1 h 174"/>
                  <a:gd name="T96" fmla="*/ 341 w 416"/>
                  <a:gd name="T97" fmla="*/ 1 h 174"/>
                  <a:gd name="T98" fmla="*/ 320 w 416"/>
                  <a:gd name="T99" fmla="*/ 1 h 174"/>
                  <a:gd name="T100" fmla="*/ 294 w 416"/>
                  <a:gd name="T101" fmla="*/ 1 h 174"/>
                  <a:gd name="T102" fmla="*/ 272 w 416"/>
                  <a:gd name="T103" fmla="*/ 1 h 174"/>
                  <a:gd name="T104" fmla="*/ 250 w 416"/>
                  <a:gd name="T105" fmla="*/ 1 h 174"/>
                  <a:gd name="T106" fmla="*/ 228 w 416"/>
                  <a:gd name="T107" fmla="*/ 1 h 174"/>
                  <a:gd name="T108" fmla="*/ 216 w 416"/>
                  <a:gd name="T109" fmla="*/ 1 h 174"/>
                  <a:gd name="T110" fmla="*/ 193 w 416"/>
                  <a:gd name="T111" fmla="*/ 1 h 174"/>
                  <a:gd name="T112" fmla="*/ 194 w 416"/>
                  <a:gd name="T113" fmla="*/ 1 h 17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16"/>
                  <a:gd name="T172" fmla="*/ 0 h 174"/>
                  <a:gd name="T173" fmla="*/ 416 w 416"/>
                  <a:gd name="T174" fmla="*/ 174 h 17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16" h="174">
                    <a:moveTo>
                      <a:pt x="194" y="160"/>
                    </a:moveTo>
                    <a:lnTo>
                      <a:pt x="194" y="168"/>
                    </a:lnTo>
                    <a:lnTo>
                      <a:pt x="193" y="172"/>
                    </a:lnTo>
                    <a:lnTo>
                      <a:pt x="191" y="174"/>
                    </a:lnTo>
                    <a:lnTo>
                      <a:pt x="190" y="171"/>
                    </a:lnTo>
                    <a:lnTo>
                      <a:pt x="189" y="168"/>
                    </a:lnTo>
                    <a:lnTo>
                      <a:pt x="189" y="166"/>
                    </a:lnTo>
                    <a:lnTo>
                      <a:pt x="188" y="163"/>
                    </a:lnTo>
                    <a:lnTo>
                      <a:pt x="188" y="160"/>
                    </a:lnTo>
                    <a:lnTo>
                      <a:pt x="187" y="154"/>
                    </a:lnTo>
                    <a:lnTo>
                      <a:pt x="185" y="148"/>
                    </a:lnTo>
                    <a:lnTo>
                      <a:pt x="184" y="142"/>
                    </a:lnTo>
                    <a:lnTo>
                      <a:pt x="181" y="136"/>
                    </a:lnTo>
                    <a:lnTo>
                      <a:pt x="179" y="130"/>
                    </a:lnTo>
                    <a:lnTo>
                      <a:pt x="175" y="123"/>
                    </a:lnTo>
                    <a:lnTo>
                      <a:pt x="171" y="115"/>
                    </a:lnTo>
                    <a:lnTo>
                      <a:pt x="166" y="106"/>
                    </a:lnTo>
                    <a:lnTo>
                      <a:pt x="161" y="100"/>
                    </a:lnTo>
                    <a:lnTo>
                      <a:pt x="155" y="94"/>
                    </a:lnTo>
                    <a:lnTo>
                      <a:pt x="151" y="91"/>
                    </a:lnTo>
                    <a:lnTo>
                      <a:pt x="147" y="91"/>
                    </a:lnTo>
                    <a:lnTo>
                      <a:pt x="144" y="87"/>
                    </a:lnTo>
                    <a:lnTo>
                      <a:pt x="135" y="76"/>
                    </a:lnTo>
                    <a:lnTo>
                      <a:pt x="125" y="67"/>
                    </a:lnTo>
                    <a:lnTo>
                      <a:pt x="115" y="67"/>
                    </a:lnTo>
                    <a:lnTo>
                      <a:pt x="107" y="72"/>
                    </a:lnTo>
                    <a:lnTo>
                      <a:pt x="98" y="75"/>
                    </a:lnTo>
                    <a:lnTo>
                      <a:pt x="92" y="78"/>
                    </a:lnTo>
                    <a:lnTo>
                      <a:pt x="87" y="81"/>
                    </a:lnTo>
                    <a:lnTo>
                      <a:pt x="81" y="93"/>
                    </a:lnTo>
                    <a:lnTo>
                      <a:pt x="79" y="103"/>
                    </a:lnTo>
                    <a:lnTo>
                      <a:pt x="76" y="114"/>
                    </a:lnTo>
                    <a:lnTo>
                      <a:pt x="72" y="118"/>
                    </a:lnTo>
                    <a:lnTo>
                      <a:pt x="66" y="120"/>
                    </a:lnTo>
                    <a:lnTo>
                      <a:pt x="60" y="120"/>
                    </a:lnTo>
                    <a:lnTo>
                      <a:pt x="56" y="118"/>
                    </a:lnTo>
                    <a:lnTo>
                      <a:pt x="55" y="112"/>
                    </a:lnTo>
                    <a:lnTo>
                      <a:pt x="54" y="105"/>
                    </a:lnTo>
                    <a:lnTo>
                      <a:pt x="50" y="105"/>
                    </a:lnTo>
                    <a:lnTo>
                      <a:pt x="47" y="108"/>
                    </a:lnTo>
                    <a:lnTo>
                      <a:pt x="45" y="112"/>
                    </a:lnTo>
                    <a:lnTo>
                      <a:pt x="44" y="118"/>
                    </a:lnTo>
                    <a:lnTo>
                      <a:pt x="40" y="126"/>
                    </a:lnTo>
                    <a:lnTo>
                      <a:pt x="32" y="130"/>
                    </a:lnTo>
                    <a:lnTo>
                      <a:pt x="19" y="132"/>
                    </a:lnTo>
                    <a:lnTo>
                      <a:pt x="13" y="133"/>
                    </a:lnTo>
                    <a:lnTo>
                      <a:pt x="10" y="139"/>
                    </a:lnTo>
                    <a:lnTo>
                      <a:pt x="11" y="145"/>
                    </a:lnTo>
                    <a:lnTo>
                      <a:pt x="15" y="151"/>
                    </a:lnTo>
                    <a:lnTo>
                      <a:pt x="16" y="153"/>
                    </a:lnTo>
                    <a:lnTo>
                      <a:pt x="18" y="154"/>
                    </a:lnTo>
                    <a:lnTo>
                      <a:pt x="20" y="157"/>
                    </a:lnTo>
                    <a:lnTo>
                      <a:pt x="22" y="160"/>
                    </a:lnTo>
                    <a:lnTo>
                      <a:pt x="5" y="160"/>
                    </a:lnTo>
                    <a:lnTo>
                      <a:pt x="3" y="157"/>
                    </a:lnTo>
                    <a:lnTo>
                      <a:pt x="2" y="153"/>
                    </a:lnTo>
                    <a:lnTo>
                      <a:pt x="1" y="147"/>
                    </a:lnTo>
                    <a:lnTo>
                      <a:pt x="0" y="141"/>
                    </a:lnTo>
                    <a:lnTo>
                      <a:pt x="3" y="127"/>
                    </a:lnTo>
                    <a:lnTo>
                      <a:pt x="9" y="118"/>
                    </a:lnTo>
                    <a:lnTo>
                      <a:pt x="17" y="114"/>
                    </a:lnTo>
                    <a:lnTo>
                      <a:pt x="21" y="115"/>
                    </a:lnTo>
                    <a:lnTo>
                      <a:pt x="24" y="118"/>
                    </a:lnTo>
                    <a:lnTo>
                      <a:pt x="29" y="120"/>
                    </a:lnTo>
                    <a:lnTo>
                      <a:pt x="32" y="117"/>
                    </a:lnTo>
                    <a:lnTo>
                      <a:pt x="35" y="109"/>
                    </a:lnTo>
                    <a:lnTo>
                      <a:pt x="41" y="100"/>
                    </a:lnTo>
                    <a:lnTo>
                      <a:pt x="48" y="93"/>
                    </a:lnTo>
                    <a:lnTo>
                      <a:pt x="55" y="91"/>
                    </a:lnTo>
                    <a:lnTo>
                      <a:pt x="58" y="97"/>
                    </a:lnTo>
                    <a:lnTo>
                      <a:pt x="59" y="105"/>
                    </a:lnTo>
                    <a:lnTo>
                      <a:pt x="60" y="108"/>
                    </a:lnTo>
                    <a:lnTo>
                      <a:pt x="63" y="108"/>
                    </a:lnTo>
                    <a:lnTo>
                      <a:pt x="69" y="106"/>
                    </a:lnTo>
                    <a:lnTo>
                      <a:pt x="72" y="102"/>
                    </a:lnTo>
                    <a:lnTo>
                      <a:pt x="74" y="93"/>
                    </a:lnTo>
                    <a:lnTo>
                      <a:pt x="76" y="81"/>
                    </a:lnTo>
                    <a:lnTo>
                      <a:pt x="86" y="69"/>
                    </a:lnTo>
                    <a:lnTo>
                      <a:pt x="89" y="66"/>
                    </a:lnTo>
                    <a:lnTo>
                      <a:pt x="95" y="63"/>
                    </a:lnTo>
                    <a:lnTo>
                      <a:pt x="101" y="58"/>
                    </a:lnTo>
                    <a:lnTo>
                      <a:pt x="112" y="54"/>
                    </a:lnTo>
                    <a:lnTo>
                      <a:pt x="119" y="54"/>
                    </a:lnTo>
                    <a:lnTo>
                      <a:pt x="125" y="55"/>
                    </a:lnTo>
                    <a:lnTo>
                      <a:pt x="132" y="61"/>
                    </a:lnTo>
                    <a:lnTo>
                      <a:pt x="138" y="66"/>
                    </a:lnTo>
                    <a:lnTo>
                      <a:pt x="144" y="73"/>
                    </a:lnTo>
                    <a:lnTo>
                      <a:pt x="148" y="78"/>
                    </a:lnTo>
                    <a:lnTo>
                      <a:pt x="150" y="82"/>
                    </a:lnTo>
                    <a:lnTo>
                      <a:pt x="151" y="84"/>
                    </a:lnTo>
                    <a:lnTo>
                      <a:pt x="157" y="85"/>
                    </a:lnTo>
                    <a:lnTo>
                      <a:pt x="163" y="91"/>
                    </a:lnTo>
                    <a:lnTo>
                      <a:pt x="168" y="99"/>
                    </a:lnTo>
                    <a:lnTo>
                      <a:pt x="174" y="108"/>
                    </a:lnTo>
                    <a:lnTo>
                      <a:pt x="178" y="117"/>
                    </a:lnTo>
                    <a:lnTo>
                      <a:pt x="181" y="124"/>
                    </a:lnTo>
                    <a:lnTo>
                      <a:pt x="184" y="130"/>
                    </a:lnTo>
                    <a:lnTo>
                      <a:pt x="185" y="132"/>
                    </a:lnTo>
                    <a:lnTo>
                      <a:pt x="186" y="106"/>
                    </a:lnTo>
                    <a:lnTo>
                      <a:pt x="189" y="85"/>
                    </a:lnTo>
                    <a:lnTo>
                      <a:pt x="193" y="69"/>
                    </a:lnTo>
                    <a:lnTo>
                      <a:pt x="198" y="55"/>
                    </a:lnTo>
                    <a:lnTo>
                      <a:pt x="203" y="45"/>
                    </a:lnTo>
                    <a:lnTo>
                      <a:pt x="208" y="39"/>
                    </a:lnTo>
                    <a:lnTo>
                      <a:pt x="214" y="33"/>
                    </a:lnTo>
                    <a:lnTo>
                      <a:pt x="219" y="28"/>
                    </a:lnTo>
                    <a:lnTo>
                      <a:pt x="229" y="22"/>
                    </a:lnTo>
                    <a:lnTo>
                      <a:pt x="238" y="22"/>
                    </a:lnTo>
                    <a:lnTo>
                      <a:pt x="244" y="25"/>
                    </a:lnTo>
                    <a:lnTo>
                      <a:pt x="249" y="28"/>
                    </a:lnTo>
                    <a:lnTo>
                      <a:pt x="251" y="28"/>
                    </a:lnTo>
                    <a:lnTo>
                      <a:pt x="254" y="27"/>
                    </a:lnTo>
                    <a:lnTo>
                      <a:pt x="259" y="22"/>
                    </a:lnTo>
                    <a:lnTo>
                      <a:pt x="265" y="18"/>
                    </a:lnTo>
                    <a:lnTo>
                      <a:pt x="271" y="13"/>
                    </a:lnTo>
                    <a:lnTo>
                      <a:pt x="278" y="9"/>
                    </a:lnTo>
                    <a:lnTo>
                      <a:pt x="285" y="4"/>
                    </a:lnTo>
                    <a:lnTo>
                      <a:pt x="294" y="1"/>
                    </a:lnTo>
                    <a:lnTo>
                      <a:pt x="302" y="0"/>
                    </a:lnTo>
                    <a:lnTo>
                      <a:pt x="308" y="1"/>
                    </a:lnTo>
                    <a:lnTo>
                      <a:pt x="313" y="4"/>
                    </a:lnTo>
                    <a:lnTo>
                      <a:pt x="318" y="7"/>
                    </a:lnTo>
                    <a:lnTo>
                      <a:pt x="321" y="10"/>
                    </a:lnTo>
                    <a:lnTo>
                      <a:pt x="324" y="15"/>
                    </a:lnTo>
                    <a:lnTo>
                      <a:pt x="325" y="19"/>
                    </a:lnTo>
                    <a:lnTo>
                      <a:pt x="326" y="22"/>
                    </a:lnTo>
                    <a:lnTo>
                      <a:pt x="328" y="28"/>
                    </a:lnTo>
                    <a:lnTo>
                      <a:pt x="329" y="37"/>
                    </a:lnTo>
                    <a:lnTo>
                      <a:pt x="333" y="45"/>
                    </a:lnTo>
                    <a:lnTo>
                      <a:pt x="341" y="49"/>
                    </a:lnTo>
                    <a:lnTo>
                      <a:pt x="347" y="48"/>
                    </a:lnTo>
                    <a:lnTo>
                      <a:pt x="351" y="42"/>
                    </a:lnTo>
                    <a:lnTo>
                      <a:pt x="355" y="36"/>
                    </a:lnTo>
                    <a:lnTo>
                      <a:pt x="361" y="33"/>
                    </a:lnTo>
                    <a:lnTo>
                      <a:pt x="369" y="31"/>
                    </a:lnTo>
                    <a:lnTo>
                      <a:pt x="373" y="28"/>
                    </a:lnTo>
                    <a:lnTo>
                      <a:pt x="377" y="25"/>
                    </a:lnTo>
                    <a:lnTo>
                      <a:pt x="385" y="24"/>
                    </a:lnTo>
                    <a:lnTo>
                      <a:pt x="394" y="27"/>
                    </a:lnTo>
                    <a:lnTo>
                      <a:pt x="399" y="34"/>
                    </a:lnTo>
                    <a:lnTo>
                      <a:pt x="402" y="45"/>
                    </a:lnTo>
                    <a:lnTo>
                      <a:pt x="401" y="54"/>
                    </a:lnTo>
                    <a:lnTo>
                      <a:pt x="399" y="58"/>
                    </a:lnTo>
                    <a:lnTo>
                      <a:pt x="397" y="64"/>
                    </a:lnTo>
                    <a:lnTo>
                      <a:pt x="396" y="70"/>
                    </a:lnTo>
                    <a:lnTo>
                      <a:pt x="397" y="75"/>
                    </a:lnTo>
                    <a:lnTo>
                      <a:pt x="400" y="79"/>
                    </a:lnTo>
                    <a:lnTo>
                      <a:pt x="403" y="87"/>
                    </a:lnTo>
                    <a:lnTo>
                      <a:pt x="404" y="94"/>
                    </a:lnTo>
                    <a:lnTo>
                      <a:pt x="399" y="100"/>
                    </a:lnTo>
                    <a:lnTo>
                      <a:pt x="396" y="108"/>
                    </a:lnTo>
                    <a:lnTo>
                      <a:pt x="400" y="121"/>
                    </a:lnTo>
                    <a:lnTo>
                      <a:pt x="409" y="136"/>
                    </a:lnTo>
                    <a:lnTo>
                      <a:pt x="415" y="148"/>
                    </a:lnTo>
                    <a:lnTo>
                      <a:pt x="415" y="150"/>
                    </a:lnTo>
                    <a:lnTo>
                      <a:pt x="416" y="153"/>
                    </a:lnTo>
                    <a:lnTo>
                      <a:pt x="414" y="157"/>
                    </a:lnTo>
                    <a:lnTo>
                      <a:pt x="410" y="160"/>
                    </a:lnTo>
                    <a:lnTo>
                      <a:pt x="405" y="160"/>
                    </a:lnTo>
                    <a:lnTo>
                      <a:pt x="405" y="159"/>
                    </a:lnTo>
                    <a:lnTo>
                      <a:pt x="408" y="156"/>
                    </a:lnTo>
                    <a:lnTo>
                      <a:pt x="409" y="153"/>
                    </a:lnTo>
                    <a:lnTo>
                      <a:pt x="409" y="148"/>
                    </a:lnTo>
                    <a:lnTo>
                      <a:pt x="407" y="141"/>
                    </a:lnTo>
                    <a:lnTo>
                      <a:pt x="401" y="129"/>
                    </a:lnTo>
                    <a:lnTo>
                      <a:pt x="395" y="118"/>
                    </a:lnTo>
                    <a:lnTo>
                      <a:pt x="389" y="112"/>
                    </a:lnTo>
                    <a:lnTo>
                      <a:pt x="386" y="109"/>
                    </a:lnTo>
                    <a:lnTo>
                      <a:pt x="386" y="103"/>
                    </a:lnTo>
                    <a:lnTo>
                      <a:pt x="388" y="97"/>
                    </a:lnTo>
                    <a:lnTo>
                      <a:pt x="393" y="94"/>
                    </a:lnTo>
                    <a:lnTo>
                      <a:pt x="396" y="90"/>
                    </a:lnTo>
                    <a:lnTo>
                      <a:pt x="397" y="85"/>
                    </a:lnTo>
                    <a:lnTo>
                      <a:pt x="396" y="81"/>
                    </a:lnTo>
                    <a:lnTo>
                      <a:pt x="390" y="76"/>
                    </a:lnTo>
                    <a:lnTo>
                      <a:pt x="387" y="72"/>
                    </a:lnTo>
                    <a:lnTo>
                      <a:pt x="388" y="64"/>
                    </a:lnTo>
                    <a:lnTo>
                      <a:pt x="391" y="57"/>
                    </a:lnTo>
                    <a:lnTo>
                      <a:pt x="395" y="51"/>
                    </a:lnTo>
                    <a:lnTo>
                      <a:pt x="396" y="45"/>
                    </a:lnTo>
                    <a:lnTo>
                      <a:pt x="395" y="37"/>
                    </a:lnTo>
                    <a:lnTo>
                      <a:pt x="390" y="31"/>
                    </a:lnTo>
                    <a:lnTo>
                      <a:pt x="386" y="30"/>
                    </a:lnTo>
                    <a:lnTo>
                      <a:pt x="383" y="34"/>
                    </a:lnTo>
                    <a:lnTo>
                      <a:pt x="381" y="40"/>
                    </a:lnTo>
                    <a:lnTo>
                      <a:pt x="378" y="46"/>
                    </a:lnTo>
                    <a:lnTo>
                      <a:pt x="374" y="48"/>
                    </a:lnTo>
                    <a:lnTo>
                      <a:pt x="370" y="46"/>
                    </a:lnTo>
                    <a:lnTo>
                      <a:pt x="367" y="43"/>
                    </a:lnTo>
                    <a:lnTo>
                      <a:pt x="363" y="42"/>
                    </a:lnTo>
                    <a:lnTo>
                      <a:pt x="360" y="43"/>
                    </a:lnTo>
                    <a:lnTo>
                      <a:pt x="356" y="46"/>
                    </a:lnTo>
                    <a:lnTo>
                      <a:pt x="351" y="52"/>
                    </a:lnTo>
                    <a:lnTo>
                      <a:pt x="346" y="55"/>
                    </a:lnTo>
                    <a:lnTo>
                      <a:pt x="341" y="57"/>
                    </a:lnTo>
                    <a:lnTo>
                      <a:pt x="334" y="54"/>
                    </a:lnTo>
                    <a:lnTo>
                      <a:pt x="329" y="49"/>
                    </a:lnTo>
                    <a:lnTo>
                      <a:pt x="323" y="42"/>
                    </a:lnTo>
                    <a:lnTo>
                      <a:pt x="320" y="30"/>
                    </a:lnTo>
                    <a:lnTo>
                      <a:pt x="316" y="19"/>
                    </a:lnTo>
                    <a:lnTo>
                      <a:pt x="308" y="13"/>
                    </a:lnTo>
                    <a:lnTo>
                      <a:pt x="300" y="12"/>
                    </a:lnTo>
                    <a:lnTo>
                      <a:pt x="294" y="13"/>
                    </a:lnTo>
                    <a:lnTo>
                      <a:pt x="289" y="16"/>
                    </a:lnTo>
                    <a:lnTo>
                      <a:pt x="283" y="21"/>
                    </a:lnTo>
                    <a:lnTo>
                      <a:pt x="278" y="25"/>
                    </a:lnTo>
                    <a:lnTo>
                      <a:pt x="272" y="30"/>
                    </a:lnTo>
                    <a:lnTo>
                      <a:pt x="267" y="34"/>
                    </a:lnTo>
                    <a:lnTo>
                      <a:pt x="262" y="37"/>
                    </a:lnTo>
                    <a:lnTo>
                      <a:pt x="255" y="39"/>
                    </a:lnTo>
                    <a:lnTo>
                      <a:pt x="250" y="39"/>
                    </a:lnTo>
                    <a:lnTo>
                      <a:pt x="244" y="37"/>
                    </a:lnTo>
                    <a:lnTo>
                      <a:pt x="238" y="37"/>
                    </a:lnTo>
                    <a:lnTo>
                      <a:pt x="233" y="37"/>
                    </a:lnTo>
                    <a:lnTo>
                      <a:pt x="228" y="39"/>
                    </a:lnTo>
                    <a:lnTo>
                      <a:pt x="225" y="40"/>
                    </a:lnTo>
                    <a:lnTo>
                      <a:pt x="220" y="42"/>
                    </a:lnTo>
                    <a:lnTo>
                      <a:pt x="218" y="43"/>
                    </a:lnTo>
                    <a:lnTo>
                      <a:pt x="216" y="46"/>
                    </a:lnTo>
                    <a:lnTo>
                      <a:pt x="210" y="55"/>
                    </a:lnTo>
                    <a:lnTo>
                      <a:pt x="202" y="72"/>
                    </a:lnTo>
                    <a:lnTo>
                      <a:pt x="194" y="96"/>
                    </a:lnTo>
                    <a:lnTo>
                      <a:pt x="193" y="126"/>
                    </a:lnTo>
                    <a:lnTo>
                      <a:pt x="194" y="136"/>
                    </a:lnTo>
                    <a:lnTo>
                      <a:pt x="194" y="145"/>
                    </a:lnTo>
                    <a:lnTo>
                      <a:pt x="194" y="154"/>
                    </a:lnTo>
                    <a:lnTo>
                      <a:pt x="194" y="16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54"/>
              <p:cNvSpPr>
                <a:spLocks/>
              </p:cNvSpPr>
              <p:nvPr/>
            </p:nvSpPr>
            <p:spPr bwMode="auto">
              <a:xfrm>
                <a:off x="5453" y="2146"/>
                <a:ext cx="5" cy="1"/>
              </a:xfrm>
              <a:custGeom>
                <a:avLst/>
                <a:gdLst>
                  <a:gd name="T0" fmla="*/ 5 w 5"/>
                  <a:gd name="T1" fmla="*/ 0 h 2"/>
                  <a:gd name="T2" fmla="*/ 3 w 5"/>
                  <a:gd name="T3" fmla="*/ 1 h 2"/>
                  <a:gd name="T4" fmla="*/ 2 w 5"/>
                  <a:gd name="T5" fmla="*/ 1 h 2"/>
                  <a:gd name="T6" fmla="*/ 0 w 5"/>
                  <a:gd name="T7" fmla="*/ 1 h 2"/>
                  <a:gd name="T8" fmla="*/ 0 w 5"/>
                  <a:gd name="T9" fmla="*/ 0 h 2"/>
                  <a:gd name="T10" fmla="*/ 5 w 5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2"/>
                  <a:gd name="T20" fmla="*/ 5 w 5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2">
                    <a:moveTo>
                      <a:pt x="5" y="0"/>
                    </a:moveTo>
                    <a:lnTo>
                      <a:pt x="3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55"/>
              <p:cNvSpPr>
                <a:spLocks/>
              </p:cNvSpPr>
              <p:nvPr/>
            </p:nvSpPr>
            <p:spPr bwMode="auto">
              <a:xfrm>
                <a:off x="5343" y="2191"/>
                <a:ext cx="121" cy="84"/>
              </a:xfrm>
              <a:custGeom>
                <a:avLst/>
                <a:gdLst>
                  <a:gd name="T0" fmla="*/ 86 w 121"/>
                  <a:gd name="T1" fmla="*/ 0 h 170"/>
                  <a:gd name="T2" fmla="*/ 96 w 121"/>
                  <a:gd name="T3" fmla="*/ 0 h 170"/>
                  <a:gd name="T4" fmla="*/ 113 w 121"/>
                  <a:gd name="T5" fmla="*/ 0 h 170"/>
                  <a:gd name="T6" fmla="*/ 117 w 121"/>
                  <a:gd name="T7" fmla="*/ 0 h 170"/>
                  <a:gd name="T8" fmla="*/ 115 w 121"/>
                  <a:gd name="T9" fmla="*/ 0 h 170"/>
                  <a:gd name="T10" fmla="*/ 107 w 121"/>
                  <a:gd name="T11" fmla="*/ 0 h 170"/>
                  <a:gd name="T12" fmla="*/ 96 w 121"/>
                  <a:gd name="T13" fmla="*/ 0 h 170"/>
                  <a:gd name="T14" fmla="*/ 82 w 121"/>
                  <a:gd name="T15" fmla="*/ 0 h 170"/>
                  <a:gd name="T16" fmla="*/ 69 w 121"/>
                  <a:gd name="T17" fmla="*/ 0 h 170"/>
                  <a:gd name="T18" fmla="*/ 56 w 121"/>
                  <a:gd name="T19" fmla="*/ 0 h 170"/>
                  <a:gd name="T20" fmla="*/ 46 w 121"/>
                  <a:gd name="T21" fmla="*/ 0 h 170"/>
                  <a:gd name="T22" fmla="*/ 38 w 121"/>
                  <a:gd name="T23" fmla="*/ 0 h 170"/>
                  <a:gd name="T24" fmla="*/ 30 w 121"/>
                  <a:gd name="T25" fmla="*/ 0 h 170"/>
                  <a:gd name="T26" fmla="*/ 14 w 121"/>
                  <a:gd name="T27" fmla="*/ 0 h 170"/>
                  <a:gd name="T28" fmla="*/ 5 w 121"/>
                  <a:gd name="T29" fmla="*/ 0 h 170"/>
                  <a:gd name="T30" fmla="*/ 0 w 121"/>
                  <a:gd name="T31" fmla="*/ 0 h 170"/>
                  <a:gd name="T32" fmla="*/ 4 w 121"/>
                  <a:gd name="T33" fmla="*/ 0 h 170"/>
                  <a:gd name="T34" fmla="*/ 13 w 121"/>
                  <a:gd name="T35" fmla="*/ 0 h 170"/>
                  <a:gd name="T36" fmla="*/ 23 w 121"/>
                  <a:gd name="T37" fmla="*/ 0 h 170"/>
                  <a:gd name="T38" fmla="*/ 33 w 121"/>
                  <a:gd name="T39" fmla="*/ 0 h 170"/>
                  <a:gd name="T40" fmla="*/ 39 w 121"/>
                  <a:gd name="T41" fmla="*/ 0 h 170"/>
                  <a:gd name="T42" fmla="*/ 44 w 121"/>
                  <a:gd name="T43" fmla="*/ 0 h 170"/>
                  <a:gd name="T44" fmla="*/ 53 w 121"/>
                  <a:gd name="T45" fmla="*/ 0 h 170"/>
                  <a:gd name="T46" fmla="*/ 67 w 121"/>
                  <a:gd name="T47" fmla="*/ 0 h 170"/>
                  <a:gd name="T48" fmla="*/ 88 w 121"/>
                  <a:gd name="T49" fmla="*/ 0 h 170"/>
                  <a:gd name="T50" fmla="*/ 103 w 121"/>
                  <a:gd name="T51" fmla="*/ 0 h 170"/>
                  <a:gd name="T52" fmla="*/ 113 w 121"/>
                  <a:gd name="T53" fmla="*/ 0 h 170"/>
                  <a:gd name="T54" fmla="*/ 118 w 121"/>
                  <a:gd name="T55" fmla="*/ 0 h 170"/>
                  <a:gd name="T56" fmla="*/ 121 w 121"/>
                  <a:gd name="T57" fmla="*/ 0 h 170"/>
                  <a:gd name="T58" fmla="*/ 114 w 121"/>
                  <a:gd name="T59" fmla="*/ 0 h 170"/>
                  <a:gd name="T60" fmla="*/ 103 w 121"/>
                  <a:gd name="T61" fmla="*/ 0 h 170"/>
                  <a:gd name="T62" fmla="*/ 89 w 121"/>
                  <a:gd name="T63" fmla="*/ 0 h 170"/>
                  <a:gd name="T64" fmla="*/ 88 w 121"/>
                  <a:gd name="T65" fmla="*/ 0 h 170"/>
                  <a:gd name="T66" fmla="*/ 86 w 121"/>
                  <a:gd name="T67" fmla="*/ 0 h 170"/>
                  <a:gd name="T68" fmla="*/ 78 w 121"/>
                  <a:gd name="T69" fmla="*/ 0 h 170"/>
                  <a:gd name="T70" fmla="*/ 68 w 121"/>
                  <a:gd name="T71" fmla="*/ 0 h 170"/>
                  <a:gd name="T72" fmla="*/ 59 w 121"/>
                  <a:gd name="T73" fmla="*/ 0 h 170"/>
                  <a:gd name="T74" fmla="*/ 50 w 121"/>
                  <a:gd name="T75" fmla="*/ 0 h 170"/>
                  <a:gd name="T76" fmla="*/ 42 w 121"/>
                  <a:gd name="T77" fmla="*/ 0 h 170"/>
                  <a:gd name="T78" fmla="*/ 35 w 121"/>
                  <a:gd name="T79" fmla="*/ 0 h 170"/>
                  <a:gd name="T80" fmla="*/ 26 w 121"/>
                  <a:gd name="T81" fmla="*/ 0 h 170"/>
                  <a:gd name="T82" fmla="*/ 22 w 121"/>
                  <a:gd name="T83" fmla="*/ 0 h 170"/>
                  <a:gd name="T84" fmla="*/ 18 w 121"/>
                  <a:gd name="T85" fmla="*/ 0 h 170"/>
                  <a:gd name="T86" fmla="*/ 18 w 121"/>
                  <a:gd name="T87" fmla="*/ 0 h 170"/>
                  <a:gd name="T88" fmla="*/ 24 w 121"/>
                  <a:gd name="T89" fmla="*/ 0 h 170"/>
                  <a:gd name="T90" fmla="*/ 27 w 121"/>
                  <a:gd name="T91" fmla="*/ 0 h 170"/>
                  <a:gd name="T92" fmla="*/ 34 w 121"/>
                  <a:gd name="T93" fmla="*/ 0 h 170"/>
                  <a:gd name="T94" fmla="*/ 43 w 121"/>
                  <a:gd name="T95" fmla="*/ 0 h 170"/>
                  <a:gd name="T96" fmla="*/ 54 w 121"/>
                  <a:gd name="T97" fmla="*/ 0 h 170"/>
                  <a:gd name="T98" fmla="*/ 68 w 121"/>
                  <a:gd name="T99" fmla="*/ 0 h 170"/>
                  <a:gd name="T100" fmla="*/ 79 w 121"/>
                  <a:gd name="T101" fmla="*/ 0 h 170"/>
                  <a:gd name="T102" fmla="*/ 85 w 121"/>
                  <a:gd name="T103" fmla="*/ 0 h 17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1"/>
                  <a:gd name="T157" fmla="*/ 0 h 170"/>
                  <a:gd name="T158" fmla="*/ 121 w 121"/>
                  <a:gd name="T159" fmla="*/ 170 h 17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1" h="170">
                    <a:moveTo>
                      <a:pt x="85" y="84"/>
                    </a:moveTo>
                    <a:lnTo>
                      <a:pt x="86" y="77"/>
                    </a:lnTo>
                    <a:lnTo>
                      <a:pt x="90" y="69"/>
                    </a:lnTo>
                    <a:lnTo>
                      <a:pt x="96" y="62"/>
                    </a:lnTo>
                    <a:lnTo>
                      <a:pt x="105" y="53"/>
                    </a:lnTo>
                    <a:lnTo>
                      <a:pt x="113" y="45"/>
                    </a:lnTo>
                    <a:lnTo>
                      <a:pt x="116" y="36"/>
                    </a:lnTo>
                    <a:lnTo>
                      <a:pt x="117" y="27"/>
                    </a:lnTo>
                    <a:lnTo>
                      <a:pt x="116" y="18"/>
                    </a:lnTo>
                    <a:lnTo>
                      <a:pt x="115" y="14"/>
                    </a:lnTo>
                    <a:lnTo>
                      <a:pt x="112" y="9"/>
                    </a:lnTo>
                    <a:lnTo>
                      <a:pt x="107" y="6"/>
                    </a:lnTo>
                    <a:lnTo>
                      <a:pt x="103" y="5"/>
                    </a:lnTo>
                    <a:lnTo>
                      <a:pt x="96" y="5"/>
                    </a:lnTo>
                    <a:lnTo>
                      <a:pt x="90" y="6"/>
                    </a:lnTo>
                    <a:lnTo>
                      <a:pt x="82" y="11"/>
                    </a:lnTo>
                    <a:lnTo>
                      <a:pt x="76" y="17"/>
                    </a:lnTo>
                    <a:lnTo>
                      <a:pt x="69" y="23"/>
                    </a:lnTo>
                    <a:lnTo>
                      <a:pt x="63" y="27"/>
                    </a:lnTo>
                    <a:lnTo>
                      <a:pt x="56" y="29"/>
                    </a:lnTo>
                    <a:lnTo>
                      <a:pt x="51" y="30"/>
                    </a:lnTo>
                    <a:lnTo>
                      <a:pt x="46" y="30"/>
                    </a:lnTo>
                    <a:lnTo>
                      <a:pt x="42" y="30"/>
                    </a:lnTo>
                    <a:lnTo>
                      <a:pt x="38" y="29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3" y="30"/>
                    </a:lnTo>
                    <a:lnTo>
                      <a:pt x="14" y="35"/>
                    </a:lnTo>
                    <a:lnTo>
                      <a:pt x="9" y="38"/>
                    </a:lnTo>
                    <a:lnTo>
                      <a:pt x="5" y="39"/>
                    </a:lnTo>
                    <a:lnTo>
                      <a:pt x="2" y="38"/>
                    </a:lnTo>
                    <a:lnTo>
                      <a:pt x="0" y="36"/>
                    </a:lnTo>
                    <a:lnTo>
                      <a:pt x="2" y="32"/>
                    </a:lnTo>
                    <a:lnTo>
                      <a:pt x="4" y="30"/>
                    </a:lnTo>
                    <a:lnTo>
                      <a:pt x="9" y="27"/>
                    </a:lnTo>
                    <a:lnTo>
                      <a:pt x="13" y="26"/>
                    </a:lnTo>
                    <a:lnTo>
                      <a:pt x="18" y="24"/>
                    </a:lnTo>
                    <a:lnTo>
                      <a:pt x="23" y="23"/>
                    </a:lnTo>
                    <a:lnTo>
                      <a:pt x="28" y="21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9" y="23"/>
                    </a:lnTo>
                    <a:lnTo>
                      <a:pt x="41" y="24"/>
                    </a:lnTo>
                    <a:lnTo>
                      <a:pt x="44" y="24"/>
                    </a:lnTo>
                    <a:lnTo>
                      <a:pt x="49" y="24"/>
                    </a:lnTo>
                    <a:lnTo>
                      <a:pt x="53" y="23"/>
                    </a:lnTo>
                    <a:lnTo>
                      <a:pt x="59" y="20"/>
                    </a:lnTo>
                    <a:lnTo>
                      <a:pt x="67" y="15"/>
                    </a:lnTo>
                    <a:lnTo>
                      <a:pt x="77" y="9"/>
                    </a:lnTo>
                    <a:lnTo>
                      <a:pt x="88" y="3"/>
                    </a:lnTo>
                    <a:lnTo>
                      <a:pt x="96" y="0"/>
                    </a:lnTo>
                    <a:lnTo>
                      <a:pt x="103" y="0"/>
                    </a:lnTo>
                    <a:lnTo>
                      <a:pt x="108" y="3"/>
                    </a:lnTo>
                    <a:lnTo>
                      <a:pt x="113" y="6"/>
                    </a:lnTo>
                    <a:lnTo>
                      <a:pt x="116" y="11"/>
                    </a:lnTo>
                    <a:lnTo>
                      <a:pt x="118" y="15"/>
                    </a:lnTo>
                    <a:lnTo>
                      <a:pt x="120" y="20"/>
                    </a:lnTo>
                    <a:lnTo>
                      <a:pt x="121" y="29"/>
                    </a:lnTo>
                    <a:lnTo>
                      <a:pt x="118" y="39"/>
                    </a:lnTo>
                    <a:lnTo>
                      <a:pt x="114" y="50"/>
                    </a:lnTo>
                    <a:lnTo>
                      <a:pt x="109" y="56"/>
                    </a:lnTo>
                    <a:lnTo>
                      <a:pt x="103" y="60"/>
                    </a:lnTo>
                    <a:lnTo>
                      <a:pt x="95" y="69"/>
                    </a:lnTo>
                    <a:lnTo>
                      <a:pt x="89" y="78"/>
                    </a:lnTo>
                    <a:lnTo>
                      <a:pt x="88" y="87"/>
                    </a:lnTo>
                    <a:lnTo>
                      <a:pt x="88" y="96"/>
                    </a:lnTo>
                    <a:lnTo>
                      <a:pt x="88" y="110"/>
                    </a:lnTo>
                    <a:lnTo>
                      <a:pt x="86" y="123"/>
                    </a:lnTo>
                    <a:lnTo>
                      <a:pt x="82" y="135"/>
                    </a:lnTo>
                    <a:lnTo>
                      <a:pt x="78" y="141"/>
                    </a:lnTo>
                    <a:lnTo>
                      <a:pt x="74" y="147"/>
                    </a:lnTo>
                    <a:lnTo>
                      <a:pt x="68" y="153"/>
                    </a:lnTo>
                    <a:lnTo>
                      <a:pt x="63" y="158"/>
                    </a:lnTo>
                    <a:lnTo>
                      <a:pt x="59" y="162"/>
                    </a:lnTo>
                    <a:lnTo>
                      <a:pt x="53" y="164"/>
                    </a:lnTo>
                    <a:lnTo>
                      <a:pt x="50" y="167"/>
                    </a:lnTo>
                    <a:lnTo>
                      <a:pt x="47" y="167"/>
                    </a:lnTo>
                    <a:lnTo>
                      <a:pt x="42" y="165"/>
                    </a:lnTo>
                    <a:lnTo>
                      <a:pt x="39" y="161"/>
                    </a:lnTo>
                    <a:lnTo>
                      <a:pt x="35" y="156"/>
                    </a:lnTo>
                    <a:lnTo>
                      <a:pt x="29" y="155"/>
                    </a:lnTo>
                    <a:lnTo>
                      <a:pt x="26" y="158"/>
                    </a:lnTo>
                    <a:lnTo>
                      <a:pt x="24" y="162"/>
                    </a:lnTo>
                    <a:lnTo>
                      <a:pt x="22" y="167"/>
                    </a:lnTo>
                    <a:lnTo>
                      <a:pt x="18" y="170"/>
                    </a:lnTo>
                    <a:lnTo>
                      <a:pt x="18" y="168"/>
                    </a:lnTo>
                    <a:lnTo>
                      <a:pt x="18" y="167"/>
                    </a:lnTo>
                    <a:lnTo>
                      <a:pt x="18" y="162"/>
                    </a:lnTo>
                    <a:lnTo>
                      <a:pt x="21" y="159"/>
                    </a:lnTo>
                    <a:lnTo>
                      <a:pt x="24" y="155"/>
                    </a:lnTo>
                    <a:lnTo>
                      <a:pt x="25" y="149"/>
                    </a:lnTo>
                    <a:lnTo>
                      <a:pt x="27" y="144"/>
                    </a:lnTo>
                    <a:lnTo>
                      <a:pt x="29" y="143"/>
                    </a:lnTo>
                    <a:lnTo>
                      <a:pt x="34" y="146"/>
                    </a:lnTo>
                    <a:lnTo>
                      <a:pt x="39" y="152"/>
                    </a:lnTo>
                    <a:lnTo>
                      <a:pt x="43" y="158"/>
                    </a:lnTo>
                    <a:lnTo>
                      <a:pt x="49" y="159"/>
                    </a:lnTo>
                    <a:lnTo>
                      <a:pt x="54" y="156"/>
                    </a:lnTo>
                    <a:lnTo>
                      <a:pt x="62" y="149"/>
                    </a:lnTo>
                    <a:lnTo>
                      <a:pt x="68" y="140"/>
                    </a:lnTo>
                    <a:lnTo>
                      <a:pt x="75" y="129"/>
                    </a:lnTo>
                    <a:lnTo>
                      <a:pt x="79" y="117"/>
                    </a:lnTo>
                    <a:lnTo>
                      <a:pt x="82" y="102"/>
                    </a:lnTo>
                    <a:lnTo>
                      <a:pt x="85" y="89"/>
                    </a:lnTo>
                    <a:lnTo>
                      <a:pt x="85" y="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56"/>
              <p:cNvSpPr>
                <a:spLocks/>
              </p:cNvSpPr>
              <p:nvPr/>
            </p:nvSpPr>
            <p:spPr bwMode="auto">
              <a:xfrm>
                <a:off x="5225" y="2182"/>
                <a:ext cx="41" cy="29"/>
              </a:xfrm>
              <a:custGeom>
                <a:avLst/>
                <a:gdLst>
                  <a:gd name="T0" fmla="*/ 41 w 41"/>
                  <a:gd name="T1" fmla="*/ 1 h 57"/>
                  <a:gd name="T2" fmla="*/ 41 w 41"/>
                  <a:gd name="T3" fmla="*/ 1 h 57"/>
                  <a:gd name="T4" fmla="*/ 40 w 41"/>
                  <a:gd name="T5" fmla="*/ 1 h 57"/>
                  <a:gd name="T6" fmla="*/ 37 w 41"/>
                  <a:gd name="T7" fmla="*/ 1 h 57"/>
                  <a:gd name="T8" fmla="*/ 34 w 41"/>
                  <a:gd name="T9" fmla="*/ 1 h 57"/>
                  <a:gd name="T10" fmla="*/ 35 w 41"/>
                  <a:gd name="T11" fmla="*/ 1 h 57"/>
                  <a:gd name="T12" fmla="*/ 36 w 41"/>
                  <a:gd name="T13" fmla="*/ 1 h 57"/>
                  <a:gd name="T14" fmla="*/ 37 w 41"/>
                  <a:gd name="T15" fmla="*/ 1 h 57"/>
                  <a:gd name="T16" fmla="*/ 37 w 41"/>
                  <a:gd name="T17" fmla="*/ 1 h 57"/>
                  <a:gd name="T18" fmla="*/ 36 w 41"/>
                  <a:gd name="T19" fmla="*/ 1 h 57"/>
                  <a:gd name="T20" fmla="*/ 34 w 41"/>
                  <a:gd name="T21" fmla="*/ 1 h 57"/>
                  <a:gd name="T22" fmla="*/ 31 w 41"/>
                  <a:gd name="T23" fmla="*/ 0 h 57"/>
                  <a:gd name="T24" fmla="*/ 27 w 41"/>
                  <a:gd name="T25" fmla="*/ 0 h 57"/>
                  <a:gd name="T26" fmla="*/ 25 w 41"/>
                  <a:gd name="T27" fmla="*/ 0 h 57"/>
                  <a:gd name="T28" fmla="*/ 26 w 41"/>
                  <a:gd name="T29" fmla="*/ 1 h 57"/>
                  <a:gd name="T30" fmla="*/ 28 w 41"/>
                  <a:gd name="T31" fmla="*/ 1 h 57"/>
                  <a:gd name="T32" fmla="*/ 30 w 41"/>
                  <a:gd name="T33" fmla="*/ 1 h 57"/>
                  <a:gd name="T34" fmla="*/ 31 w 41"/>
                  <a:gd name="T35" fmla="*/ 1 h 57"/>
                  <a:gd name="T36" fmla="*/ 33 w 41"/>
                  <a:gd name="T37" fmla="*/ 1 h 57"/>
                  <a:gd name="T38" fmla="*/ 31 w 41"/>
                  <a:gd name="T39" fmla="*/ 1 h 57"/>
                  <a:gd name="T40" fmla="*/ 26 w 41"/>
                  <a:gd name="T41" fmla="*/ 1 h 57"/>
                  <a:gd name="T42" fmla="*/ 19 w 41"/>
                  <a:gd name="T43" fmla="*/ 1 h 57"/>
                  <a:gd name="T44" fmla="*/ 11 w 41"/>
                  <a:gd name="T45" fmla="*/ 1 h 57"/>
                  <a:gd name="T46" fmla="*/ 6 w 41"/>
                  <a:gd name="T47" fmla="*/ 1 h 57"/>
                  <a:gd name="T48" fmla="*/ 3 w 41"/>
                  <a:gd name="T49" fmla="*/ 1 h 57"/>
                  <a:gd name="T50" fmla="*/ 3 w 41"/>
                  <a:gd name="T51" fmla="*/ 1 h 57"/>
                  <a:gd name="T52" fmla="*/ 2 w 41"/>
                  <a:gd name="T53" fmla="*/ 1 h 57"/>
                  <a:gd name="T54" fmla="*/ 1 w 41"/>
                  <a:gd name="T55" fmla="*/ 1 h 57"/>
                  <a:gd name="T56" fmla="*/ 0 w 41"/>
                  <a:gd name="T57" fmla="*/ 1 h 57"/>
                  <a:gd name="T58" fmla="*/ 0 w 41"/>
                  <a:gd name="T59" fmla="*/ 1 h 57"/>
                  <a:gd name="T60" fmla="*/ 2 w 41"/>
                  <a:gd name="T61" fmla="*/ 1 h 57"/>
                  <a:gd name="T62" fmla="*/ 8 w 41"/>
                  <a:gd name="T63" fmla="*/ 1 h 57"/>
                  <a:gd name="T64" fmla="*/ 21 w 41"/>
                  <a:gd name="T65" fmla="*/ 1 h 57"/>
                  <a:gd name="T66" fmla="*/ 23 w 41"/>
                  <a:gd name="T67" fmla="*/ 1 h 57"/>
                  <a:gd name="T68" fmla="*/ 27 w 41"/>
                  <a:gd name="T69" fmla="*/ 1 h 57"/>
                  <a:gd name="T70" fmla="*/ 30 w 41"/>
                  <a:gd name="T71" fmla="*/ 1 h 57"/>
                  <a:gd name="T72" fmla="*/ 33 w 41"/>
                  <a:gd name="T73" fmla="*/ 1 h 57"/>
                  <a:gd name="T74" fmla="*/ 34 w 41"/>
                  <a:gd name="T75" fmla="*/ 1 h 57"/>
                  <a:gd name="T76" fmla="*/ 36 w 41"/>
                  <a:gd name="T77" fmla="*/ 1 h 57"/>
                  <a:gd name="T78" fmla="*/ 36 w 41"/>
                  <a:gd name="T79" fmla="*/ 1 h 57"/>
                  <a:gd name="T80" fmla="*/ 36 w 41"/>
                  <a:gd name="T81" fmla="*/ 1 h 57"/>
                  <a:gd name="T82" fmla="*/ 41 w 41"/>
                  <a:gd name="T83" fmla="*/ 1 h 5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"/>
                  <a:gd name="T127" fmla="*/ 0 h 57"/>
                  <a:gd name="T128" fmla="*/ 41 w 41"/>
                  <a:gd name="T129" fmla="*/ 57 h 5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" h="57">
                    <a:moveTo>
                      <a:pt x="41" y="55"/>
                    </a:moveTo>
                    <a:lnTo>
                      <a:pt x="41" y="46"/>
                    </a:lnTo>
                    <a:lnTo>
                      <a:pt x="40" y="36"/>
                    </a:lnTo>
                    <a:lnTo>
                      <a:pt x="37" y="27"/>
                    </a:lnTo>
                    <a:lnTo>
                      <a:pt x="34" y="21"/>
                    </a:lnTo>
                    <a:lnTo>
                      <a:pt x="35" y="19"/>
                    </a:lnTo>
                    <a:lnTo>
                      <a:pt x="36" y="16"/>
                    </a:lnTo>
                    <a:lnTo>
                      <a:pt x="37" y="12"/>
                    </a:lnTo>
                    <a:lnTo>
                      <a:pt x="37" y="7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6" y="3"/>
                    </a:lnTo>
                    <a:lnTo>
                      <a:pt x="28" y="4"/>
                    </a:lnTo>
                    <a:lnTo>
                      <a:pt x="30" y="6"/>
                    </a:lnTo>
                    <a:lnTo>
                      <a:pt x="31" y="7"/>
                    </a:lnTo>
                    <a:lnTo>
                      <a:pt x="33" y="10"/>
                    </a:lnTo>
                    <a:lnTo>
                      <a:pt x="31" y="15"/>
                    </a:lnTo>
                    <a:lnTo>
                      <a:pt x="26" y="21"/>
                    </a:lnTo>
                    <a:lnTo>
                      <a:pt x="19" y="25"/>
                    </a:lnTo>
                    <a:lnTo>
                      <a:pt x="11" y="28"/>
                    </a:lnTo>
                    <a:lnTo>
                      <a:pt x="6" y="28"/>
                    </a:lnTo>
                    <a:lnTo>
                      <a:pt x="3" y="24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8" y="36"/>
                    </a:lnTo>
                    <a:lnTo>
                      <a:pt x="21" y="31"/>
                    </a:lnTo>
                    <a:lnTo>
                      <a:pt x="23" y="31"/>
                    </a:lnTo>
                    <a:lnTo>
                      <a:pt x="27" y="30"/>
                    </a:lnTo>
                    <a:lnTo>
                      <a:pt x="30" y="30"/>
                    </a:lnTo>
                    <a:lnTo>
                      <a:pt x="33" y="33"/>
                    </a:lnTo>
                    <a:lnTo>
                      <a:pt x="34" y="39"/>
                    </a:lnTo>
                    <a:lnTo>
                      <a:pt x="36" y="45"/>
                    </a:lnTo>
                    <a:lnTo>
                      <a:pt x="36" y="51"/>
                    </a:lnTo>
                    <a:lnTo>
                      <a:pt x="36" y="57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57"/>
              <p:cNvSpPr>
                <a:spLocks/>
              </p:cNvSpPr>
              <p:nvPr/>
            </p:nvSpPr>
            <p:spPr bwMode="auto">
              <a:xfrm>
                <a:off x="5244" y="2153"/>
                <a:ext cx="41" cy="56"/>
              </a:xfrm>
              <a:custGeom>
                <a:avLst/>
                <a:gdLst>
                  <a:gd name="T0" fmla="*/ 33 w 41"/>
                  <a:gd name="T1" fmla="*/ 0 h 113"/>
                  <a:gd name="T2" fmla="*/ 34 w 41"/>
                  <a:gd name="T3" fmla="*/ 0 h 113"/>
                  <a:gd name="T4" fmla="*/ 35 w 41"/>
                  <a:gd name="T5" fmla="*/ 0 h 113"/>
                  <a:gd name="T6" fmla="*/ 35 w 41"/>
                  <a:gd name="T7" fmla="*/ 0 h 113"/>
                  <a:gd name="T8" fmla="*/ 33 w 41"/>
                  <a:gd name="T9" fmla="*/ 0 h 113"/>
                  <a:gd name="T10" fmla="*/ 29 w 41"/>
                  <a:gd name="T11" fmla="*/ 0 h 113"/>
                  <a:gd name="T12" fmla="*/ 25 w 41"/>
                  <a:gd name="T13" fmla="*/ 0 h 113"/>
                  <a:gd name="T14" fmla="*/ 22 w 41"/>
                  <a:gd name="T15" fmla="*/ 0 h 113"/>
                  <a:gd name="T16" fmla="*/ 19 w 41"/>
                  <a:gd name="T17" fmla="*/ 0 h 113"/>
                  <a:gd name="T18" fmla="*/ 18 w 41"/>
                  <a:gd name="T19" fmla="*/ 0 h 113"/>
                  <a:gd name="T20" fmla="*/ 18 w 41"/>
                  <a:gd name="T21" fmla="*/ 0 h 113"/>
                  <a:gd name="T22" fmla="*/ 18 w 41"/>
                  <a:gd name="T23" fmla="*/ 0 h 113"/>
                  <a:gd name="T24" fmla="*/ 20 w 41"/>
                  <a:gd name="T25" fmla="*/ 0 h 113"/>
                  <a:gd name="T26" fmla="*/ 23 w 41"/>
                  <a:gd name="T27" fmla="*/ 0 h 113"/>
                  <a:gd name="T28" fmla="*/ 27 w 41"/>
                  <a:gd name="T29" fmla="*/ 0 h 113"/>
                  <a:gd name="T30" fmla="*/ 30 w 41"/>
                  <a:gd name="T31" fmla="*/ 0 h 113"/>
                  <a:gd name="T32" fmla="*/ 30 w 41"/>
                  <a:gd name="T33" fmla="*/ 0 h 113"/>
                  <a:gd name="T34" fmla="*/ 29 w 41"/>
                  <a:gd name="T35" fmla="*/ 0 h 113"/>
                  <a:gd name="T36" fmla="*/ 25 w 41"/>
                  <a:gd name="T37" fmla="*/ 0 h 113"/>
                  <a:gd name="T38" fmla="*/ 21 w 41"/>
                  <a:gd name="T39" fmla="*/ 0 h 113"/>
                  <a:gd name="T40" fmla="*/ 15 w 41"/>
                  <a:gd name="T41" fmla="*/ 0 h 113"/>
                  <a:gd name="T42" fmla="*/ 8 w 41"/>
                  <a:gd name="T43" fmla="*/ 0 h 113"/>
                  <a:gd name="T44" fmla="*/ 5 w 41"/>
                  <a:gd name="T45" fmla="*/ 0 h 113"/>
                  <a:gd name="T46" fmla="*/ 3 w 41"/>
                  <a:gd name="T47" fmla="*/ 0 h 113"/>
                  <a:gd name="T48" fmla="*/ 4 w 41"/>
                  <a:gd name="T49" fmla="*/ 0 h 113"/>
                  <a:gd name="T50" fmla="*/ 5 w 41"/>
                  <a:gd name="T51" fmla="*/ 0 h 113"/>
                  <a:gd name="T52" fmla="*/ 6 w 41"/>
                  <a:gd name="T53" fmla="*/ 0 h 113"/>
                  <a:gd name="T54" fmla="*/ 7 w 41"/>
                  <a:gd name="T55" fmla="*/ 0 h 113"/>
                  <a:gd name="T56" fmla="*/ 10 w 41"/>
                  <a:gd name="T57" fmla="*/ 0 h 113"/>
                  <a:gd name="T58" fmla="*/ 14 w 41"/>
                  <a:gd name="T59" fmla="*/ 0 h 113"/>
                  <a:gd name="T60" fmla="*/ 14 w 41"/>
                  <a:gd name="T61" fmla="*/ 0 h 113"/>
                  <a:gd name="T62" fmla="*/ 11 w 41"/>
                  <a:gd name="T63" fmla="*/ 0 h 113"/>
                  <a:gd name="T64" fmla="*/ 9 w 41"/>
                  <a:gd name="T65" fmla="*/ 0 h 113"/>
                  <a:gd name="T66" fmla="*/ 7 w 41"/>
                  <a:gd name="T67" fmla="*/ 0 h 113"/>
                  <a:gd name="T68" fmla="*/ 4 w 41"/>
                  <a:gd name="T69" fmla="*/ 0 h 113"/>
                  <a:gd name="T70" fmla="*/ 1 w 41"/>
                  <a:gd name="T71" fmla="*/ 0 h 113"/>
                  <a:gd name="T72" fmla="*/ 0 w 41"/>
                  <a:gd name="T73" fmla="*/ 0 h 113"/>
                  <a:gd name="T74" fmla="*/ 2 w 41"/>
                  <a:gd name="T75" fmla="*/ 0 h 113"/>
                  <a:gd name="T76" fmla="*/ 5 w 41"/>
                  <a:gd name="T77" fmla="*/ 0 h 113"/>
                  <a:gd name="T78" fmla="*/ 9 w 41"/>
                  <a:gd name="T79" fmla="*/ 0 h 113"/>
                  <a:gd name="T80" fmla="*/ 14 w 41"/>
                  <a:gd name="T81" fmla="*/ 0 h 113"/>
                  <a:gd name="T82" fmla="*/ 20 w 41"/>
                  <a:gd name="T83" fmla="*/ 0 h 113"/>
                  <a:gd name="T84" fmla="*/ 27 w 41"/>
                  <a:gd name="T85" fmla="*/ 0 h 113"/>
                  <a:gd name="T86" fmla="*/ 33 w 41"/>
                  <a:gd name="T87" fmla="*/ 0 h 113"/>
                  <a:gd name="T88" fmla="*/ 36 w 41"/>
                  <a:gd name="T89" fmla="*/ 0 h 113"/>
                  <a:gd name="T90" fmla="*/ 36 w 41"/>
                  <a:gd name="T91" fmla="*/ 0 h 113"/>
                  <a:gd name="T92" fmla="*/ 34 w 41"/>
                  <a:gd name="T93" fmla="*/ 0 h 113"/>
                  <a:gd name="T94" fmla="*/ 30 w 41"/>
                  <a:gd name="T95" fmla="*/ 0 h 113"/>
                  <a:gd name="T96" fmla="*/ 25 w 41"/>
                  <a:gd name="T97" fmla="*/ 0 h 113"/>
                  <a:gd name="T98" fmla="*/ 22 w 41"/>
                  <a:gd name="T99" fmla="*/ 0 h 113"/>
                  <a:gd name="T100" fmla="*/ 21 w 41"/>
                  <a:gd name="T101" fmla="*/ 0 h 113"/>
                  <a:gd name="T102" fmla="*/ 21 w 41"/>
                  <a:gd name="T103" fmla="*/ 0 h 113"/>
                  <a:gd name="T104" fmla="*/ 22 w 41"/>
                  <a:gd name="T105" fmla="*/ 0 h 113"/>
                  <a:gd name="T106" fmla="*/ 27 w 41"/>
                  <a:gd name="T107" fmla="*/ 0 h 113"/>
                  <a:gd name="T108" fmla="*/ 32 w 41"/>
                  <a:gd name="T109" fmla="*/ 0 h 113"/>
                  <a:gd name="T110" fmla="*/ 37 w 41"/>
                  <a:gd name="T111" fmla="*/ 0 h 113"/>
                  <a:gd name="T112" fmla="*/ 41 w 41"/>
                  <a:gd name="T113" fmla="*/ 0 h 113"/>
                  <a:gd name="T114" fmla="*/ 41 w 41"/>
                  <a:gd name="T115" fmla="*/ 0 h 113"/>
                  <a:gd name="T116" fmla="*/ 41 w 41"/>
                  <a:gd name="T117" fmla="*/ 0 h 113"/>
                  <a:gd name="T118" fmla="*/ 41 w 41"/>
                  <a:gd name="T119" fmla="*/ 0 h 113"/>
                  <a:gd name="T120" fmla="*/ 41 w 41"/>
                  <a:gd name="T121" fmla="*/ 0 h 113"/>
                  <a:gd name="T122" fmla="*/ 33 w 41"/>
                  <a:gd name="T123" fmla="*/ 0 h 11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1"/>
                  <a:gd name="T187" fmla="*/ 0 h 113"/>
                  <a:gd name="T188" fmla="*/ 41 w 41"/>
                  <a:gd name="T189" fmla="*/ 113 h 11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1" h="113">
                    <a:moveTo>
                      <a:pt x="33" y="113"/>
                    </a:moveTo>
                    <a:lnTo>
                      <a:pt x="34" y="110"/>
                    </a:lnTo>
                    <a:lnTo>
                      <a:pt x="35" y="101"/>
                    </a:lnTo>
                    <a:lnTo>
                      <a:pt x="35" y="87"/>
                    </a:lnTo>
                    <a:lnTo>
                      <a:pt x="33" y="71"/>
                    </a:lnTo>
                    <a:lnTo>
                      <a:pt x="29" y="56"/>
                    </a:lnTo>
                    <a:lnTo>
                      <a:pt x="25" y="45"/>
                    </a:lnTo>
                    <a:lnTo>
                      <a:pt x="22" y="38"/>
                    </a:lnTo>
                    <a:lnTo>
                      <a:pt x="19" y="35"/>
                    </a:lnTo>
                    <a:lnTo>
                      <a:pt x="18" y="33"/>
                    </a:lnTo>
                    <a:lnTo>
                      <a:pt x="18" y="30"/>
                    </a:lnTo>
                    <a:lnTo>
                      <a:pt x="18" y="27"/>
                    </a:lnTo>
                    <a:lnTo>
                      <a:pt x="20" y="26"/>
                    </a:lnTo>
                    <a:lnTo>
                      <a:pt x="23" y="24"/>
                    </a:lnTo>
                    <a:lnTo>
                      <a:pt x="27" y="21"/>
                    </a:lnTo>
                    <a:lnTo>
                      <a:pt x="30" y="18"/>
                    </a:lnTo>
                    <a:lnTo>
                      <a:pt x="30" y="15"/>
                    </a:lnTo>
                    <a:lnTo>
                      <a:pt x="29" y="11"/>
                    </a:lnTo>
                    <a:lnTo>
                      <a:pt x="25" y="8"/>
                    </a:lnTo>
                    <a:lnTo>
                      <a:pt x="21" y="6"/>
                    </a:lnTo>
                    <a:lnTo>
                      <a:pt x="15" y="6"/>
                    </a:lnTo>
                    <a:lnTo>
                      <a:pt x="8" y="9"/>
                    </a:lnTo>
                    <a:lnTo>
                      <a:pt x="5" y="15"/>
                    </a:lnTo>
                    <a:lnTo>
                      <a:pt x="3" y="20"/>
                    </a:lnTo>
                    <a:lnTo>
                      <a:pt x="4" y="23"/>
                    </a:lnTo>
                    <a:lnTo>
                      <a:pt x="5" y="24"/>
                    </a:lnTo>
                    <a:lnTo>
                      <a:pt x="6" y="26"/>
                    </a:lnTo>
                    <a:lnTo>
                      <a:pt x="7" y="27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30"/>
                    </a:lnTo>
                    <a:lnTo>
                      <a:pt x="11" y="32"/>
                    </a:lnTo>
                    <a:lnTo>
                      <a:pt x="9" y="33"/>
                    </a:lnTo>
                    <a:lnTo>
                      <a:pt x="7" y="33"/>
                    </a:lnTo>
                    <a:lnTo>
                      <a:pt x="4" y="32"/>
                    </a:lnTo>
                    <a:lnTo>
                      <a:pt x="1" y="27"/>
                    </a:lnTo>
                    <a:lnTo>
                      <a:pt x="0" y="21"/>
                    </a:lnTo>
                    <a:lnTo>
                      <a:pt x="2" y="14"/>
                    </a:lnTo>
                    <a:lnTo>
                      <a:pt x="5" y="8"/>
                    </a:lnTo>
                    <a:lnTo>
                      <a:pt x="9" y="3"/>
                    </a:lnTo>
                    <a:lnTo>
                      <a:pt x="14" y="2"/>
                    </a:lnTo>
                    <a:lnTo>
                      <a:pt x="20" y="0"/>
                    </a:lnTo>
                    <a:lnTo>
                      <a:pt x="27" y="0"/>
                    </a:lnTo>
                    <a:lnTo>
                      <a:pt x="33" y="3"/>
                    </a:lnTo>
                    <a:lnTo>
                      <a:pt x="36" y="8"/>
                    </a:lnTo>
                    <a:lnTo>
                      <a:pt x="36" y="14"/>
                    </a:lnTo>
                    <a:lnTo>
                      <a:pt x="34" y="20"/>
                    </a:lnTo>
                    <a:lnTo>
                      <a:pt x="30" y="24"/>
                    </a:lnTo>
                    <a:lnTo>
                      <a:pt x="25" y="27"/>
                    </a:lnTo>
                    <a:lnTo>
                      <a:pt x="22" y="29"/>
                    </a:lnTo>
                    <a:lnTo>
                      <a:pt x="21" y="30"/>
                    </a:lnTo>
                    <a:lnTo>
                      <a:pt x="21" y="33"/>
                    </a:lnTo>
                    <a:lnTo>
                      <a:pt x="22" y="35"/>
                    </a:lnTo>
                    <a:lnTo>
                      <a:pt x="27" y="41"/>
                    </a:lnTo>
                    <a:lnTo>
                      <a:pt x="32" y="51"/>
                    </a:lnTo>
                    <a:lnTo>
                      <a:pt x="37" y="66"/>
                    </a:lnTo>
                    <a:lnTo>
                      <a:pt x="41" y="81"/>
                    </a:lnTo>
                    <a:lnTo>
                      <a:pt x="41" y="95"/>
                    </a:lnTo>
                    <a:lnTo>
                      <a:pt x="41" y="105"/>
                    </a:lnTo>
                    <a:lnTo>
                      <a:pt x="41" y="111"/>
                    </a:lnTo>
                    <a:lnTo>
                      <a:pt x="41" y="113"/>
                    </a:lnTo>
                    <a:lnTo>
                      <a:pt x="33" y="1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58"/>
              <p:cNvSpPr>
                <a:spLocks/>
              </p:cNvSpPr>
              <p:nvPr/>
            </p:nvSpPr>
            <p:spPr bwMode="auto">
              <a:xfrm>
                <a:off x="5284" y="2134"/>
                <a:ext cx="23" cy="13"/>
              </a:xfrm>
              <a:custGeom>
                <a:avLst/>
                <a:gdLst>
                  <a:gd name="T0" fmla="*/ 6 w 23"/>
                  <a:gd name="T1" fmla="*/ 0 h 27"/>
                  <a:gd name="T2" fmla="*/ 3 w 23"/>
                  <a:gd name="T3" fmla="*/ 0 h 27"/>
                  <a:gd name="T4" fmla="*/ 1 w 23"/>
                  <a:gd name="T5" fmla="*/ 0 h 27"/>
                  <a:gd name="T6" fmla="*/ 0 w 23"/>
                  <a:gd name="T7" fmla="*/ 0 h 27"/>
                  <a:gd name="T8" fmla="*/ 1 w 23"/>
                  <a:gd name="T9" fmla="*/ 0 h 27"/>
                  <a:gd name="T10" fmla="*/ 4 w 23"/>
                  <a:gd name="T11" fmla="*/ 0 h 27"/>
                  <a:gd name="T12" fmla="*/ 8 w 23"/>
                  <a:gd name="T13" fmla="*/ 0 h 27"/>
                  <a:gd name="T14" fmla="*/ 11 w 23"/>
                  <a:gd name="T15" fmla="*/ 0 h 27"/>
                  <a:gd name="T16" fmla="*/ 13 w 23"/>
                  <a:gd name="T17" fmla="*/ 0 h 27"/>
                  <a:gd name="T18" fmla="*/ 13 w 23"/>
                  <a:gd name="T19" fmla="*/ 0 h 27"/>
                  <a:gd name="T20" fmla="*/ 13 w 23"/>
                  <a:gd name="T21" fmla="*/ 0 h 27"/>
                  <a:gd name="T22" fmla="*/ 15 w 23"/>
                  <a:gd name="T23" fmla="*/ 0 h 27"/>
                  <a:gd name="T24" fmla="*/ 16 w 23"/>
                  <a:gd name="T25" fmla="*/ 0 h 27"/>
                  <a:gd name="T26" fmla="*/ 16 w 23"/>
                  <a:gd name="T27" fmla="*/ 0 h 27"/>
                  <a:gd name="T28" fmla="*/ 16 w 23"/>
                  <a:gd name="T29" fmla="*/ 0 h 27"/>
                  <a:gd name="T30" fmla="*/ 16 w 23"/>
                  <a:gd name="T31" fmla="*/ 0 h 27"/>
                  <a:gd name="T32" fmla="*/ 16 w 23"/>
                  <a:gd name="T33" fmla="*/ 0 h 27"/>
                  <a:gd name="T34" fmla="*/ 17 w 23"/>
                  <a:gd name="T35" fmla="*/ 0 h 27"/>
                  <a:gd name="T36" fmla="*/ 19 w 23"/>
                  <a:gd name="T37" fmla="*/ 0 h 27"/>
                  <a:gd name="T38" fmla="*/ 21 w 23"/>
                  <a:gd name="T39" fmla="*/ 0 h 27"/>
                  <a:gd name="T40" fmla="*/ 23 w 23"/>
                  <a:gd name="T41" fmla="*/ 0 h 27"/>
                  <a:gd name="T42" fmla="*/ 22 w 23"/>
                  <a:gd name="T43" fmla="*/ 0 h 27"/>
                  <a:gd name="T44" fmla="*/ 20 w 23"/>
                  <a:gd name="T45" fmla="*/ 0 h 27"/>
                  <a:gd name="T46" fmla="*/ 17 w 23"/>
                  <a:gd name="T47" fmla="*/ 0 h 27"/>
                  <a:gd name="T48" fmla="*/ 14 w 23"/>
                  <a:gd name="T49" fmla="*/ 0 h 27"/>
                  <a:gd name="T50" fmla="*/ 11 w 23"/>
                  <a:gd name="T51" fmla="*/ 0 h 27"/>
                  <a:gd name="T52" fmla="*/ 10 w 23"/>
                  <a:gd name="T53" fmla="*/ 0 h 27"/>
                  <a:gd name="T54" fmla="*/ 10 w 23"/>
                  <a:gd name="T55" fmla="*/ 0 h 27"/>
                  <a:gd name="T56" fmla="*/ 11 w 23"/>
                  <a:gd name="T57" fmla="*/ 0 h 27"/>
                  <a:gd name="T58" fmla="*/ 13 w 23"/>
                  <a:gd name="T59" fmla="*/ 0 h 27"/>
                  <a:gd name="T60" fmla="*/ 14 w 23"/>
                  <a:gd name="T61" fmla="*/ 0 h 27"/>
                  <a:gd name="T62" fmla="*/ 14 w 23"/>
                  <a:gd name="T63" fmla="*/ 0 h 27"/>
                  <a:gd name="T64" fmla="*/ 13 w 23"/>
                  <a:gd name="T65" fmla="*/ 0 h 27"/>
                  <a:gd name="T66" fmla="*/ 11 w 23"/>
                  <a:gd name="T67" fmla="*/ 0 h 27"/>
                  <a:gd name="T68" fmla="*/ 9 w 23"/>
                  <a:gd name="T69" fmla="*/ 0 h 27"/>
                  <a:gd name="T70" fmla="*/ 7 w 23"/>
                  <a:gd name="T71" fmla="*/ 0 h 27"/>
                  <a:gd name="T72" fmla="*/ 6 w 23"/>
                  <a:gd name="T73" fmla="*/ 0 h 27"/>
                  <a:gd name="T74" fmla="*/ 6 w 23"/>
                  <a:gd name="T75" fmla="*/ 0 h 27"/>
                  <a:gd name="T76" fmla="*/ 7 w 23"/>
                  <a:gd name="T77" fmla="*/ 0 h 27"/>
                  <a:gd name="T78" fmla="*/ 7 w 23"/>
                  <a:gd name="T79" fmla="*/ 0 h 27"/>
                  <a:gd name="T80" fmla="*/ 7 w 23"/>
                  <a:gd name="T81" fmla="*/ 0 h 27"/>
                  <a:gd name="T82" fmla="*/ 6 w 23"/>
                  <a:gd name="T83" fmla="*/ 0 h 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"/>
                  <a:gd name="T127" fmla="*/ 0 h 27"/>
                  <a:gd name="T128" fmla="*/ 23 w 23"/>
                  <a:gd name="T129" fmla="*/ 27 h 2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" h="27">
                    <a:moveTo>
                      <a:pt x="6" y="3"/>
                    </a:moveTo>
                    <a:lnTo>
                      <a:pt x="3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4" y="17"/>
                    </a:lnTo>
                    <a:lnTo>
                      <a:pt x="8" y="15"/>
                    </a:lnTo>
                    <a:lnTo>
                      <a:pt x="11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15" y="27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6" y="21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9" y="15"/>
                    </a:lnTo>
                    <a:lnTo>
                      <a:pt x="21" y="11"/>
                    </a:lnTo>
                    <a:lnTo>
                      <a:pt x="23" y="8"/>
                    </a:lnTo>
                    <a:lnTo>
                      <a:pt x="22" y="5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7" y="11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7" y="6"/>
                    </a:lnTo>
                    <a:lnTo>
                      <a:pt x="7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59"/>
              <p:cNvSpPr>
                <a:spLocks/>
              </p:cNvSpPr>
              <p:nvPr/>
            </p:nvSpPr>
            <p:spPr bwMode="auto">
              <a:xfrm>
                <a:off x="5292" y="2158"/>
                <a:ext cx="32" cy="51"/>
              </a:xfrm>
              <a:custGeom>
                <a:avLst/>
                <a:gdLst>
                  <a:gd name="T0" fmla="*/ 0 w 32"/>
                  <a:gd name="T1" fmla="*/ 1 h 102"/>
                  <a:gd name="T2" fmla="*/ 2 w 32"/>
                  <a:gd name="T3" fmla="*/ 1 h 102"/>
                  <a:gd name="T4" fmla="*/ 8 w 32"/>
                  <a:gd name="T5" fmla="*/ 1 h 102"/>
                  <a:gd name="T6" fmla="*/ 12 w 32"/>
                  <a:gd name="T7" fmla="*/ 1 h 102"/>
                  <a:gd name="T8" fmla="*/ 12 w 32"/>
                  <a:gd name="T9" fmla="*/ 1 h 102"/>
                  <a:gd name="T10" fmla="*/ 11 w 32"/>
                  <a:gd name="T11" fmla="*/ 1 h 102"/>
                  <a:gd name="T12" fmla="*/ 8 w 32"/>
                  <a:gd name="T13" fmla="*/ 1 h 102"/>
                  <a:gd name="T14" fmla="*/ 5 w 32"/>
                  <a:gd name="T15" fmla="*/ 1 h 102"/>
                  <a:gd name="T16" fmla="*/ 5 w 32"/>
                  <a:gd name="T17" fmla="*/ 1 h 102"/>
                  <a:gd name="T18" fmla="*/ 7 w 32"/>
                  <a:gd name="T19" fmla="*/ 1 h 102"/>
                  <a:gd name="T20" fmla="*/ 10 w 32"/>
                  <a:gd name="T21" fmla="*/ 0 h 102"/>
                  <a:gd name="T22" fmla="*/ 14 w 32"/>
                  <a:gd name="T23" fmla="*/ 0 h 102"/>
                  <a:gd name="T24" fmla="*/ 18 w 32"/>
                  <a:gd name="T25" fmla="*/ 0 h 102"/>
                  <a:gd name="T26" fmla="*/ 22 w 32"/>
                  <a:gd name="T27" fmla="*/ 0 h 102"/>
                  <a:gd name="T28" fmla="*/ 26 w 32"/>
                  <a:gd name="T29" fmla="*/ 1 h 102"/>
                  <a:gd name="T30" fmla="*/ 31 w 32"/>
                  <a:gd name="T31" fmla="*/ 1 h 102"/>
                  <a:gd name="T32" fmla="*/ 32 w 32"/>
                  <a:gd name="T33" fmla="*/ 1 h 102"/>
                  <a:gd name="T34" fmla="*/ 31 w 32"/>
                  <a:gd name="T35" fmla="*/ 1 h 102"/>
                  <a:gd name="T36" fmla="*/ 26 w 32"/>
                  <a:gd name="T37" fmla="*/ 1 h 102"/>
                  <a:gd name="T38" fmla="*/ 22 w 32"/>
                  <a:gd name="T39" fmla="*/ 1 h 102"/>
                  <a:gd name="T40" fmla="*/ 18 w 32"/>
                  <a:gd name="T41" fmla="*/ 1 h 102"/>
                  <a:gd name="T42" fmla="*/ 16 w 32"/>
                  <a:gd name="T43" fmla="*/ 1 h 102"/>
                  <a:gd name="T44" fmla="*/ 16 w 32"/>
                  <a:gd name="T45" fmla="*/ 1 h 102"/>
                  <a:gd name="T46" fmla="*/ 15 w 32"/>
                  <a:gd name="T47" fmla="*/ 1 h 102"/>
                  <a:gd name="T48" fmla="*/ 18 w 32"/>
                  <a:gd name="T49" fmla="*/ 1 h 102"/>
                  <a:gd name="T50" fmla="*/ 21 w 32"/>
                  <a:gd name="T51" fmla="*/ 1 h 102"/>
                  <a:gd name="T52" fmla="*/ 23 w 32"/>
                  <a:gd name="T53" fmla="*/ 1 h 102"/>
                  <a:gd name="T54" fmla="*/ 24 w 32"/>
                  <a:gd name="T55" fmla="*/ 1 h 102"/>
                  <a:gd name="T56" fmla="*/ 23 w 32"/>
                  <a:gd name="T57" fmla="*/ 1 h 102"/>
                  <a:gd name="T58" fmla="*/ 22 w 32"/>
                  <a:gd name="T59" fmla="*/ 1 h 102"/>
                  <a:gd name="T60" fmla="*/ 20 w 32"/>
                  <a:gd name="T61" fmla="*/ 1 h 102"/>
                  <a:gd name="T62" fmla="*/ 16 w 32"/>
                  <a:gd name="T63" fmla="*/ 1 h 102"/>
                  <a:gd name="T64" fmla="*/ 14 w 32"/>
                  <a:gd name="T65" fmla="*/ 1 h 102"/>
                  <a:gd name="T66" fmla="*/ 12 w 32"/>
                  <a:gd name="T67" fmla="*/ 1 h 102"/>
                  <a:gd name="T68" fmla="*/ 12 w 32"/>
                  <a:gd name="T69" fmla="*/ 1 h 102"/>
                  <a:gd name="T70" fmla="*/ 13 w 32"/>
                  <a:gd name="T71" fmla="*/ 1 h 102"/>
                  <a:gd name="T72" fmla="*/ 15 w 32"/>
                  <a:gd name="T73" fmla="*/ 1 h 102"/>
                  <a:gd name="T74" fmla="*/ 16 w 32"/>
                  <a:gd name="T75" fmla="*/ 1 h 102"/>
                  <a:gd name="T76" fmla="*/ 18 w 32"/>
                  <a:gd name="T77" fmla="*/ 1 h 102"/>
                  <a:gd name="T78" fmla="*/ 16 w 32"/>
                  <a:gd name="T79" fmla="*/ 1 h 102"/>
                  <a:gd name="T80" fmla="*/ 16 w 32"/>
                  <a:gd name="T81" fmla="*/ 1 h 102"/>
                  <a:gd name="T82" fmla="*/ 8 w 32"/>
                  <a:gd name="T83" fmla="*/ 1 h 102"/>
                  <a:gd name="T84" fmla="*/ 0 w 32"/>
                  <a:gd name="T85" fmla="*/ 1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"/>
                  <a:gd name="T130" fmla="*/ 0 h 102"/>
                  <a:gd name="T131" fmla="*/ 32 w 32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" h="102">
                    <a:moveTo>
                      <a:pt x="0" y="100"/>
                    </a:moveTo>
                    <a:lnTo>
                      <a:pt x="2" y="91"/>
                    </a:lnTo>
                    <a:lnTo>
                      <a:pt x="8" y="69"/>
                    </a:lnTo>
                    <a:lnTo>
                      <a:pt x="12" y="43"/>
                    </a:lnTo>
                    <a:lnTo>
                      <a:pt x="12" y="21"/>
                    </a:lnTo>
                    <a:lnTo>
                      <a:pt x="11" y="19"/>
                    </a:lnTo>
                    <a:lnTo>
                      <a:pt x="8" y="18"/>
                    </a:lnTo>
                    <a:lnTo>
                      <a:pt x="5" y="13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6" y="1"/>
                    </a:lnTo>
                    <a:lnTo>
                      <a:pt x="31" y="4"/>
                    </a:lnTo>
                    <a:lnTo>
                      <a:pt x="32" y="9"/>
                    </a:lnTo>
                    <a:lnTo>
                      <a:pt x="31" y="15"/>
                    </a:lnTo>
                    <a:lnTo>
                      <a:pt x="26" y="18"/>
                    </a:lnTo>
                    <a:lnTo>
                      <a:pt x="22" y="21"/>
                    </a:lnTo>
                    <a:lnTo>
                      <a:pt x="18" y="22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5" y="19"/>
                    </a:lnTo>
                    <a:lnTo>
                      <a:pt x="18" y="18"/>
                    </a:lnTo>
                    <a:lnTo>
                      <a:pt x="21" y="16"/>
                    </a:lnTo>
                    <a:lnTo>
                      <a:pt x="23" y="15"/>
                    </a:lnTo>
                    <a:lnTo>
                      <a:pt x="24" y="13"/>
                    </a:lnTo>
                    <a:lnTo>
                      <a:pt x="23" y="10"/>
                    </a:lnTo>
                    <a:lnTo>
                      <a:pt x="22" y="9"/>
                    </a:lnTo>
                    <a:lnTo>
                      <a:pt x="20" y="6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2" y="7"/>
                    </a:lnTo>
                    <a:lnTo>
                      <a:pt x="12" y="10"/>
                    </a:lnTo>
                    <a:lnTo>
                      <a:pt x="13" y="15"/>
                    </a:lnTo>
                    <a:lnTo>
                      <a:pt x="15" y="19"/>
                    </a:lnTo>
                    <a:lnTo>
                      <a:pt x="16" y="25"/>
                    </a:lnTo>
                    <a:lnTo>
                      <a:pt x="18" y="33"/>
                    </a:lnTo>
                    <a:lnTo>
                      <a:pt x="16" y="40"/>
                    </a:lnTo>
                    <a:lnTo>
                      <a:pt x="16" y="43"/>
                    </a:lnTo>
                    <a:lnTo>
                      <a:pt x="8" y="102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60"/>
              <p:cNvSpPr>
                <a:spLocks/>
              </p:cNvSpPr>
              <p:nvPr/>
            </p:nvSpPr>
            <p:spPr bwMode="auto">
              <a:xfrm>
                <a:off x="5325" y="2133"/>
                <a:ext cx="33" cy="16"/>
              </a:xfrm>
              <a:custGeom>
                <a:avLst/>
                <a:gdLst>
                  <a:gd name="T0" fmla="*/ 7 w 33"/>
                  <a:gd name="T1" fmla="*/ 0 h 33"/>
                  <a:gd name="T2" fmla="*/ 4 w 33"/>
                  <a:gd name="T3" fmla="*/ 0 h 33"/>
                  <a:gd name="T4" fmla="*/ 1 w 33"/>
                  <a:gd name="T5" fmla="*/ 0 h 33"/>
                  <a:gd name="T6" fmla="*/ 0 w 33"/>
                  <a:gd name="T7" fmla="*/ 0 h 33"/>
                  <a:gd name="T8" fmla="*/ 2 w 33"/>
                  <a:gd name="T9" fmla="*/ 0 h 33"/>
                  <a:gd name="T10" fmla="*/ 6 w 33"/>
                  <a:gd name="T11" fmla="*/ 0 h 33"/>
                  <a:gd name="T12" fmla="*/ 11 w 33"/>
                  <a:gd name="T13" fmla="*/ 0 h 33"/>
                  <a:gd name="T14" fmla="*/ 14 w 33"/>
                  <a:gd name="T15" fmla="*/ 0 h 33"/>
                  <a:gd name="T16" fmla="*/ 15 w 33"/>
                  <a:gd name="T17" fmla="*/ 0 h 33"/>
                  <a:gd name="T18" fmla="*/ 15 w 33"/>
                  <a:gd name="T19" fmla="*/ 0 h 33"/>
                  <a:gd name="T20" fmla="*/ 16 w 33"/>
                  <a:gd name="T21" fmla="*/ 0 h 33"/>
                  <a:gd name="T22" fmla="*/ 16 w 33"/>
                  <a:gd name="T23" fmla="*/ 0 h 33"/>
                  <a:gd name="T24" fmla="*/ 17 w 33"/>
                  <a:gd name="T25" fmla="*/ 0 h 33"/>
                  <a:gd name="T26" fmla="*/ 19 w 33"/>
                  <a:gd name="T27" fmla="*/ 0 h 33"/>
                  <a:gd name="T28" fmla="*/ 21 w 33"/>
                  <a:gd name="T29" fmla="*/ 0 h 33"/>
                  <a:gd name="T30" fmla="*/ 22 w 33"/>
                  <a:gd name="T31" fmla="*/ 0 h 33"/>
                  <a:gd name="T32" fmla="*/ 25 w 33"/>
                  <a:gd name="T33" fmla="*/ 0 h 33"/>
                  <a:gd name="T34" fmla="*/ 28 w 33"/>
                  <a:gd name="T35" fmla="*/ 0 h 33"/>
                  <a:gd name="T36" fmla="*/ 32 w 33"/>
                  <a:gd name="T37" fmla="*/ 0 h 33"/>
                  <a:gd name="T38" fmla="*/ 33 w 33"/>
                  <a:gd name="T39" fmla="*/ 0 h 33"/>
                  <a:gd name="T40" fmla="*/ 32 w 33"/>
                  <a:gd name="T41" fmla="*/ 0 h 33"/>
                  <a:gd name="T42" fmla="*/ 29 w 33"/>
                  <a:gd name="T43" fmla="*/ 0 h 33"/>
                  <a:gd name="T44" fmla="*/ 28 w 33"/>
                  <a:gd name="T45" fmla="*/ 0 h 33"/>
                  <a:gd name="T46" fmla="*/ 28 w 33"/>
                  <a:gd name="T47" fmla="*/ 0 h 33"/>
                  <a:gd name="T48" fmla="*/ 29 w 33"/>
                  <a:gd name="T49" fmla="*/ 0 h 33"/>
                  <a:gd name="T50" fmla="*/ 29 w 33"/>
                  <a:gd name="T51" fmla="*/ 0 h 33"/>
                  <a:gd name="T52" fmla="*/ 27 w 33"/>
                  <a:gd name="T53" fmla="*/ 0 h 33"/>
                  <a:gd name="T54" fmla="*/ 25 w 33"/>
                  <a:gd name="T55" fmla="*/ 0 h 33"/>
                  <a:gd name="T56" fmla="*/ 20 w 33"/>
                  <a:gd name="T57" fmla="*/ 0 h 33"/>
                  <a:gd name="T58" fmla="*/ 16 w 33"/>
                  <a:gd name="T59" fmla="*/ 0 h 33"/>
                  <a:gd name="T60" fmla="*/ 12 w 33"/>
                  <a:gd name="T61" fmla="*/ 0 h 33"/>
                  <a:gd name="T62" fmla="*/ 7 w 33"/>
                  <a:gd name="T63" fmla="*/ 0 h 33"/>
                  <a:gd name="T64" fmla="*/ 5 w 33"/>
                  <a:gd name="T65" fmla="*/ 0 h 33"/>
                  <a:gd name="T66" fmla="*/ 6 w 33"/>
                  <a:gd name="T67" fmla="*/ 0 h 33"/>
                  <a:gd name="T68" fmla="*/ 8 w 33"/>
                  <a:gd name="T69" fmla="*/ 0 h 33"/>
                  <a:gd name="T70" fmla="*/ 8 w 33"/>
                  <a:gd name="T71" fmla="*/ 0 h 33"/>
                  <a:gd name="T72" fmla="*/ 7 w 33"/>
                  <a:gd name="T73" fmla="*/ 0 h 3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3"/>
                  <a:gd name="T112" fmla="*/ 0 h 33"/>
                  <a:gd name="T113" fmla="*/ 33 w 33"/>
                  <a:gd name="T114" fmla="*/ 33 h 3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3" h="33">
                    <a:moveTo>
                      <a:pt x="7" y="0"/>
                    </a:move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6" y="16"/>
                    </a:lnTo>
                    <a:lnTo>
                      <a:pt x="11" y="19"/>
                    </a:lnTo>
                    <a:lnTo>
                      <a:pt x="14" y="22"/>
                    </a:lnTo>
                    <a:lnTo>
                      <a:pt x="15" y="27"/>
                    </a:lnTo>
                    <a:lnTo>
                      <a:pt x="15" y="31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7" y="28"/>
                    </a:lnTo>
                    <a:lnTo>
                      <a:pt x="19" y="25"/>
                    </a:lnTo>
                    <a:lnTo>
                      <a:pt x="21" y="22"/>
                    </a:lnTo>
                    <a:lnTo>
                      <a:pt x="22" y="21"/>
                    </a:lnTo>
                    <a:lnTo>
                      <a:pt x="25" y="21"/>
                    </a:lnTo>
                    <a:lnTo>
                      <a:pt x="28" y="19"/>
                    </a:lnTo>
                    <a:lnTo>
                      <a:pt x="32" y="18"/>
                    </a:lnTo>
                    <a:lnTo>
                      <a:pt x="33" y="13"/>
                    </a:lnTo>
                    <a:lnTo>
                      <a:pt x="32" y="9"/>
                    </a:lnTo>
                    <a:lnTo>
                      <a:pt x="29" y="4"/>
                    </a:lnTo>
                    <a:lnTo>
                      <a:pt x="28" y="6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3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0" y="18"/>
                    </a:lnTo>
                    <a:lnTo>
                      <a:pt x="16" y="16"/>
                    </a:lnTo>
                    <a:lnTo>
                      <a:pt x="12" y="15"/>
                    </a:lnTo>
                    <a:lnTo>
                      <a:pt x="7" y="12"/>
                    </a:lnTo>
                    <a:lnTo>
                      <a:pt x="5" y="7"/>
                    </a:lnTo>
                    <a:lnTo>
                      <a:pt x="6" y="4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61"/>
              <p:cNvSpPr>
                <a:spLocks/>
              </p:cNvSpPr>
              <p:nvPr/>
            </p:nvSpPr>
            <p:spPr bwMode="auto">
              <a:xfrm>
                <a:off x="5334" y="2173"/>
                <a:ext cx="37" cy="18"/>
              </a:xfrm>
              <a:custGeom>
                <a:avLst/>
                <a:gdLst>
                  <a:gd name="T0" fmla="*/ 10 w 37"/>
                  <a:gd name="T1" fmla="*/ 1 h 34"/>
                  <a:gd name="T2" fmla="*/ 18 w 37"/>
                  <a:gd name="T3" fmla="*/ 1 h 34"/>
                  <a:gd name="T4" fmla="*/ 24 w 37"/>
                  <a:gd name="T5" fmla="*/ 1 h 34"/>
                  <a:gd name="T6" fmla="*/ 30 w 37"/>
                  <a:gd name="T7" fmla="*/ 1 h 34"/>
                  <a:gd name="T8" fmla="*/ 32 w 37"/>
                  <a:gd name="T9" fmla="*/ 1 h 34"/>
                  <a:gd name="T10" fmla="*/ 33 w 37"/>
                  <a:gd name="T11" fmla="*/ 1 h 34"/>
                  <a:gd name="T12" fmla="*/ 32 w 37"/>
                  <a:gd name="T13" fmla="*/ 1 h 34"/>
                  <a:gd name="T14" fmla="*/ 30 w 37"/>
                  <a:gd name="T15" fmla="*/ 1 h 34"/>
                  <a:gd name="T16" fmla="*/ 27 w 37"/>
                  <a:gd name="T17" fmla="*/ 1 h 34"/>
                  <a:gd name="T18" fmla="*/ 24 w 37"/>
                  <a:gd name="T19" fmla="*/ 1 h 34"/>
                  <a:gd name="T20" fmla="*/ 22 w 37"/>
                  <a:gd name="T21" fmla="*/ 1 h 34"/>
                  <a:gd name="T22" fmla="*/ 23 w 37"/>
                  <a:gd name="T23" fmla="*/ 1 h 34"/>
                  <a:gd name="T24" fmla="*/ 29 w 37"/>
                  <a:gd name="T25" fmla="*/ 1 h 34"/>
                  <a:gd name="T26" fmla="*/ 35 w 37"/>
                  <a:gd name="T27" fmla="*/ 1 h 34"/>
                  <a:gd name="T28" fmla="*/ 37 w 37"/>
                  <a:gd name="T29" fmla="*/ 1 h 34"/>
                  <a:gd name="T30" fmla="*/ 36 w 37"/>
                  <a:gd name="T31" fmla="*/ 1 h 34"/>
                  <a:gd name="T32" fmla="*/ 33 w 37"/>
                  <a:gd name="T33" fmla="*/ 1 h 34"/>
                  <a:gd name="T34" fmla="*/ 27 w 37"/>
                  <a:gd name="T35" fmla="*/ 1 h 34"/>
                  <a:gd name="T36" fmla="*/ 21 w 37"/>
                  <a:gd name="T37" fmla="*/ 1 h 34"/>
                  <a:gd name="T38" fmla="*/ 13 w 37"/>
                  <a:gd name="T39" fmla="*/ 1 h 34"/>
                  <a:gd name="T40" fmla="*/ 6 w 37"/>
                  <a:gd name="T41" fmla="*/ 1 h 34"/>
                  <a:gd name="T42" fmla="*/ 3 w 37"/>
                  <a:gd name="T43" fmla="*/ 1 h 34"/>
                  <a:gd name="T44" fmla="*/ 0 w 37"/>
                  <a:gd name="T45" fmla="*/ 1 h 34"/>
                  <a:gd name="T46" fmla="*/ 0 w 37"/>
                  <a:gd name="T47" fmla="*/ 1 h 34"/>
                  <a:gd name="T48" fmla="*/ 3 w 37"/>
                  <a:gd name="T49" fmla="*/ 1 h 34"/>
                  <a:gd name="T50" fmla="*/ 6 w 37"/>
                  <a:gd name="T51" fmla="*/ 1 h 34"/>
                  <a:gd name="T52" fmla="*/ 9 w 37"/>
                  <a:gd name="T53" fmla="*/ 1 h 34"/>
                  <a:gd name="T54" fmla="*/ 13 w 37"/>
                  <a:gd name="T55" fmla="*/ 0 h 34"/>
                  <a:gd name="T56" fmla="*/ 17 w 37"/>
                  <a:gd name="T57" fmla="*/ 0 h 34"/>
                  <a:gd name="T58" fmla="*/ 19 w 37"/>
                  <a:gd name="T59" fmla="*/ 1 h 34"/>
                  <a:gd name="T60" fmla="*/ 20 w 37"/>
                  <a:gd name="T61" fmla="*/ 1 h 34"/>
                  <a:gd name="T62" fmla="*/ 19 w 37"/>
                  <a:gd name="T63" fmla="*/ 1 h 34"/>
                  <a:gd name="T64" fmla="*/ 16 w 37"/>
                  <a:gd name="T65" fmla="*/ 1 h 34"/>
                  <a:gd name="T66" fmla="*/ 11 w 37"/>
                  <a:gd name="T67" fmla="*/ 1 h 34"/>
                  <a:gd name="T68" fmla="*/ 7 w 37"/>
                  <a:gd name="T69" fmla="*/ 1 h 34"/>
                  <a:gd name="T70" fmla="*/ 6 w 37"/>
                  <a:gd name="T71" fmla="*/ 1 h 34"/>
                  <a:gd name="T72" fmla="*/ 10 w 37"/>
                  <a:gd name="T73" fmla="*/ 1 h 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7"/>
                  <a:gd name="T112" fmla="*/ 0 h 34"/>
                  <a:gd name="T113" fmla="*/ 37 w 37"/>
                  <a:gd name="T114" fmla="*/ 34 h 3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7" h="34">
                    <a:moveTo>
                      <a:pt x="10" y="22"/>
                    </a:moveTo>
                    <a:lnTo>
                      <a:pt x="18" y="25"/>
                    </a:lnTo>
                    <a:lnTo>
                      <a:pt x="24" y="25"/>
                    </a:lnTo>
                    <a:lnTo>
                      <a:pt x="30" y="24"/>
                    </a:lnTo>
                    <a:lnTo>
                      <a:pt x="32" y="21"/>
                    </a:lnTo>
                    <a:lnTo>
                      <a:pt x="33" y="18"/>
                    </a:lnTo>
                    <a:lnTo>
                      <a:pt x="32" y="15"/>
                    </a:lnTo>
                    <a:lnTo>
                      <a:pt x="30" y="12"/>
                    </a:lnTo>
                    <a:lnTo>
                      <a:pt x="27" y="10"/>
                    </a:lnTo>
                    <a:lnTo>
                      <a:pt x="24" y="9"/>
                    </a:lnTo>
                    <a:lnTo>
                      <a:pt x="22" y="6"/>
                    </a:lnTo>
                    <a:lnTo>
                      <a:pt x="23" y="3"/>
                    </a:lnTo>
                    <a:lnTo>
                      <a:pt x="29" y="6"/>
                    </a:lnTo>
                    <a:lnTo>
                      <a:pt x="35" y="12"/>
                    </a:lnTo>
                    <a:lnTo>
                      <a:pt x="37" y="19"/>
                    </a:lnTo>
                    <a:lnTo>
                      <a:pt x="36" y="25"/>
                    </a:lnTo>
                    <a:lnTo>
                      <a:pt x="33" y="31"/>
                    </a:lnTo>
                    <a:lnTo>
                      <a:pt x="27" y="34"/>
                    </a:lnTo>
                    <a:lnTo>
                      <a:pt x="21" y="34"/>
                    </a:lnTo>
                    <a:lnTo>
                      <a:pt x="13" y="31"/>
                    </a:lnTo>
                    <a:lnTo>
                      <a:pt x="6" y="27"/>
                    </a:lnTo>
                    <a:lnTo>
                      <a:pt x="3" y="22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9" y="1"/>
                    </a:lnTo>
                    <a:lnTo>
                      <a:pt x="20" y="3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1" y="7"/>
                    </a:lnTo>
                    <a:lnTo>
                      <a:pt x="7" y="12"/>
                    </a:lnTo>
                    <a:lnTo>
                      <a:pt x="6" y="16"/>
                    </a:ln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62"/>
              <p:cNvSpPr>
                <a:spLocks/>
              </p:cNvSpPr>
              <p:nvPr/>
            </p:nvSpPr>
            <p:spPr bwMode="auto">
              <a:xfrm>
                <a:off x="5157" y="2423"/>
                <a:ext cx="93" cy="118"/>
              </a:xfrm>
              <a:custGeom>
                <a:avLst/>
                <a:gdLst>
                  <a:gd name="T0" fmla="*/ 63 w 93"/>
                  <a:gd name="T1" fmla="*/ 0 h 237"/>
                  <a:gd name="T2" fmla="*/ 55 w 93"/>
                  <a:gd name="T3" fmla="*/ 0 h 237"/>
                  <a:gd name="T4" fmla="*/ 42 w 93"/>
                  <a:gd name="T5" fmla="*/ 0 h 237"/>
                  <a:gd name="T6" fmla="*/ 28 w 93"/>
                  <a:gd name="T7" fmla="*/ 0 h 237"/>
                  <a:gd name="T8" fmla="*/ 16 w 93"/>
                  <a:gd name="T9" fmla="*/ 0 h 237"/>
                  <a:gd name="T10" fmla="*/ 14 w 93"/>
                  <a:gd name="T11" fmla="*/ 0 h 237"/>
                  <a:gd name="T12" fmla="*/ 13 w 93"/>
                  <a:gd name="T13" fmla="*/ 0 h 237"/>
                  <a:gd name="T14" fmla="*/ 2 w 93"/>
                  <a:gd name="T15" fmla="*/ 0 h 237"/>
                  <a:gd name="T16" fmla="*/ 1 w 93"/>
                  <a:gd name="T17" fmla="*/ 0 h 237"/>
                  <a:gd name="T18" fmla="*/ 10 w 93"/>
                  <a:gd name="T19" fmla="*/ 0 h 237"/>
                  <a:gd name="T20" fmla="*/ 22 w 93"/>
                  <a:gd name="T21" fmla="*/ 0 h 237"/>
                  <a:gd name="T22" fmla="*/ 32 w 93"/>
                  <a:gd name="T23" fmla="*/ 0 h 237"/>
                  <a:gd name="T24" fmla="*/ 41 w 93"/>
                  <a:gd name="T25" fmla="*/ 0 h 237"/>
                  <a:gd name="T26" fmla="*/ 53 w 93"/>
                  <a:gd name="T27" fmla="*/ 0 h 237"/>
                  <a:gd name="T28" fmla="*/ 74 w 93"/>
                  <a:gd name="T29" fmla="*/ 0 h 237"/>
                  <a:gd name="T30" fmla="*/ 87 w 93"/>
                  <a:gd name="T31" fmla="*/ 0 h 237"/>
                  <a:gd name="T32" fmla="*/ 93 w 93"/>
                  <a:gd name="T33" fmla="*/ 0 h 237"/>
                  <a:gd name="T34" fmla="*/ 90 w 93"/>
                  <a:gd name="T35" fmla="*/ 0 h 237"/>
                  <a:gd name="T36" fmla="*/ 82 w 93"/>
                  <a:gd name="T37" fmla="*/ 0 h 237"/>
                  <a:gd name="T38" fmla="*/ 70 w 93"/>
                  <a:gd name="T39" fmla="*/ 0 h 237"/>
                  <a:gd name="T40" fmla="*/ 58 w 93"/>
                  <a:gd name="T41" fmla="*/ 0 h 237"/>
                  <a:gd name="T42" fmla="*/ 49 w 93"/>
                  <a:gd name="T43" fmla="*/ 0 h 237"/>
                  <a:gd name="T44" fmla="*/ 40 w 93"/>
                  <a:gd name="T45" fmla="*/ 0 h 237"/>
                  <a:gd name="T46" fmla="*/ 32 w 93"/>
                  <a:gd name="T47" fmla="*/ 0 h 237"/>
                  <a:gd name="T48" fmla="*/ 26 w 93"/>
                  <a:gd name="T49" fmla="*/ 0 h 237"/>
                  <a:gd name="T50" fmla="*/ 14 w 93"/>
                  <a:gd name="T51" fmla="*/ 0 h 237"/>
                  <a:gd name="T52" fmla="*/ 14 w 93"/>
                  <a:gd name="T53" fmla="*/ 0 h 237"/>
                  <a:gd name="T54" fmla="*/ 24 w 93"/>
                  <a:gd name="T55" fmla="*/ 0 h 237"/>
                  <a:gd name="T56" fmla="*/ 24 w 93"/>
                  <a:gd name="T57" fmla="*/ 0 h 237"/>
                  <a:gd name="T58" fmla="*/ 20 w 93"/>
                  <a:gd name="T59" fmla="*/ 0 h 237"/>
                  <a:gd name="T60" fmla="*/ 25 w 93"/>
                  <a:gd name="T61" fmla="*/ 0 h 237"/>
                  <a:gd name="T62" fmla="*/ 40 w 93"/>
                  <a:gd name="T63" fmla="*/ 0 h 237"/>
                  <a:gd name="T64" fmla="*/ 64 w 93"/>
                  <a:gd name="T65" fmla="*/ 0 h 237"/>
                  <a:gd name="T66" fmla="*/ 68 w 93"/>
                  <a:gd name="T67" fmla="*/ 0 h 237"/>
                  <a:gd name="T68" fmla="*/ 64 w 93"/>
                  <a:gd name="T69" fmla="*/ 0 h 2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3"/>
                  <a:gd name="T106" fmla="*/ 0 h 237"/>
                  <a:gd name="T107" fmla="*/ 93 w 93"/>
                  <a:gd name="T108" fmla="*/ 237 h 2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3" h="237">
                    <a:moveTo>
                      <a:pt x="64" y="231"/>
                    </a:moveTo>
                    <a:lnTo>
                      <a:pt x="63" y="217"/>
                    </a:lnTo>
                    <a:lnTo>
                      <a:pt x="59" y="205"/>
                    </a:lnTo>
                    <a:lnTo>
                      <a:pt x="55" y="195"/>
                    </a:lnTo>
                    <a:lnTo>
                      <a:pt x="49" y="187"/>
                    </a:lnTo>
                    <a:lnTo>
                      <a:pt x="42" y="180"/>
                    </a:lnTo>
                    <a:lnTo>
                      <a:pt x="36" y="174"/>
                    </a:lnTo>
                    <a:lnTo>
                      <a:pt x="28" y="168"/>
                    </a:lnTo>
                    <a:lnTo>
                      <a:pt x="23" y="162"/>
                    </a:lnTo>
                    <a:lnTo>
                      <a:pt x="16" y="148"/>
                    </a:lnTo>
                    <a:lnTo>
                      <a:pt x="14" y="135"/>
                    </a:lnTo>
                    <a:lnTo>
                      <a:pt x="14" y="123"/>
                    </a:lnTo>
                    <a:lnTo>
                      <a:pt x="15" y="114"/>
                    </a:lnTo>
                    <a:lnTo>
                      <a:pt x="13" y="106"/>
                    </a:lnTo>
                    <a:lnTo>
                      <a:pt x="7" y="97"/>
                    </a:lnTo>
                    <a:lnTo>
                      <a:pt x="2" y="85"/>
                    </a:lnTo>
                    <a:lnTo>
                      <a:pt x="0" y="73"/>
                    </a:lnTo>
                    <a:lnTo>
                      <a:pt x="1" y="58"/>
                    </a:lnTo>
                    <a:lnTo>
                      <a:pt x="4" y="46"/>
                    </a:lnTo>
                    <a:lnTo>
                      <a:pt x="10" y="39"/>
                    </a:lnTo>
                    <a:lnTo>
                      <a:pt x="15" y="35"/>
                    </a:lnTo>
                    <a:lnTo>
                      <a:pt x="22" y="32"/>
                    </a:lnTo>
                    <a:lnTo>
                      <a:pt x="27" y="30"/>
                    </a:lnTo>
                    <a:lnTo>
                      <a:pt x="32" y="29"/>
                    </a:lnTo>
                    <a:lnTo>
                      <a:pt x="37" y="27"/>
                    </a:lnTo>
                    <a:lnTo>
                      <a:pt x="41" y="21"/>
                    </a:lnTo>
                    <a:lnTo>
                      <a:pt x="46" y="12"/>
                    </a:lnTo>
                    <a:lnTo>
                      <a:pt x="53" y="3"/>
                    </a:lnTo>
                    <a:lnTo>
                      <a:pt x="65" y="0"/>
                    </a:lnTo>
                    <a:lnTo>
                      <a:pt x="74" y="2"/>
                    </a:lnTo>
                    <a:lnTo>
                      <a:pt x="80" y="6"/>
                    </a:lnTo>
                    <a:lnTo>
                      <a:pt x="87" y="12"/>
                    </a:lnTo>
                    <a:lnTo>
                      <a:pt x="92" y="20"/>
                    </a:lnTo>
                    <a:lnTo>
                      <a:pt x="93" y="24"/>
                    </a:lnTo>
                    <a:lnTo>
                      <a:pt x="92" y="29"/>
                    </a:lnTo>
                    <a:lnTo>
                      <a:pt x="90" y="30"/>
                    </a:lnTo>
                    <a:lnTo>
                      <a:pt x="87" y="27"/>
                    </a:lnTo>
                    <a:lnTo>
                      <a:pt x="82" y="21"/>
                    </a:lnTo>
                    <a:lnTo>
                      <a:pt x="77" y="15"/>
                    </a:lnTo>
                    <a:lnTo>
                      <a:pt x="70" y="12"/>
                    </a:lnTo>
                    <a:lnTo>
                      <a:pt x="64" y="11"/>
                    </a:lnTo>
                    <a:lnTo>
                      <a:pt x="58" y="12"/>
                    </a:lnTo>
                    <a:lnTo>
                      <a:pt x="53" y="15"/>
                    </a:lnTo>
                    <a:lnTo>
                      <a:pt x="49" y="21"/>
                    </a:lnTo>
                    <a:lnTo>
                      <a:pt x="44" y="30"/>
                    </a:lnTo>
                    <a:lnTo>
                      <a:pt x="40" y="38"/>
                    </a:lnTo>
                    <a:lnTo>
                      <a:pt x="36" y="41"/>
                    </a:lnTo>
                    <a:lnTo>
                      <a:pt x="32" y="41"/>
                    </a:lnTo>
                    <a:lnTo>
                      <a:pt x="30" y="41"/>
                    </a:lnTo>
                    <a:lnTo>
                      <a:pt x="26" y="42"/>
                    </a:lnTo>
                    <a:lnTo>
                      <a:pt x="19" y="46"/>
                    </a:lnTo>
                    <a:lnTo>
                      <a:pt x="14" y="54"/>
                    </a:lnTo>
                    <a:lnTo>
                      <a:pt x="12" y="70"/>
                    </a:lnTo>
                    <a:lnTo>
                      <a:pt x="14" y="87"/>
                    </a:lnTo>
                    <a:lnTo>
                      <a:pt x="18" y="97"/>
                    </a:lnTo>
                    <a:lnTo>
                      <a:pt x="24" y="103"/>
                    </a:lnTo>
                    <a:lnTo>
                      <a:pt x="25" y="111"/>
                    </a:lnTo>
                    <a:lnTo>
                      <a:pt x="24" y="118"/>
                    </a:lnTo>
                    <a:lnTo>
                      <a:pt x="22" y="126"/>
                    </a:lnTo>
                    <a:lnTo>
                      <a:pt x="20" y="132"/>
                    </a:lnTo>
                    <a:lnTo>
                      <a:pt x="22" y="139"/>
                    </a:lnTo>
                    <a:lnTo>
                      <a:pt x="25" y="147"/>
                    </a:lnTo>
                    <a:lnTo>
                      <a:pt x="31" y="157"/>
                    </a:lnTo>
                    <a:lnTo>
                      <a:pt x="40" y="168"/>
                    </a:lnTo>
                    <a:lnTo>
                      <a:pt x="53" y="180"/>
                    </a:lnTo>
                    <a:lnTo>
                      <a:pt x="64" y="195"/>
                    </a:lnTo>
                    <a:lnTo>
                      <a:pt x="68" y="214"/>
                    </a:lnTo>
                    <a:lnTo>
                      <a:pt x="68" y="229"/>
                    </a:lnTo>
                    <a:lnTo>
                      <a:pt x="67" y="237"/>
                    </a:lnTo>
                    <a:lnTo>
                      <a:pt x="64" y="2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63"/>
              <p:cNvSpPr>
                <a:spLocks/>
              </p:cNvSpPr>
              <p:nvPr/>
            </p:nvSpPr>
            <p:spPr bwMode="auto">
              <a:xfrm>
                <a:off x="5219" y="2434"/>
                <a:ext cx="139" cy="107"/>
              </a:xfrm>
              <a:custGeom>
                <a:avLst/>
                <a:gdLst>
                  <a:gd name="T0" fmla="*/ 43 w 139"/>
                  <a:gd name="T1" fmla="*/ 1 h 214"/>
                  <a:gd name="T2" fmla="*/ 54 w 139"/>
                  <a:gd name="T3" fmla="*/ 1 h 214"/>
                  <a:gd name="T4" fmla="*/ 63 w 139"/>
                  <a:gd name="T5" fmla="*/ 0 h 214"/>
                  <a:gd name="T6" fmla="*/ 71 w 139"/>
                  <a:gd name="T7" fmla="*/ 1 h 214"/>
                  <a:gd name="T8" fmla="*/ 80 w 139"/>
                  <a:gd name="T9" fmla="*/ 1 h 214"/>
                  <a:gd name="T10" fmla="*/ 94 w 139"/>
                  <a:gd name="T11" fmla="*/ 1 h 214"/>
                  <a:gd name="T12" fmla="*/ 112 w 139"/>
                  <a:gd name="T13" fmla="*/ 1 h 214"/>
                  <a:gd name="T14" fmla="*/ 126 w 139"/>
                  <a:gd name="T15" fmla="*/ 1 h 214"/>
                  <a:gd name="T16" fmla="*/ 134 w 139"/>
                  <a:gd name="T17" fmla="*/ 1 h 214"/>
                  <a:gd name="T18" fmla="*/ 137 w 139"/>
                  <a:gd name="T19" fmla="*/ 1 h 214"/>
                  <a:gd name="T20" fmla="*/ 139 w 139"/>
                  <a:gd name="T21" fmla="*/ 1 h 214"/>
                  <a:gd name="T22" fmla="*/ 134 w 139"/>
                  <a:gd name="T23" fmla="*/ 1 h 214"/>
                  <a:gd name="T24" fmla="*/ 129 w 139"/>
                  <a:gd name="T25" fmla="*/ 1 h 214"/>
                  <a:gd name="T26" fmla="*/ 128 w 139"/>
                  <a:gd name="T27" fmla="*/ 1 h 214"/>
                  <a:gd name="T28" fmla="*/ 135 w 139"/>
                  <a:gd name="T29" fmla="*/ 1 h 214"/>
                  <a:gd name="T30" fmla="*/ 127 w 139"/>
                  <a:gd name="T31" fmla="*/ 1 h 214"/>
                  <a:gd name="T32" fmla="*/ 115 w 139"/>
                  <a:gd name="T33" fmla="*/ 1 h 214"/>
                  <a:gd name="T34" fmla="*/ 101 w 139"/>
                  <a:gd name="T35" fmla="*/ 1 h 214"/>
                  <a:gd name="T36" fmla="*/ 81 w 139"/>
                  <a:gd name="T37" fmla="*/ 1 h 214"/>
                  <a:gd name="T38" fmla="*/ 68 w 139"/>
                  <a:gd name="T39" fmla="*/ 1 h 214"/>
                  <a:gd name="T40" fmla="*/ 61 w 139"/>
                  <a:gd name="T41" fmla="*/ 1 h 214"/>
                  <a:gd name="T42" fmla="*/ 54 w 139"/>
                  <a:gd name="T43" fmla="*/ 1 h 214"/>
                  <a:gd name="T44" fmla="*/ 54 w 139"/>
                  <a:gd name="T45" fmla="*/ 1 h 214"/>
                  <a:gd name="T46" fmla="*/ 62 w 139"/>
                  <a:gd name="T47" fmla="*/ 1 h 214"/>
                  <a:gd name="T48" fmla="*/ 72 w 139"/>
                  <a:gd name="T49" fmla="*/ 1 h 214"/>
                  <a:gd name="T50" fmla="*/ 85 w 139"/>
                  <a:gd name="T51" fmla="*/ 1 h 214"/>
                  <a:gd name="T52" fmla="*/ 94 w 139"/>
                  <a:gd name="T53" fmla="*/ 1 h 214"/>
                  <a:gd name="T54" fmla="*/ 109 w 139"/>
                  <a:gd name="T55" fmla="*/ 1 h 214"/>
                  <a:gd name="T56" fmla="*/ 123 w 139"/>
                  <a:gd name="T57" fmla="*/ 1 h 214"/>
                  <a:gd name="T58" fmla="*/ 129 w 139"/>
                  <a:gd name="T59" fmla="*/ 1 h 214"/>
                  <a:gd name="T60" fmla="*/ 124 w 139"/>
                  <a:gd name="T61" fmla="*/ 1 h 214"/>
                  <a:gd name="T62" fmla="*/ 124 w 139"/>
                  <a:gd name="T63" fmla="*/ 1 h 214"/>
                  <a:gd name="T64" fmla="*/ 131 w 139"/>
                  <a:gd name="T65" fmla="*/ 1 h 214"/>
                  <a:gd name="T66" fmla="*/ 134 w 139"/>
                  <a:gd name="T67" fmla="*/ 1 h 214"/>
                  <a:gd name="T68" fmla="*/ 129 w 139"/>
                  <a:gd name="T69" fmla="*/ 1 h 214"/>
                  <a:gd name="T70" fmla="*/ 113 w 139"/>
                  <a:gd name="T71" fmla="*/ 1 h 214"/>
                  <a:gd name="T72" fmla="*/ 89 w 139"/>
                  <a:gd name="T73" fmla="*/ 1 h 214"/>
                  <a:gd name="T74" fmla="*/ 78 w 139"/>
                  <a:gd name="T75" fmla="*/ 1 h 214"/>
                  <a:gd name="T76" fmla="*/ 71 w 139"/>
                  <a:gd name="T77" fmla="*/ 1 h 214"/>
                  <a:gd name="T78" fmla="*/ 56 w 139"/>
                  <a:gd name="T79" fmla="*/ 1 h 214"/>
                  <a:gd name="T80" fmla="*/ 36 w 139"/>
                  <a:gd name="T81" fmla="*/ 1 h 214"/>
                  <a:gd name="T82" fmla="*/ 25 w 139"/>
                  <a:gd name="T83" fmla="*/ 1 h 214"/>
                  <a:gd name="T84" fmla="*/ 27 w 139"/>
                  <a:gd name="T85" fmla="*/ 1 h 214"/>
                  <a:gd name="T86" fmla="*/ 18 w 139"/>
                  <a:gd name="T87" fmla="*/ 1 h 214"/>
                  <a:gd name="T88" fmla="*/ 8 w 139"/>
                  <a:gd name="T89" fmla="*/ 1 h 214"/>
                  <a:gd name="T90" fmla="*/ 7 w 139"/>
                  <a:gd name="T91" fmla="*/ 1 h 214"/>
                  <a:gd name="T92" fmla="*/ 13 w 139"/>
                  <a:gd name="T93" fmla="*/ 1 h 214"/>
                  <a:gd name="T94" fmla="*/ 15 w 139"/>
                  <a:gd name="T95" fmla="*/ 1 h 214"/>
                  <a:gd name="T96" fmla="*/ 9 w 139"/>
                  <a:gd name="T97" fmla="*/ 1 h 214"/>
                  <a:gd name="T98" fmla="*/ 10 w 139"/>
                  <a:gd name="T99" fmla="*/ 1 h 214"/>
                  <a:gd name="T100" fmla="*/ 8 w 139"/>
                  <a:gd name="T101" fmla="*/ 1 h 214"/>
                  <a:gd name="T102" fmla="*/ 1 w 139"/>
                  <a:gd name="T103" fmla="*/ 1 h 214"/>
                  <a:gd name="T104" fmla="*/ 4 w 139"/>
                  <a:gd name="T105" fmla="*/ 1 h 214"/>
                  <a:gd name="T106" fmla="*/ 17 w 139"/>
                  <a:gd name="T107" fmla="*/ 1 h 214"/>
                  <a:gd name="T108" fmla="*/ 16 w 139"/>
                  <a:gd name="T109" fmla="*/ 1 h 214"/>
                  <a:gd name="T110" fmla="*/ 14 w 139"/>
                  <a:gd name="T111" fmla="*/ 1 h 214"/>
                  <a:gd name="T112" fmla="*/ 20 w 139"/>
                  <a:gd name="T113" fmla="*/ 1 h 214"/>
                  <a:gd name="T114" fmla="*/ 32 w 139"/>
                  <a:gd name="T115" fmla="*/ 1 h 21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9"/>
                  <a:gd name="T175" fmla="*/ 0 h 214"/>
                  <a:gd name="T176" fmla="*/ 139 w 139"/>
                  <a:gd name="T177" fmla="*/ 214 h 21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9" h="214">
                    <a:moveTo>
                      <a:pt x="37" y="15"/>
                    </a:moveTo>
                    <a:lnTo>
                      <a:pt x="43" y="9"/>
                    </a:lnTo>
                    <a:lnTo>
                      <a:pt x="48" y="3"/>
                    </a:lnTo>
                    <a:lnTo>
                      <a:pt x="54" y="2"/>
                    </a:lnTo>
                    <a:lnTo>
                      <a:pt x="58" y="0"/>
                    </a:lnTo>
                    <a:lnTo>
                      <a:pt x="63" y="0"/>
                    </a:lnTo>
                    <a:lnTo>
                      <a:pt x="68" y="0"/>
                    </a:lnTo>
                    <a:lnTo>
                      <a:pt x="71" y="2"/>
                    </a:lnTo>
                    <a:lnTo>
                      <a:pt x="74" y="3"/>
                    </a:lnTo>
                    <a:lnTo>
                      <a:pt x="80" y="9"/>
                    </a:lnTo>
                    <a:lnTo>
                      <a:pt x="86" y="18"/>
                    </a:lnTo>
                    <a:lnTo>
                      <a:pt x="94" y="27"/>
                    </a:lnTo>
                    <a:lnTo>
                      <a:pt x="101" y="31"/>
                    </a:lnTo>
                    <a:lnTo>
                      <a:pt x="112" y="36"/>
                    </a:lnTo>
                    <a:lnTo>
                      <a:pt x="121" y="40"/>
                    </a:lnTo>
                    <a:lnTo>
                      <a:pt x="126" y="46"/>
                    </a:lnTo>
                    <a:lnTo>
                      <a:pt x="131" y="52"/>
                    </a:lnTo>
                    <a:lnTo>
                      <a:pt x="134" y="58"/>
                    </a:lnTo>
                    <a:lnTo>
                      <a:pt x="135" y="64"/>
                    </a:lnTo>
                    <a:lnTo>
                      <a:pt x="137" y="69"/>
                    </a:lnTo>
                    <a:lnTo>
                      <a:pt x="138" y="75"/>
                    </a:lnTo>
                    <a:lnTo>
                      <a:pt x="139" y="85"/>
                    </a:lnTo>
                    <a:lnTo>
                      <a:pt x="137" y="93"/>
                    </a:lnTo>
                    <a:lnTo>
                      <a:pt x="134" y="99"/>
                    </a:lnTo>
                    <a:lnTo>
                      <a:pt x="132" y="102"/>
                    </a:lnTo>
                    <a:lnTo>
                      <a:pt x="129" y="103"/>
                    </a:lnTo>
                    <a:lnTo>
                      <a:pt x="128" y="108"/>
                    </a:lnTo>
                    <a:lnTo>
                      <a:pt x="128" y="114"/>
                    </a:lnTo>
                    <a:lnTo>
                      <a:pt x="133" y="121"/>
                    </a:lnTo>
                    <a:lnTo>
                      <a:pt x="135" y="132"/>
                    </a:lnTo>
                    <a:lnTo>
                      <a:pt x="133" y="145"/>
                    </a:lnTo>
                    <a:lnTo>
                      <a:pt x="127" y="159"/>
                    </a:lnTo>
                    <a:lnTo>
                      <a:pt x="121" y="168"/>
                    </a:lnTo>
                    <a:lnTo>
                      <a:pt x="115" y="175"/>
                    </a:lnTo>
                    <a:lnTo>
                      <a:pt x="109" y="183"/>
                    </a:lnTo>
                    <a:lnTo>
                      <a:pt x="101" y="189"/>
                    </a:lnTo>
                    <a:lnTo>
                      <a:pt x="92" y="192"/>
                    </a:lnTo>
                    <a:lnTo>
                      <a:pt x="81" y="195"/>
                    </a:lnTo>
                    <a:lnTo>
                      <a:pt x="73" y="201"/>
                    </a:lnTo>
                    <a:lnTo>
                      <a:pt x="68" y="207"/>
                    </a:lnTo>
                    <a:lnTo>
                      <a:pt x="65" y="211"/>
                    </a:lnTo>
                    <a:lnTo>
                      <a:pt x="61" y="213"/>
                    </a:lnTo>
                    <a:lnTo>
                      <a:pt x="57" y="214"/>
                    </a:lnTo>
                    <a:lnTo>
                      <a:pt x="54" y="214"/>
                    </a:lnTo>
                    <a:lnTo>
                      <a:pt x="53" y="211"/>
                    </a:lnTo>
                    <a:lnTo>
                      <a:pt x="54" y="210"/>
                    </a:lnTo>
                    <a:lnTo>
                      <a:pt x="58" y="208"/>
                    </a:lnTo>
                    <a:lnTo>
                      <a:pt x="62" y="207"/>
                    </a:lnTo>
                    <a:lnTo>
                      <a:pt x="67" y="201"/>
                    </a:lnTo>
                    <a:lnTo>
                      <a:pt x="72" y="193"/>
                    </a:lnTo>
                    <a:lnTo>
                      <a:pt x="79" y="189"/>
                    </a:lnTo>
                    <a:lnTo>
                      <a:pt x="85" y="187"/>
                    </a:lnTo>
                    <a:lnTo>
                      <a:pt x="89" y="186"/>
                    </a:lnTo>
                    <a:lnTo>
                      <a:pt x="94" y="184"/>
                    </a:lnTo>
                    <a:lnTo>
                      <a:pt x="101" y="181"/>
                    </a:lnTo>
                    <a:lnTo>
                      <a:pt x="109" y="174"/>
                    </a:lnTo>
                    <a:lnTo>
                      <a:pt x="117" y="162"/>
                    </a:lnTo>
                    <a:lnTo>
                      <a:pt x="123" y="148"/>
                    </a:lnTo>
                    <a:lnTo>
                      <a:pt x="127" y="139"/>
                    </a:lnTo>
                    <a:lnTo>
                      <a:pt x="129" y="130"/>
                    </a:lnTo>
                    <a:lnTo>
                      <a:pt x="127" y="121"/>
                    </a:lnTo>
                    <a:lnTo>
                      <a:pt x="124" y="112"/>
                    </a:lnTo>
                    <a:lnTo>
                      <a:pt x="123" y="105"/>
                    </a:lnTo>
                    <a:lnTo>
                      <a:pt x="124" y="99"/>
                    </a:lnTo>
                    <a:lnTo>
                      <a:pt x="127" y="94"/>
                    </a:lnTo>
                    <a:lnTo>
                      <a:pt x="131" y="88"/>
                    </a:lnTo>
                    <a:lnTo>
                      <a:pt x="134" y="82"/>
                    </a:lnTo>
                    <a:lnTo>
                      <a:pt x="134" y="76"/>
                    </a:lnTo>
                    <a:lnTo>
                      <a:pt x="133" y="69"/>
                    </a:lnTo>
                    <a:lnTo>
                      <a:pt x="129" y="61"/>
                    </a:lnTo>
                    <a:lnTo>
                      <a:pt x="123" y="52"/>
                    </a:lnTo>
                    <a:lnTo>
                      <a:pt x="113" y="46"/>
                    </a:lnTo>
                    <a:lnTo>
                      <a:pt x="101" y="42"/>
                    </a:lnTo>
                    <a:lnTo>
                      <a:pt x="89" y="37"/>
                    </a:lnTo>
                    <a:lnTo>
                      <a:pt x="82" y="30"/>
                    </a:lnTo>
                    <a:lnTo>
                      <a:pt x="78" y="22"/>
                    </a:lnTo>
                    <a:lnTo>
                      <a:pt x="74" y="18"/>
                    </a:lnTo>
                    <a:lnTo>
                      <a:pt x="71" y="15"/>
                    </a:lnTo>
                    <a:lnTo>
                      <a:pt x="65" y="12"/>
                    </a:lnTo>
                    <a:lnTo>
                      <a:pt x="56" y="12"/>
                    </a:lnTo>
                    <a:lnTo>
                      <a:pt x="46" y="20"/>
                    </a:lnTo>
                    <a:lnTo>
                      <a:pt x="36" y="31"/>
                    </a:lnTo>
                    <a:lnTo>
                      <a:pt x="29" y="43"/>
                    </a:lnTo>
                    <a:lnTo>
                      <a:pt x="25" y="58"/>
                    </a:lnTo>
                    <a:lnTo>
                      <a:pt x="27" y="78"/>
                    </a:lnTo>
                    <a:lnTo>
                      <a:pt x="27" y="90"/>
                    </a:lnTo>
                    <a:lnTo>
                      <a:pt x="23" y="100"/>
                    </a:lnTo>
                    <a:lnTo>
                      <a:pt x="18" y="108"/>
                    </a:lnTo>
                    <a:lnTo>
                      <a:pt x="12" y="114"/>
                    </a:lnTo>
                    <a:lnTo>
                      <a:pt x="8" y="118"/>
                    </a:lnTo>
                    <a:lnTo>
                      <a:pt x="6" y="126"/>
                    </a:lnTo>
                    <a:lnTo>
                      <a:pt x="7" y="135"/>
                    </a:lnTo>
                    <a:lnTo>
                      <a:pt x="9" y="144"/>
                    </a:lnTo>
                    <a:lnTo>
                      <a:pt x="13" y="156"/>
                    </a:lnTo>
                    <a:lnTo>
                      <a:pt x="15" y="174"/>
                    </a:lnTo>
                    <a:lnTo>
                      <a:pt x="15" y="189"/>
                    </a:lnTo>
                    <a:lnTo>
                      <a:pt x="13" y="196"/>
                    </a:lnTo>
                    <a:lnTo>
                      <a:pt x="9" y="193"/>
                    </a:lnTo>
                    <a:lnTo>
                      <a:pt x="10" y="189"/>
                    </a:lnTo>
                    <a:lnTo>
                      <a:pt x="10" y="180"/>
                    </a:lnTo>
                    <a:lnTo>
                      <a:pt x="10" y="172"/>
                    </a:lnTo>
                    <a:lnTo>
                      <a:pt x="8" y="163"/>
                    </a:lnTo>
                    <a:lnTo>
                      <a:pt x="4" y="150"/>
                    </a:lnTo>
                    <a:lnTo>
                      <a:pt x="1" y="136"/>
                    </a:lnTo>
                    <a:lnTo>
                      <a:pt x="0" y="124"/>
                    </a:lnTo>
                    <a:lnTo>
                      <a:pt x="4" y="115"/>
                    </a:lnTo>
                    <a:lnTo>
                      <a:pt x="10" y="103"/>
                    </a:lnTo>
                    <a:lnTo>
                      <a:pt x="17" y="93"/>
                    </a:lnTo>
                    <a:lnTo>
                      <a:pt x="18" y="84"/>
                    </a:lnTo>
                    <a:lnTo>
                      <a:pt x="16" y="76"/>
                    </a:lnTo>
                    <a:lnTo>
                      <a:pt x="15" y="69"/>
                    </a:lnTo>
                    <a:lnTo>
                      <a:pt x="14" y="60"/>
                    </a:lnTo>
                    <a:lnTo>
                      <a:pt x="16" y="52"/>
                    </a:lnTo>
                    <a:lnTo>
                      <a:pt x="20" y="43"/>
                    </a:lnTo>
                    <a:lnTo>
                      <a:pt x="26" y="33"/>
                    </a:lnTo>
                    <a:lnTo>
                      <a:pt x="32" y="22"/>
                    </a:lnTo>
                    <a:lnTo>
                      <a:pt x="37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Freeform 64"/>
              <p:cNvSpPr>
                <a:spLocks/>
              </p:cNvSpPr>
              <p:nvPr/>
            </p:nvSpPr>
            <p:spPr bwMode="auto">
              <a:xfrm>
                <a:off x="5272" y="2489"/>
                <a:ext cx="123" cy="69"/>
              </a:xfrm>
              <a:custGeom>
                <a:avLst/>
                <a:gdLst>
                  <a:gd name="T0" fmla="*/ 0 w 123"/>
                  <a:gd name="T1" fmla="*/ 1 h 138"/>
                  <a:gd name="T2" fmla="*/ 2 w 123"/>
                  <a:gd name="T3" fmla="*/ 1 h 138"/>
                  <a:gd name="T4" fmla="*/ 6 w 123"/>
                  <a:gd name="T5" fmla="*/ 1 h 138"/>
                  <a:gd name="T6" fmla="*/ 21 w 123"/>
                  <a:gd name="T7" fmla="*/ 1 h 138"/>
                  <a:gd name="T8" fmla="*/ 31 w 123"/>
                  <a:gd name="T9" fmla="*/ 1 h 138"/>
                  <a:gd name="T10" fmla="*/ 39 w 123"/>
                  <a:gd name="T11" fmla="*/ 1 h 138"/>
                  <a:gd name="T12" fmla="*/ 49 w 123"/>
                  <a:gd name="T13" fmla="*/ 1 h 138"/>
                  <a:gd name="T14" fmla="*/ 59 w 123"/>
                  <a:gd name="T15" fmla="*/ 1 h 138"/>
                  <a:gd name="T16" fmla="*/ 69 w 123"/>
                  <a:gd name="T17" fmla="*/ 1 h 138"/>
                  <a:gd name="T18" fmla="*/ 80 w 123"/>
                  <a:gd name="T19" fmla="*/ 1 h 138"/>
                  <a:gd name="T20" fmla="*/ 87 w 123"/>
                  <a:gd name="T21" fmla="*/ 1 h 138"/>
                  <a:gd name="T22" fmla="*/ 96 w 123"/>
                  <a:gd name="T23" fmla="*/ 1 h 138"/>
                  <a:gd name="T24" fmla="*/ 108 w 123"/>
                  <a:gd name="T25" fmla="*/ 1 h 138"/>
                  <a:gd name="T26" fmla="*/ 119 w 123"/>
                  <a:gd name="T27" fmla="*/ 1 h 138"/>
                  <a:gd name="T28" fmla="*/ 117 w 123"/>
                  <a:gd name="T29" fmla="*/ 1 h 138"/>
                  <a:gd name="T30" fmla="*/ 119 w 123"/>
                  <a:gd name="T31" fmla="*/ 1 h 138"/>
                  <a:gd name="T32" fmla="*/ 123 w 123"/>
                  <a:gd name="T33" fmla="*/ 1 h 138"/>
                  <a:gd name="T34" fmla="*/ 110 w 123"/>
                  <a:gd name="T35" fmla="*/ 1 h 138"/>
                  <a:gd name="T36" fmla="*/ 94 w 123"/>
                  <a:gd name="T37" fmla="*/ 1 h 138"/>
                  <a:gd name="T38" fmla="*/ 99 w 123"/>
                  <a:gd name="T39" fmla="*/ 1 h 138"/>
                  <a:gd name="T40" fmla="*/ 108 w 123"/>
                  <a:gd name="T41" fmla="*/ 1 h 138"/>
                  <a:gd name="T42" fmla="*/ 118 w 123"/>
                  <a:gd name="T43" fmla="*/ 1 h 138"/>
                  <a:gd name="T44" fmla="*/ 117 w 123"/>
                  <a:gd name="T45" fmla="*/ 1 h 138"/>
                  <a:gd name="T46" fmla="*/ 111 w 123"/>
                  <a:gd name="T47" fmla="*/ 1 h 138"/>
                  <a:gd name="T48" fmla="*/ 112 w 123"/>
                  <a:gd name="T49" fmla="*/ 1 h 138"/>
                  <a:gd name="T50" fmla="*/ 109 w 123"/>
                  <a:gd name="T51" fmla="*/ 1 h 138"/>
                  <a:gd name="T52" fmla="*/ 100 w 123"/>
                  <a:gd name="T53" fmla="*/ 1 h 138"/>
                  <a:gd name="T54" fmla="*/ 91 w 123"/>
                  <a:gd name="T55" fmla="*/ 1 h 138"/>
                  <a:gd name="T56" fmla="*/ 81 w 123"/>
                  <a:gd name="T57" fmla="*/ 1 h 138"/>
                  <a:gd name="T58" fmla="*/ 72 w 123"/>
                  <a:gd name="T59" fmla="*/ 1 h 138"/>
                  <a:gd name="T60" fmla="*/ 66 w 123"/>
                  <a:gd name="T61" fmla="*/ 1 h 138"/>
                  <a:gd name="T62" fmla="*/ 55 w 123"/>
                  <a:gd name="T63" fmla="*/ 1 h 138"/>
                  <a:gd name="T64" fmla="*/ 40 w 123"/>
                  <a:gd name="T65" fmla="*/ 1 h 138"/>
                  <a:gd name="T66" fmla="*/ 28 w 123"/>
                  <a:gd name="T67" fmla="*/ 1 h 138"/>
                  <a:gd name="T68" fmla="*/ 20 w 123"/>
                  <a:gd name="T69" fmla="*/ 1 h 138"/>
                  <a:gd name="T70" fmla="*/ 7 w 123"/>
                  <a:gd name="T71" fmla="*/ 1 h 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3"/>
                  <a:gd name="T109" fmla="*/ 0 h 138"/>
                  <a:gd name="T110" fmla="*/ 123 w 123"/>
                  <a:gd name="T111" fmla="*/ 138 h 1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3" h="138">
                    <a:moveTo>
                      <a:pt x="0" y="135"/>
                    </a:moveTo>
                    <a:lnTo>
                      <a:pt x="0" y="136"/>
                    </a:lnTo>
                    <a:lnTo>
                      <a:pt x="1" y="136"/>
                    </a:lnTo>
                    <a:lnTo>
                      <a:pt x="2" y="136"/>
                    </a:lnTo>
                    <a:lnTo>
                      <a:pt x="3" y="138"/>
                    </a:lnTo>
                    <a:lnTo>
                      <a:pt x="6" y="135"/>
                    </a:lnTo>
                    <a:lnTo>
                      <a:pt x="13" y="129"/>
                    </a:lnTo>
                    <a:lnTo>
                      <a:pt x="21" y="124"/>
                    </a:lnTo>
                    <a:lnTo>
                      <a:pt x="28" y="124"/>
                    </a:lnTo>
                    <a:lnTo>
                      <a:pt x="31" y="126"/>
                    </a:lnTo>
                    <a:lnTo>
                      <a:pt x="34" y="127"/>
                    </a:lnTo>
                    <a:lnTo>
                      <a:pt x="39" y="127"/>
                    </a:lnTo>
                    <a:lnTo>
                      <a:pt x="44" y="127"/>
                    </a:lnTo>
                    <a:lnTo>
                      <a:pt x="49" y="127"/>
                    </a:lnTo>
                    <a:lnTo>
                      <a:pt x="55" y="127"/>
                    </a:lnTo>
                    <a:lnTo>
                      <a:pt x="59" y="124"/>
                    </a:lnTo>
                    <a:lnTo>
                      <a:pt x="62" y="121"/>
                    </a:lnTo>
                    <a:lnTo>
                      <a:pt x="69" y="115"/>
                    </a:lnTo>
                    <a:lnTo>
                      <a:pt x="74" y="114"/>
                    </a:lnTo>
                    <a:lnTo>
                      <a:pt x="80" y="115"/>
                    </a:lnTo>
                    <a:lnTo>
                      <a:pt x="83" y="115"/>
                    </a:lnTo>
                    <a:lnTo>
                      <a:pt x="87" y="112"/>
                    </a:lnTo>
                    <a:lnTo>
                      <a:pt x="91" y="106"/>
                    </a:lnTo>
                    <a:lnTo>
                      <a:pt x="96" y="103"/>
                    </a:lnTo>
                    <a:lnTo>
                      <a:pt x="101" y="102"/>
                    </a:lnTo>
                    <a:lnTo>
                      <a:pt x="108" y="100"/>
                    </a:lnTo>
                    <a:lnTo>
                      <a:pt x="114" y="93"/>
                    </a:lnTo>
                    <a:lnTo>
                      <a:pt x="119" y="81"/>
                    </a:lnTo>
                    <a:lnTo>
                      <a:pt x="118" y="67"/>
                    </a:lnTo>
                    <a:lnTo>
                      <a:pt x="117" y="61"/>
                    </a:lnTo>
                    <a:lnTo>
                      <a:pt x="118" y="52"/>
                    </a:lnTo>
                    <a:lnTo>
                      <a:pt x="119" y="45"/>
                    </a:lnTo>
                    <a:lnTo>
                      <a:pt x="121" y="39"/>
                    </a:lnTo>
                    <a:lnTo>
                      <a:pt x="123" y="28"/>
                    </a:lnTo>
                    <a:lnTo>
                      <a:pt x="120" y="13"/>
                    </a:lnTo>
                    <a:lnTo>
                      <a:pt x="110" y="3"/>
                    </a:lnTo>
                    <a:lnTo>
                      <a:pt x="95" y="0"/>
                    </a:lnTo>
                    <a:lnTo>
                      <a:pt x="94" y="1"/>
                    </a:lnTo>
                    <a:lnTo>
                      <a:pt x="96" y="3"/>
                    </a:lnTo>
                    <a:lnTo>
                      <a:pt x="99" y="6"/>
                    </a:lnTo>
                    <a:lnTo>
                      <a:pt x="104" y="7"/>
                    </a:lnTo>
                    <a:lnTo>
                      <a:pt x="108" y="10"/>
                    </a:lnTo>
                    <a:lnTo>
                      <a:pt x="113" y="15"/>
                    </a:lnTo>
                    <a:lnTo>
                      <a:pt x="118" y="22"/>
                    </a:lnTo>
                    <a:lnTo>
                      <a:pt x="119" y="28"/>
                    </a:lnTo>
                    <a:lnTo>
                      <a:pt x="117" y="36"/>
                    </a:lnTo>
                    <a:lnTo>
                      <a:pt x="113" y="45"/>
                    </a:lnTo>
                    <a:lnTo>
                      <a:pt x="111" y="55"/>
                    </a:lnTo>
                    <a:lnTo>
                      <a:pt x="111" y="64"/>
                    </a:lnTo>
                    <a:lnTo>
                      <a:pt x="112" y="73"/>
                    </a:lnTo>
                    <a:lnTo>
                      <a:pt x="111" y="81"/>
                    </a:lnTo>
                    <a:lnTo>
                      <a:pt x="109" y="87"/>
                    </a:lnTo>
                    <a:lnTo>
                      <a:pt x="105" y="91"/>
                    </a:lnTo>
                    <a:lnTo>
                      <a:pt x="100" y="93"/>
                    </a:lnTo>
                    <a:lnTo>
                      <a:pt x="95" y="94"/>
                    </a:lnTo>
                    <a:lnTo>
                      <a:pt x="91" y="97"/>
                    </a:lnTo>
                    <a:lnTo>
                      <a:pt x="85" y="103"/>
                    </a:lnTo>
                    <a:lnTo>
                      <a:pt x="81" y="108"/>
                    </a:lnTo>
                    <a:lnTo>
                      <a:pt x="76" y="111"/>
                    </a:lnTo>
                    <a:lnTo>
                      <a:pt x="72" y="111"/>
                    </a:lnTo>
                    <a:lnTo>
                      <a:pt x="69" y="111"/>
                    </a:lnTo>
                    <a:lnTo>
                      <a:pt x="66" y="112"/>
                    </a:lnTo>
                    <a:lnTo>
                      <a:pt x="60" y="117"/>
                    </a:lnTo>
                    <a:lnTo>
                      <a:pt x="55" y="120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3" y="117"/>
                    </a:lnTo>
                    <a:lnTo>
                      <a:pt x="28" y="115"/>
                    </a:lnTo>
                    <a:lnTo>
                      <a:pt x="22" y="117"/>
                    </a:lnTo>
                    <a:lnTo>
                      <a:pt x="20" y="118"/>
                    </a:lnTo>
                    <a:lnTo>
                      <a:pt x="15" y="121"/>
                    </a:lnTo>
                    <a:lnTo>
                      <a:pt x="7" y="127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65"/>
              <p:cNvSpPr>
                <a:spLocks/>
              </p:cNvSpPr>
              <p:nvPr/>
            </p:nvSpPr>
            <p:spPr bwMode="auto">
              <a:xfrm>
                <a:off x="5228" y="2182"/>
                <a:ext cx="30" cy="15"/>
              </a:xfrm>
              <a:custGeom>
                <a:avLst/>
                <a:gdLst>
                  <a:gd name="T0" fmla="*/ 23 w 30"/>
                  <a:gd name="T1" fmla="*/ 1 h 28"/>
                  <a:gd name="T2" fmla="*/ 23 w 30"/>
                  <a:gd name="T3" fmla="*/ 1 h 28"/>
                  <a:gd name="T4" fmla="*/ 25 w 30"/>
                  <a:gd name="T5" fmla="*/ 1 h 28"/>
                  <a:gd name="T6" fmla="*/ 26 w 30"/>
                  <a:gd name="T7" fmla="*/ 1 h 28"/>
                  <a:gd name="T8" fmla="*/ 27 w 30"/>
                  <a:gd name="T9" fmla="*/ 1 h 28"/>
                  <a:gd name="T10" fmla="*/ 28 w 30"/>
                  <a:gd name="T11" fmla="*/ 1 h 28"/>
                  <a:gd name="T12" fmla="*/ 30 w 30"/>
                  <a:gd name="T13" fmla="*/ 1 h 28"/>
                  <a:gd name="T14" fmla="*/ 28 w 30"/>
                  <a:gd name="T15" fmla="*/ 1 h 28"/>
                  <a:gd name="T16" fmla="*/ 23 w 30"/>
                  <a:gd name="T17" fmla="*/ 1 h 28"/>
                  <a:gd name="T18" fmla="*/ 16 w 30"/>
                  <a:gd name="T19" fmla="*/ 1 h 28"/>
                  <a:gd name="T20" fmla="*/ 8 w 30"/>
                  <a:gd name="T21" fmla="*/ 1 h 28"/>
                  <a:gd name="T22" fmla="*/ 3 w 30"/>
                  <a:gd name="T23" fmla="*/ 1 h 28"/>
                  <a:gd name="T24" fmla="*/ 0 w 30"/>
                  <a:gd name="T25" fmla="*/ 1 h 28"/>
                  <a:gd name="T26" fmla="*/ 0 w 30"/>
                  <a:gd name="T27" fmla="*/ 1 h 28"/>
                  <a:gd name="T28" fmla="*/ 0 w 30"/>
                  <a:gd name="T29" fmla="*/ 1 h 28"/>
                  <a:gd name="T30" fmla="*/ 0 w 30"/>
                  <a:gd name="T31" fmla="*/ 1 h 28"/>
                  <a:gd name="T32" fmla="*/ 0 w 30"/>
                  <a:gd name="T33" fmla="*/ 1 h 28"/>
                  <a:gd name="T34" fmla="*/ 4 w 30"/>
                  <a:gd name="T35" fmla="*/ 1 h 28"/>
                  <a:gd name="T36" fmla="*/ 11 w 30"/>
                  <a:gd name="T37" fmla="*/ 1 h 28"/>
                  <a:gd name="T38" fmla="*/ 19 w 30"/>
                  <a:gd name="T39" fmla="*/ 0 h 28"/>
                  <a:gd name="T40" fmla="*/ 23 w 30"/>
                  <a:gd name="T41" fmla="*/ 1 h 2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0"/>
                  <a:gd name="T64" fmla="*/ 0 h 28"/>
                  <a:gd name="T65" fmla="*/ 30 w 30"/>
                  <a:gd name="T66" fmla="*/ 28 h 2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0" h="28">
                    <a:moveTo>
                      <a:pt x="23" y="1"/>
                    </a:moveTo>
                    <a:lnTo>
                      <a:pt x="23" y="3"/>
                    </a:lnTo>
                    <a:lnTo>
                      <a:pt x="25" y="3"/>
                    </a:lnTo>
                    <a:lnTo>
                      <a:pt x="26" y="4"/>
                    </a:lnTo>
                    <a:lnTo>
                      <a:pt x="27" y="6"/>
                    </a:lnTo>
                    <a:lnTo>
                      <a:pt x="28" y="7"/>
                    </a:lnTo>
                    <a:lnTo>
                      <a:pt x="30" y="10"/>
                    </a:lnTo>
                    <a:lnTo>
                      <a:pt x="28" y="15"/>
                    </a:lnTo>
                    <a:lnTo>
                      <a:pt x="23" y="21"/>
                    </a:lnTo>
                    <a:lnTo>
                      <a:pt x="16" y="25"/>
                    </a:lnTo>
                    <a:lnTo>
                      <a:pt x="8" y="28"/>
                    </a:lnTo>
                    <a:lnTo>
                      <a:pt x="3" y="28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4" y="10"/>
                    </a:lnTo>
                    <a:lnTo>
                      <a:pt x="11" y="4"/>
                    </a:lnTo>
                    <a:lnTo>
                      <a:pt x="19" y="0"/>
                    </a:ln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66"/>
              <p:cNvSpPr>
                <a:spLocks/>
              </p:cNvSpPr>
              <p:nvPr/>
            </p:nvSpPr>
            <p:spPr bwMode="auto">
              <a:xfrm>
                <a:off x="5247" y="2156"/>
                <a:ext cx="27" cy="11"/>
              </a:xfrm>
              <a:custGeom>
                <a:avLst/>
                <a:gdLst>
                  <a:gd name="T0" fmla="*/ 7 w 27"/>
                  <a:gd name="T1" fmla="*/ 0 h 23"/>
                  <a:gd name="T2" fmla="*/ 4 w 27"/>
                  <a:gd name="T3" fmla="*/ 0 h 23"/>
                  <a:gd name="T4" fmla="*/ 3 w 27"/>
                  <a:gd name="T5" fmla="*/ 0 h 23"/>
                  <a:gd name="T6" fmla="*/ 2 w 27"/>
                  <a:gd name="T7" fmla="*/ 0 h 23"/>
                  <a:gd name="T8" fmla="*/ 1 w 27"/>
                  <a:gd name="T9" fmla="*/ 0 h 23"/>
                  <a:gd name="T10" fmla="*/ 0 w 27"/>
                  <a:gd name="T11" fmla="*/ 0 h 23"/>
                  <a:gd name="T12" fmla="*/ 2 w 27"/>
                  <a:gd name="T13" fmla="*/ 0 h 23"/>
                  <a:gd name="T14" fmla="*/ 5 w 27"/>
                  <a:gd name="T15" fmla="*/ 0 h 23"/>
                  <a:gd name="T16" fmla="*/ 12 w 27"/>
                  <a:gd name="T17" fmla="*/ 0 h 23"/>
                  <a:gd name="T18" fmla="*/ 18 w 27"/>
                  <a:gd name="T19" fmla="*/ 0 h 23"/>
                  <a:gd name="T20" fmla="*/ 22 w 27"/>
                  <a:gd name="T21" fmla="*/ 0 h 23"/>
                  <a:gd name="T22" fmla="*/ 26 w 27"/>
                  <a:gd name="T23" fmla="*/ 0 h 23"/>
                  <a:gd name="T24" fmla="*/ 27 w 27"/>
                  <a:gd name="T25" fmla="*/ 0 h 23"/>
                  <a:gd name="T26" fmla="*/ 27 w 27"/>
                  <a:gd name="T27" fmla="*/ 0 h 23"/>
                  <a:gd name="T28" fmla="*/ 24 w 27"/>
                  <a:gd name="T29" fmla="*/ 0 h 23"/>
                  <a:gd name="T30" fmla="*/ 20 w 27"/>
                  <a:gd name="T31" fmla="*/ 0 h 23"/>
                  <a:gd name="T32" fmla="*/ 17 w 27"/>
                  <a:gd name="T33" fmla="*/ 0 h 23"/>
                  <a:gd name="T34" fmla="*/ 16 w 27"/>
                  <a:gd name="T35" fmla="*/ 0 h 23"/>
                  <a:gd name="T36" fmla="*/ 14 w 27"/>
                  <a:gd name="T37" fmla="*/ 0 h 23"/>
                  <a:gd name="T38" fmla="*/ 12 w 27"/>
                  <a:gd name="T39" fmla="*/ 0 h 23"/>
                  <a:gd name="T40" fmla="*/ 7 w 27"/>
                  <a:gd name="T41" fmla="*/ 0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"/>
                  <a:gd name="T64" fmla="*/ 0 h 23"/>
                  <a:gd name="T65" fmla="*/ 27 w 27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" h="23">
                    <a:moveTo>
                      <a:pt x="7" y="23"/>
                    </a:moveTo>
                    <a:lnTo>
                      <a:pt x="4" y="21"/>
                    </a:lnTo>
                    <a:lnTo>
                      <a:pt x="3" y="20"/>
                    </a:lnTo>
                    <a:lnTo>
                      <a:pt x="2" y="18"/>
                    </a:lnTo>
                    <a:lnTo>
                      <a:pt x="1" y="17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27" y="9"/>
                    </a:lnTo>
                    <a:lnTo>
                      <a:pt x="27" y="12"/>
                    </a:lnTo>
                    <a:lnTo>
                      <a:pt x="24" y="15"/>
                    </a:lnTo>
                    <a:lnTo>
                      <a:pt x="20" y="18"/>
                    </a:lnTo>
                    <a:lnTo>
                      <a:pt x="17" y="20"/>
                    </a:lnTo>
                    <a:lnTo>
                      <a:pt x="16" y="20"/>
                    </a:lnTo>
                    <a:lnTo>
                      <a:pt x="14" y="21"/>
                    </a:lnTo>
                    <a:lnTo>
                      <a:pt x="12" y="23"/>
                    </a:ln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67"/>
              <p:cNvSpPr>
                <a:spLocks/>
              </p:cNvSpPr>
              <p:nvPr/>
            </p:nvSpPr>
            <p:spPr bwMode="auto">
              <a:xfrm>
                <a:off x="5290" y="2134"/>
                <a:ext cx="8" cy="5"/>
              </a:xfrm>
              <a:custGeom>
                <a:avLst/>
                <a:gdLst>
                  <a:gd name="T0" fmla="*/ 1 w 8"/>
                  <a:gd name="T1" fmla="*/ 1 h 9"/>
                  <a:gd name="T2" fmla="*/ 1 w 8"/>
                  <a:gd name="T3" fmla="*/ 1 h 9"/>
                  <a:gd name="T4" fmla="*/ 1 w 8"/>
                  <a:gd name="T5" fmla="*/ 1 h 9"/>
                  <a:gd name="T6" fmla="*/ 1 w 8"/>
                  <a:gd name="T7" fmla="*/ 1 h 9"/>
                  <a:gd name="T8" fmla="*/ 0 w 8"/>
                  <a:gd name="T9" fmla="*/ 1 h 9"/>
                  <a:gd name="T10" fmla="*/ 0 w 8"/>
                  <a:gd name="T11" fmla="*/ 1 h 9"/>
                  <a:gd name="T12" fmla="*/ 1 w 8"/>
                  <a:gd name="T13" fmla="*/ 1 h 9"/>
                  <a:gd name="T14" fmla="*/ 3 w 8"/>
                  <a:gd name="T15" fmla="*/ 1 h 9"/>
                  <a:gd name="T16" fmla="*/ 5 w 8"/>
                  <a:gd name="T17" fmla="*/ 1 h 9"/>
                  <a:gd name="T18" fmla="*/ 7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1 h 9"/>
                  <a:gd name="T26" fmla="*/ 5 w 8"/>
                  <a:gd name="T27" fmla="*/ 1 h 9"/>
                  <a:gd name="T28" fmla="*/ 5 w 8"/>
                  <a:gd name="T29" fmla="*/ 1 h 9"/>
                  <a:gd name="T30" fmla="*/ 4 w 8"/>
                  <a:gd name="T31" fmla="*/ 1 h 9"/>
                  <a:gd name="T32" fmla="*/ 4 w 8"/>
                  <a:gd name="T33" fmla="*/ 1 h 9"/>
                  <a:gd name="T34" fmla="*/ 4 w 8"/>
                  <a:gd name="T35" fmla="*/ 0 h 9"/>
                  <a:gd name="T36" fmla="*/ 3 w 8"/>
                  <a:gd name="T37" fmla="*/ 0 h 9"/>
                  <a:gd name="T38" fmla="*/ 1 w 8"/>
                  <a:gd name="T39" fmla="*/ 1 h 9"/>
                  <a:gd name="T40" fmla="*/ 1 w 8"/>
                  <a:gd name="T41" fmla="*/ 1 h 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"/>
                  <a:gd name="T64" fmla="*/ 0 h 9"/>
                  <a:gd name="T65" fmla="*/ 8 w 8"/>
                  <a:gd name="T66" fmla="*/ 9 h 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" h="9">
                    <a:moveTo>
                      <a:pt x="1" y="1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8" y="6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68"/>
              <p:cNvSpPr>
                <a:spLocks/>
              </p:cNvSpPr>
              <p:nvPr/>
            </p:nvSpPr>
            <p:spPr bwMode="auto">
              <a:xfrm>
                <a:off x="5304" y="2161"/>
                <a:ext cx="12" cy="7"/>
              </a:xfrm>
              <a:custGeom>
                <a:avLst/>
                <a:gdLst>
                  <a:gd name="T0" fmla="*/ 3 w 12"/>
                  <a:gd name="T1" fmla="*/ 0 h 15"/>
                  <a:gd name="T2" fmla="*/ 1 w 12"/>
                  <a:gd name="T3" fmla="*/ 0 h 15"/>
                  <a:gd name="T4" fmla="*/ 0 w 12"/>
                  <a:gd name="T5" fmla="*/ 0 h 15"/>
                  <a:gd name="T6" fmla="*/ 0 w 12"/>
                  <a:gd name="T7" fmla="*/ 0 h 15"/>
                  <a:gd name="T8" fmla="*/ 2 w 12"/>
                  <a:gd name="T9" fmla="*/ 0 h 15"/>
                  <a:gd name="T10" fmla="*/ 4 w 12"/>
                  <a:gd name="T11" fmla="*/ 0 h 15"/>
                  <a:gd name="T12" fmla="*/ 8 w 12"/>
                  <a:gd name="T13" fmla="*/ 0 h 15"/>
                  <a:gd name="T14" fmla="*/ 10 w 12"/>
                  <a:gd name="T15" fmla="*/ 0 h 15"/>
                  <a:gd name="T16" fmla="*/ 11 w 12"/>
                  <a:gd name="T17" fmla="*/ 0 h 15"/>
                  <a:gd name="T18" fmla="*/ 12 w 12"/>
                  <a:gd name="T19" fmla="*/ 0 h 15"/>
                  <a:gd name="T20" fmla="*/ 11 w 12"/>
                  <a:gd name="T21" fmla="*/ 0 h 15"/>
                  <a:gd name="T22" fmla="*/ 9 w 12"/>
                  <a:gd name="T23" fmla="*/ 0 h 15"/>
                  <a:gd name="T24" fmla="*/ 6 w 12"/>
                  <a:gd name="T25" fmla="*/ 0 h 15"/>
                  <a:gd name="T26" fmla="*/ 6 w 12"/>
                  <a:gd name="T27" fmla="*/ 0 h 15"/>
                  <a:gd name="T28" fmla="*/ 4 w 12"/>
                  <a:gd name="T29" fmla="*/ 0 h 15"/>
                  <a:gd name="T30" fmla="*/ 4 w 12"/>
                  <a:gd name="T31" fmla="*/ 0 h 15"/>
                  <a:gd name="T32" fmla="*/ 3 w 12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15"/>
                  <a:gd name="T53" fmla="*/ 12 w 12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15">
                    <a:moveTo>
                      <a:pt x="3" y="15"/>
                    </a:move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2" y="9"/>
                    </a:lnTo>
                    <a:lnTo>
                      <a:pt x="11" y="11"/>
                    </a:lnTo>
                    <a:lnTo>
                      <a:pt x="9" y="12"/>
                    </a:lnTo>
                    <a:lnTo>
                      <a:pt x="6" y="14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69"/>
              <p:cNvSpPr>
                <a:spLocks/>
              </p:cNvSpPr>
              <p:nvPr/>
            </p:nvSpPr>
            <p:spPr bwMode="auto">
              <a:xfrm>
                <a:off x="5330" y="2133"/>
                <a:ext cx="24" cy="9"/>
              </a:xfrm>
              <a:custGeom>
                <a:avLst/>
                <a:gdLst>
                  <a:gd name="T0" fmla="*/ 24 w 24"/>
                  <a:gd name="T1" fmla="*/ 1 h 18"/>
                  <a:gd name="T2" fmla="*/ 24 w 24"/>
                  <a:gd name="T3" fmla="*/ 1 h 18"/>
                  <a:gd name="T4" fmla="*/ 24 w 24"/>
                  <a:gd name="T5" fmla="*/ 1 h 18"/>
                  <a:gd name="T6" fmla="*/ 24 w 24"/>
                  <a:gd name="T7" fmla="*/ 1 h 18"/>
                  <a:gd name="T8" fmla="*/ 24 w 24"/>
                  <a:gd name="T9" fmla="*/ 1 h 18"/>
                  <a:gd name="T10" fmla="*/ 24 w 24"/>
                  <a:gd name="T11" fmla="*/ 1 h 18"/>
                  <a:gd name="T12" fmla="*/ 22 w 24"/>
                  <a:gd name="T13" fmla="*/ 1 h 18"/>
                  <a:gd name="T14" fmla="*/ 20 w 24"/>
                  <a:gd name="T15" fmla="*/ 1 h 18"/>
                  <a:gd name="T16" fmla="*/ 15 w 24"/>
                  <a:gd name="T17" fmla="*/ 1 h 18"/>
                  <a:gd name="T18" fmla="*/ 11 w 24"/>
                  <a:gd name="T19" fmla="*/ 1 h 18"/>
                  <a:gd name="T20" fmla="*/ 7 w 24"/>
                  <a:gd name="T21" fmla="*/ 1 h 18"/>
                  <a:gd name="T22" fmla="*/ 2 w 24"/>
                  <a:gd name="T23" fmla="*/ 1 h 18"/>
                  <a:gd name="T24" fmla="*/ 0 w 24"/>
                  <a:gd name="T25" fmla="*/ 1 h 18"/>
                  <a:gd name="T26" fmla="*/ 1 w 24"/>
                  <a:gd name="T27" fmla="*/ 1 h 18"/>
                  <a:gd name="T28" fmla="*/ 2 w 24"/>
                  <a:gd name="T29" fmla="*/ 1 h 18"/>
                  <a:gd name="T30" fmla="*/ 3 w 24"/>
                  <a:gd name="T31" fmla="*/ 1 h 18"/>
                  <a:gd name="T32" fmla="*/ 3 w 24"/>
                  <a:gd name="T33" fmla="*/ 1 h 18"/>
                  <a:gd name="T34" fmla="*/ 8 w 24"/>
                  <a:gd name="T35" fmla="*/ 0 h 18"/>
                  <a:gd name="T36" fmla="*/ 14 w 24"/>
                  <a:gd name="T37" fmla="*/ 0 h 18"/>
                  <a:gd name="T38" fmla="*/ 21 w 24"/>
                  <a:gd name="T39" fmla="*/ 1 h 18"/>
                  <a:gd name="T40" fmla="*/ 24 w 24"/>
                  <a:gd name="T41" fmla="*/ 1 h 1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18"/>
                  <a:gd name="T65" fmla="*/ 24 w 24"/>
                  <a:gd name="T66" fmla="*/ 18 h 1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18">
                    <a:moveTo>
                      <a:pt x="24" y="6"/>
                    </a:moveTo>
                    <a:lnTo>
                      <a:pt x="24" y="7"/>
                    </a:lnTo>
                    <a:lnTo>
                      <a:pt x="24" y="9"/>
                    </a:lnTo>
                    <a:lnTo>
                      <a:pt x="24" y="10"/>
                    </a:lnTo>
                    <a:lnTo>
                      <a:pt x="24" y="13"/>
                    </a:lnTo>
                    <a:lnTo>
                      <a:pt x="22" y="15"/>
                    </a:lnTo>
                    <a:lnTo>
                      <a:pt x="20" y="16"/>
                    </a:lnTo>
                    <a:lnTo>
                      <a:pt x="15" y="18"/>
                    </a:lnTo>
                    <a:lnTo>
                      <a:pt x="11" y="16"/>
                    </a:lnTo>
                    <a:lnTo>
                      <a:pt x="7" y="15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21" y="1"/>
                    </a:lnTo>
                    <a:lnTo>
                      <a:pt x="24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70"/>
              <p:cNvSpPr>
                <a:spLocks/>
              </p:cNvSpPr>
              <p:nvPr/>
            </p:nvSpPr>
            <p:spPr bwMode="auto">
              <a:xfrm>
                <a:off x="5340" y="2176"/>
                <a:ext cx="27" cy="10"/>
              </a:xfrm>
              <a:custGeom>
                <a:avLst/>
                <a:gdLst>
                  <a:gd name="T0" fmla="*/ 21 w 27"/>
                  <a:gd name="T1" fmla="*/ 1 h 19"/>
                  <a:gd name="T2" fmla="*/ 24 w 27"/>
                  <a:gd name="T3" fmla="*/ 1 h 19"/>
                  <a:gd name="T4" fmla="*/ 26 w 27"/>
                  <a:gd name="T5" fmla="*/ 1 h 19"/>
                  <a:gd name="T6" fmla="*/ 27 w 27"/>
                  <a:gd name="T7" fmla="*/ 1 h 19"/>
                  <a:gd name="T8" fmla="*/ 26 w 27"/>
                  <a:gd name="T9" fmla="*/ 1 h 19"/>
                  <a:gd name="T10" fmla="*/ 24 w 27"/>
                  <a:gd name="T11" fmla="*/ 1 h 19"/>
                  <a:gd name="T12" fmla="*/ 18 w 27"/>
                  <a:gd name="T13" fmla="*/ 1 h 19"/>
                  <a:gd name="T14" fmla="*/ 12 w 27"/>
                  <a:gd name="T15" fmla="*/ 1 h 19"/>
                  <a:gd name="T16" fmla="*/ 4 w 27"/>
                  <a:gd name="T17" fmla="*/ 1 h 19"/>
                  <a:gd name="T18" fmla="*/ 0 w 27"/>
                  <a:gd name="T19" fmla="*/ 1 h 19"/>
                  <a:gd name="T20" fmla="*/ 1 w 27"/>
                  <a:gd name="T21" fmla="*/ 1 h 19"/>
                  <a:gd name="T22" fmla="*/ 5 w 27"/>
                  <a:gd name="T23" fmla="*/ 1 h 19"/>
                  <a:gd name="T24" fmla="*/ 10 w 27"/>
                  <a:gd name="T25" fmla="*/ 0 h 19"/>
                  <a:gd name="T26" fmla="*/ 11 w 27"/>
                  <a:gd name="T27" fmla="*/ 0 h 19"/>
                  <a:gd name="T28" fmla="*/ 13 w 27"/>
                  <a:gd name="T29" fmla="*/ 0 h 19"/>
                  <a:gd name="T30" fmla="*/ 17 w 27"/>
                  <a:gd name="T31" fmla="*/ 1 h 19"/>
                  <a:gd name="T32" fmla="*/ 21 w 27"/>
                  <a:gd name="T33" fmla="*/ 1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19"/>
                  <a:gd name="T53" fmla="*/ 27 w 27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19">
                    <a:moveTo>
                      <a:pt x="21" y="4"/>
                    </a:moveTo>
                    <a:lnTo>
                      <a:pt x="24" y="6"/>
                    </a:lnTo>
                    <a:lnTo>
                      <a:pt x="26" y="9"/>
                    </a:lnTo>
                    <a:lnTo>
                      <a:pt x="27" y="12"/>
                    </a:lnTo>
                    <a:lnTo>
                      <a:pt x="26" y="15"/>
                    </a:lnTo>
                    <a:lnTo>
                      <a:pt x="24" y="18"/>
                    </a:lnTo>
                    <a:lnTo>
                      <a:pt x="18" y="19"/>
                    </a:lnTo>
                    <a:lnTo>
                      <a:pt x="12" y="19"/>
                    </a:lnTo>
                    <a:lnTo>
                      <a:pt x="4" y="16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71"/>
              <p:cNvSpPr>
                <a:spLocks/>
              </p:cNvSpPr>
              <p:nvPr/>
            </p:nvSpPr>
            <p:spPr bwMode="auto">
              <a:xfrm>
                <a:off x="5213" y="3974"/>
                <a:ext cx="99" cy="370"/>
              </a:xfrm>
              <a:custGeom>
                <a:avLst/>
                <a:gdLst>
                  <a:gd name="T0" fmla="*/ 22 w 99"/>
                  <a:gd name="T1" fmla="*/ 0 h 741"/>
                  <a:gd name="T2" fmla="*/ 25 w 99"/>
                  <a:gd name="T3" fmla="*/ 0 h 741"/>
                  <a:gd name="T4" fmla="*/ 34 w 99"/>
                  <a:gd name="T5" fmla="*/ 0 h 741"/>
                  <a:gd name="T6" fmla="*/ 46 w 99"/>
                  <a:gd name="T7" fmla="*/ 0 h 741"/>
                  <a:gd name="T8" fmla="*/ 61 w 99"/>
                  <a:gd name="T9" fmla="*/ 0 h 741"/>
                  <a:gd name="T10" fmla="*/ 75 w 99"/>
                  <a:gd name="T11" fmla="*/ 0 h 741"/>
                  <a:gd name="T12" fmla="*/ 87 w 99"/>
                  <a:gd name="T13" fmla="*/ 0 h 741"/>
                  <a:gd name="T14" fmla="*/ 95 w 99"/>
                  <a:gd name="T15" fmla="*/ 0 h 741"/>
                  <a:gd name="T16" fmla="*/ 99 w 99"/>
                  <a:gd name="T17" fmla="*/ 0 h 741"/>
                  <a:gd name="T18" fmla="*/ 98 w 99"/>
                  <a:gd name="T19" fmla="*/ 0 h 741"/>
                  <a:gd name="T20" fmla="*/ 93 w 99"/>
                  <a:gd name="T21" fmla="*/ 0 h 741"/>
                  <a:gd name="T22" fmla="*/ 88 w 99"/>
                  <a:gd name="T23" fmla="*/ 0 h 741"/>
                  <a:gd name="T24" fmla="*/ 80 w 99"/>
                  <a:gd name="T25" fmla="*/ 0 h 741"/>
                  <a:gd name="T26" fmla="*/ 71 w 99"/>
                  <a:gd name="T27" fmla="*/ 0 h 741"/>
                  <a:gd name="T28" fmla="*/ 61 w 99"/>
                  <a:gd name="T29" fmla="*/ 0 h 741"/>
                  <a:gd name="T30" fmla="*/ 51 w 99"/>
                  <a:gd name="T31" fmla="*/ 0 h 741"/>
                  <a:gd name="T32" fmla="*/ 41 w 99"/>
                  <a:gd name="T33" fmla="*/ 0 h 741"/>
                  <a:gd name="T34" fmla="*/ 27 w 99"/>
                  <a:gd name="T35" fmla="*/ 0 h 741"/>
                  <a:gd name="T36" fmla="*/ 20 w 99"/>
                  <a:gd name="T37" fmla="*/ 0 h 741"/>
                  <a:gd name="T38" fmla="*/ 16 w 99"/>
                  <a:gd name="T39" fmla="*/ 0 h 741"/>
                  <a:gd name="T40" fmla="*/ 16 w 99"/>
                  <a:gd name="T41" fmla="*/ 0 h 741"/>
                  <a:gd name="T42" fmla="*/ 19 w 99"/>
                  <a:gd name="T43" fmla="*/ 0 h 741"/>
                  <a:gd name="T44" fmla="*/ 23 w 99"/>
                  <a:gd name="T45" fmla="*/ 0 h 741"/>
                  <a:gd name="T46" fmla="*/ 31 w 99"/>
                  <a:gd name="T47" fmla="*/ 0 h 741"/>
                  <a:gd name="T48" fmla="*/ 39 w 99"/>
                  <a:gd name="T49" fmla="*/ 0 h 741"/>
                  <a:gd name="T50" fmla="*/ 47 w 99"/>
                  <a:gd name="T51" fmla="*/ 0 h 741"/>
                  <a:gd name="T52" fmla="*/ 54 w 99"/>
                  <a:gd name="T53" fmla="*/ 0 h 741"/>
                  <a:gd name="T54" fmla="*/ 59 w 99"/>
                  <a:gd name="T55" fmla="*/ 0 h 741"/>
                  <a:gd name="T56" fmla="*/ 61 w 99"/>
                  <a:gd name="T57" fmla="*/ 0 h 741"/>
                  <a:gd name="T58" fmla="*/ 56 w 99"/>
                  <a:gd name="T59" fmla="*/ 0 h 741"/>
                  <a:gd name="T60" fmla="*/ 46 w 99"/>
                  <a:gd name="T61" fmla="*/ 0 h 741"/>
                  <a:gd name="T62" fmla="*/ 35 w 99"/>
                  <a:gd name="T63" fmla="*/ 0 h 741"/>
                  <a:gd name="T64" fmla="*/ 25 w 99"/>
                  <a:gd name="T65" fmla="*/ 0 h 741"/>
                  <a:gd name="T66" fmla="*/ 18 w 99"/>
                  <a:gd name="T67" fmla="*/ 0 h 741"/>
                  <a:gd name="T68" fmla="*/ 10 w 99"/>
                  <a:gd name="T69" fmla="*/ 0 h 741"/>
                  <a:gd name="T70" fmla="*/ 5 w 99"/>
                  <a:gd name="T71" fmla="*/ 0 h 741"/>
                  <a:gd name="T72" fmla="*/ 1 w 99"/>
                  <a:gd name="T73" fmla="*/ 0 h 741"/>
                  <a:gd name="T74" fmla="*/ 0 w 99"/>
                  <a:gd name="T75" fmla="*/ 0 h 741"/>
                  <a:gd name="T76" fmla="*/ 0 w 99"/>
                  <a:gd name="T77" fmla="*/ 0 h 741"/>
                  <a:gd name="T78" fmla="*/ 0 w 99"/>
                  <a:gd name="T79" fmla="*/ 0 h 741"/>
                  <a:gd name="T80" fmla="*/ 0 w 99"/>
                  <a:gd name="T81" fmla="*/ 0 h 741"/>
                  <a:gd name="T82" fmla="*/ 2 w 99"/>
                  <a:gd name="T83" fmla="*/ 0 h 741"/>
                  <a:gd name="T84" fmla="*/ 7 w 99"/>
                  <a:gd name="T85" fmla="*/ 0 h 741"/>
                  <a:gd name="T86" fmla="*/ 13 w 99"/>
                  <a:gd name="T87" fmla="*/ 0 h 741"/>
                  <a:gd name="T88" fmla="*/ 24 w 99"/>
                  <a:gd name="T89" fmla="*/ 0 h 741"/>
                  <a:gd name="T90" fmla="*/ 38 w 99"/>
                  <a:gd name="T91" fmla="*/ 0 h 741"/>
                  <a:gd name="T92" fmla="*/ 48 w 99"/>
                  <a:gd name="T93" fmla="*/ 0 h 741"/>
                  <a:gd name="T94" fmla="*/ 56 w 99"/>
                  <a:gd name="T95" fmla="*/ 0 h 741"/>
                  <a:gd name="T96" fmla="*/ 64 w 99"/>
                  <a:gd name="T97" fmla="*/ 0 h 741"/>
                  <a:gd name="T98" fmla="*/ 69 w 99"/>
                  <a:gd name="T99" fmla="*/ 0 h 741"/>
                  <a:gd name="T100" fmla="*/ 74 w 99"/>
                  <a:gd name="T101" fmla="*/ 0 h 741"/>
                  <a:gd name="T102" fmla="*/ 77 w 99"/>
                  <a:gd name="T103" fmla="*/ 0 h 741"/>
                  <a:gd name="T104" fmla="*/ 78 w 99"/>
                  <a:gd name="T105" fmla="*/ 0 h 741"/>
                  <a:gd name="T106" fmla="*/ 79 w 99"/>
                  <a:gd name="T107" fmla="*/ 0 h 741"/>
                  <a:gd name="T108" fmla="*/ 77 w 99"/>
                  <a:gd name="T109" fmla="*/ 0 h 741"/>
                  <a:gd name="T110" fmla="*/ 72 w 99"/>
                  <a:gd name="T111" fmla="*/ 0 h 741"/>
                  <a:gd name="T112" fmla="*/ 63 w 99"/>
                  <a:gd name="T113" fmla="*/ 0 h 741"/>
                  <a:gd name="T114" fmla="*/ 53 w 99"/>
                  <a:gd name="T115" fmla="*/ 0 h 741"/>
                  <a:gd name="T116" fmla="*/ 42 w 99"/>
                  <a:gd name="T117" fmla="*/ 0 h 741"/>
                  <a:gd name="T118" fmla="*/ 33 w 99"/>
                  <a:gd name="T119" fmla="*/ 0 h 741"/>
                  <a:gd name="T120" fmla="*/ 25 w 99"/>
                  <a:gd name="T121" fmla="*/ 0 h 741"/>
                  <a:gd name="T122" fmla="*/ 20 w 99"/>
                  <a:gd name="T123" fmla="*/ 0 h 741"/>
                  <a:gd name="T124" fmla="*/ 22 w 99"/>
                  <a:gd name="T125" fmla="*/ 0 h 74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9"/>
                  <a:gd name="T190" fmla="*/ 0 h 741"/>
                  <a:gd name="T191" fmla="*/ 99 w 99"/>
                  <a:gd name="T192" fmla="*/ 741 h 74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9" h="741">
                    <a:moveTo>
                      <a:pt x="22" y="741"/>
                    </a:moveTo>
                    <a:lnTo>
                      <a:pt x="25" y="738"/>
                    </a:lnTo>
                    <a:lnTo>
                      <a:pt x="34" y="729"/>
                    </a:lnTo>
                    <a:lnTo>
                      <a:pt x="46" y="714"/>
                    </a:lnTo>
                    <a:lnTo>
                      <a:pt x="61" y="693"/>
                    </a:lnTo>
                    <a:lnTo>
                      <a:pt x="75" y="668"/>
                    </a:lnTo>
                    <a:lnTo>
                      <a:pt x="87" y="636"/>
                    </a:lnTo>
                    <a:lnTo>
                      <a:pt x="95" y="602"/>
                    </a:lnTo>
                    <a:lnTo>
                      <a:pt x="99" y="561"/>
                    </a:lnTo>
                    <a:lnTo>
                      <a:pt x="98" y="515"/>
                    </a:lnTo>
                    <a:lnTo>
                      <a:pt x="93" y="474"/>
                    </a:lnTo>
                    <a:lnTo>
                      <a:pt x="88" y="438"/>
                    </a:lnTo>
                    <a:lnTo>
                      <a:pt x="80" y="410"/>
                    </a:lnTo>
                    <a:lnTo>
                      <a:pt x="71" y="384"/>
                    </a:lnTo>
                    <a:lnTo>
                      <a:pt x="61" y="362"/>
                    </a:lnTo>
                    <a:lnTo>
                      <a:pt x="51" y="342"/>
                    </a:lnTo>
                    <a:lnTo>
                      <a:pt x="41" y="326"/>
                    </a:lnTo>
                    <a:lnTo>
                      <a:pt x="27" y="288"/>
                    </a:lnTo>
                    <a:lnTo>
                      <a:pt x="20" y="245"/>
                    </a:lnTo>
                    <a:lnTo>
                      <a:pt x="16" y="197"/>
                    </a:lnTo>
                    <a:lnTo>
                      <a:pt x="16" y="147"/>
                    </a:lnTo>
                    <a:lnTo>
                      <a:pt x="19" y="125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39" y="63"/>
                    </a:lnTo>
                    <a:lnTo>
                      <a:pt x="47" y="48"/>
                    </a:lnTo>
                    <a:lnTo>
                      <a:pt x="54" y="38"/>
                    </a:lnTo>
                    <a:lnTo>
                      <a:pt x="59" y="30"/>
                    </a:lnTo>
                    <a:lnTo>
                      <a:pt x="61" y="27"/>
                    </a:lnTo>
                    <a:lnTo>
                      <a:pt x="56" y="0"/>
                    </a:lnTo>
                    <a:lnTo>
                      <a:pt x="46" y="14"/>
                    </a:lnTo>
                    <a:lnTo>
                      <a:pt x="35" y="30"/>
                    </a:lnTo>
                    <a:lnTo>
                      <a:pt x="25" y="50"/>
                    </a:lnTo>
                    <a:lnTo>
                      <a:pt x="18" y="71"/>
                    </a:lnTo>
                    <a:lnTo>
                      <a:pt x="10" y="92"/>
                    </a:lnTo>
                    <a:lnTo>
                      <a:pt x="5" y="114"/>
                    </a:lnTo>
                    <a:lnTo>
                      <a:pt x="1" y="134"/>
                    </a:lnTo>
                    <a:lnTo>
                      <a:pt x="0" y="152"/>
                    </a:lnTo>
                    <a:lnTo>
                      <a:pt x="0" y="179"/>
                    </a:lnTo>
                    <a:lnTo>
                      <a:pt x="0" y="203"/>
                    </a:lnTo>
                    <a:lnTo>
                      <a:pt x="0" y="228"/>
                    </a:lnTo>
                    <a:lnTo>
                      <a:pt x="2" y="254"/>
                    </a:lnTo>
                    <a:lnTo>
                      <a:pt x="7" y="279"/>
                    </a:lnTo>
                    <a:lnTo>
                      <a:pt x="13" y="306"/>
                    </a:lnTo>
                    <a:lnTo>
                      <a:pt x="24" y="336"/>
                    </a:lnTo>
                    <a:lnTo>
                      <a:pt x="38" y="368"/>
                    </a:lnTo>
                    <a:lnTo>
                      <a:pt x="48" y="389"/>
                    </a:lnTo>
                    <a:lnTo>
                      <a:pt x="56" y="411"/>
                    </a:lnTo>
                    <a:lnTo>
                      <a:pt x="64" y="434"/>
                    </a:lnTo>
                    <a:lnTo>
                      <a:pt x="69" y="456"/>
                    </a:lnTo>
                    <a:lnTo>
                      <a:pt x="74" y="480"/>
                    </a:lnTo>
                    <a:lnTo>
                      <a:pt x="77" y="506"/>
                    </a:lnTo>
                    <a:lnTo>
                      <a:pt x="78" y="534"/>
                    </a:lnTo>
                    <a:lnTo>
                      <a:pt x="79" y="564"/>
                    </a:lnTo>
                    <a:lnTo>
                      <a:pt x="77" y="596"/>
                    </a:lnTo>
                    <a:lnTo>
                      <a:pt x="72" y="624"/>
                    </a:lnTo>
                    <a:lnTo>
                      <a:pt x="63" y="651"/>
                    </a:lnTo>
                    <a:lnTo>
                      <a:pt x="53" y="675"/>
                    </a:lnTo>
                    <a:lnTo>
                      <a:pt x="42" y="695"/>
                    </a:lnTo>
                    <a:lnTo>
                      <a:pt x="33" y="708"/>
                    </a:lnTo>
                    <a:lnTo>
                      <a:pt x="25" y="717"/>
                    </a:lnTo>
                    <a:lnTo>
                      <a:pt x="20" y="720"/>
                    </a:lnTo>
                    <a:lnTo>
                      <a:pt x="22" y="74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72"/>
              <p:cNvSpPr>
                <a:spLocks/>
              </p:cNvSpPr>
              <p:nvPr/>
            </p:nvSpPr>
            <p:spPr bwMode="auto">
              <a:xfrm>
                <a:off x="5153" y="3467"/>
                <a:ext cx="155" cy="657"/>
              </a:xfrm>
              <a:custGeom>
                <a:avLst/>
                <a:gdLst>
                  <a:gd name="T0" fmla="*/ 92 w 155"/>
                  <a:gd name="T1" fmla="*/ 0 h 1315"/>
                  <a:gd name="T2" fmla="*/ 98 w 155"/>
                  <a:gd name="T3" fmla="*/ 0 h 1315"/>
                  <a:gd name="T4" fmla="*/ 108 w 155"/>
                  <a:gd name="T5" fmla="*/ 0 h 1315"/>
                  <a:gd name="T6" fmla="*/ 119 w 155"/>
                  <a:gd name="T7" fmla="*/ 0 h 1315"/>
                  <a:gd name="T8" fmla="*/ 128 w 155"/>
                  <a:gd name="T9" fmla="*/ 0 h 1315"/>
                  <a:gd name="T10" fmla="*/ 137 w 155"/>
                  <a:gd name="T11" fmla="*/ 0 h 1315"/>
                  <a:gd name="T12" fmla="*/ 145 w 155"/>
                  <a:gd name="T13" fmla="*/ 0 h 1315"/>
                  <a:gd name="T14" fmla="*/ 150 w 155"/>
                  <a:gd name="T15" fmla="*/ 0 h 1315"/>
                  <a:gd name="T16" fmla="*/ 154 w 155"/>
                  <a:gd name="T17" fmla="*/ 0 h 1315"/>
                  <a:gd name="T18" fmla="*/ 155 w 155"/>
                  <a:gd name="T19" fmla="*/ 0 h 1315"/>
                  <a:gd name="T20" fmla="*/ 150 w 155"/>
                  <a:gd name="T21" fmla="*/ 0 h 1315"/>
                  <a:gd name="T22" fmla="*/ 135 w 155"/>
                  <a:gd name="T23" fmla="*/ 0 h 1315"/>
                  <a:gd name="T24" fmla="*/ 112 w 155"/>
                  <a:gd name="T25" fmla="*/ 0 h 1315"/>
                  <a:gd name="T26" fmla="*/ 86 w 155"/>
                  <a:gd name="T27" fmla="*/ 0 h 1315"/>
                  <a:gd name="T28" fmla="*/ 60 w 155"/>
                  <a:gd name="T29" fmla="*/ 0 h 1315"/>
                  <a:gd name="T30" fmla="*/ 37 w 155"/>
                  <a:gd name="T31" fmla="*/ 0 h 1315"/>
                  <a:gd name="T32" fmla="*/ 21 w 155"/>
                  <a:gd name="T33" fmla="*/ 0 h 1315"/>
                  <a:gd name="T34" fmla="*/ 15 w 155"/>
                  <a:gd name="T35" fmla="*/ 0 h 1315"/>
                  <a:gd name="T36" fmla="*/ 17 w 155"/>
                  <a:gd name="T37" fmla="*/ 0 h 1315"/>
                  <a:gd name="T38" fmla="*/ 23 w 155"/>
                  <a:gd name="T39" fmla="*/ 0 h 1315"/>
                  <a:gd name="T40" fmla="*/ 33 w 155"/>
                  <a:gd name="T41" fmla="*/ 0 h 1315"/>
                  <a:gd name="T42" fmla="*/ 44 w 155"/>
                  <a:gd name="T43" fmla="*/ 0 h 1315"/>
                  <a:gd name="T44" fmla="*/ 54 w 155"/>
                  <a:gd name="T45" fmla="*/ 0 h 1315"/>
                  <a:gd name="T46" fmla="*/ 63 w 155"/>
                  <a:gd name="T47" fmla="*/ 0 h 1315"/>
                  <a:gd name="T48" fmla="*/ 70 w 155"/>
                  <a:gd name="T49" fmla="*/ 0 h 1315"/>
                  <a:gd name="T50" fmla="*/ 72 w 155"/>
                  <a:gd name="T51" fmla="*/ 0 h 1315"/>
                  <a:gd name="T52" fmla="*/ 69 w 155"/>
                  <a:gd name="T53" fmla="*/ 0 h 1315"/>
                  <a:gd name="T54" fmla="*/ 66 w 155"/>
                  <a:gd name="T55" fmla="*/ 0 h 1315"/>
                  <a:gd name="T56" fmla="*/ 58 w 155"/>
                  <a:gd name="T57" fmla="*/ 0 h 1315"/>
                  <a:gd name="T58" fmla="*/ 47 w 155"/>
                  <a:gd name="T59" fmla="*/ 0 h 1315"/>
                  <a:gd name="T60" fmla="*/ 34 w 155"/>
                  <a:gd name="T61" fmla="*/ 0 h 1315"/>
                  <a:gd name="T62" fmla="*/ 21 w 155"/>
                  <a:gd name="T63" fmla="*/ 0 h 1315"/>
                  <a:gd name="T64" fmla="*/ 10 w 155"/>
                  <a:gd name="T65" fmla="*/ 0 h 1315"/>
                  <a:gd name="T66" fmla="*/ 3 w 155"/>
                  <a:gd name="T67" fmla="*/ 0 h 1315"/>
                  <a:gd name="T68" fmla="*/ 0 w 155"/>
                  <a:gd name="T69" fmla="*/ 0 h 1315"/>
                  <a:gd name="T70" fmla="*/ 5 w 155"/>
                  <a:gd name="T71" fmla="*/ 0 h 1315"/>
                  <a:gd name="T72" fmla="*/ 21 w 155"/>
                  <a:gd name="T73" fmla="*/ 0 h 1315"/>
                  <a:gd name="T74" fmla="*/ 43 w 155"/>
                  <a:gd name="T75" fmla="*/ 0 h 1315"/>
                  <a:gd name="T76" fmla="*/ 68 w 155"/>
                  <a:gd name="T77" fmla="*/ 0 h 1315"/>
                  <a:gd name="T78" fmla="*/ 92 w 155"/>
                  <a:gd name="T79" fmla="*/ 0 h 1315"/>
                  <a:gd name="T80" fmla="*/ 113 w 155"/>
                  <a:gd name="T81" fmla="*/ 0 h 1315"/>
                  <a:gd name="T82" fmla="*/ 129 w 155"/>
                  <a:gd name="T83" fmla="*/ 0 h 1315"/>
                  <a:gd name="T84" fmla="*/ 135 w 155"/>
                  <a:gd name="T85" fmla="*/ 0 h 1315"/>
                  <a:gd name="T86" fmla="*/ 134 w 155"/>
                  <a:gd name="T87" fmla="*/ 0 h 1315"/>
                  <a:gd name="T88" fmla="*/ 132 w 155"/>
                  <a:gd name="T89" fmla="*/ 0 h 1315"/>
                  <a:gd name="T90" fmla="*/ 128 w 155"/>
                  <a:gd name="T91" fmla="*/ 0 h 1315"/>
                  <a:gd name="T92" fmla="*/ 123 w 155"/>
                  <a:gd name="T93" fmla="*/ 0 h 1315"/>
                  <a:gd name="T94" fmla="*/ 118 w 155"/>
                  <a:gd name="T95" fmla="*/ 0 h 1315"/>
                  <a:gd name="T96" fmla="*/ 110 w 155"/>
                  <a:gd name="T97" fmla="*/ 0 h 1315"/>
                  <a:gd name="T98" fmla="*/ 101 w 155"/>
                  <a:gd name="T99" fmla="*/ 0 h 1315"/>
                  <a:gd name="T100" fmla="*/ 92 w 155"/>
                  <a:gd name="T101" fmla="*/ 0 h 13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5"/>
                  <a:gd name="T154" fmla="*/ 0 h 1315"/>
                  <a:gd name="T155" fmla="*/ 155 w 155"/>
                  <a:gd name="T156" fmla="*/ 1315 h 13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5" h="1315">
                    <a:moveTo>
                      <a:pt x="92" y="1292"/>
                    </a:moveTo>
                    <a:lnTo>
                      <a:pt x="98" y="1315"/>
                    </a:lnTo>
                    <a:lnTo>
                      <a:pt x="108" y="1297"/>
                    </a:lnTo>
                    <a:lnTo>
                      <a:pt x="119" y="1273"/>
                    </a:lnTo>
                    <a:lnTo>
                      <a:pt x="128" y="1246"/>
                    </a:lnTo>
                    <a:lnTo>
                      <a:pt x="137" y="1219"/>
                    </a:lnTo>
                    <a:lnTo>
                      <a:pt x="145" y="1192"/>
                    </a:lnTo>
                    <a:lnTo>
                      <a:pt x="150" y="1166"/>
                    </a:lnTo>
                    <a:lnTo>
                      <a:pt x="154" y="1144"/>
                    </a:lnTo>
                    <a:lnTo>
                      <a:pt x="155" y="1127"/>
                    </a:lnTo>
                    <a:lnTo>
                      <a:pt x="150" y="1028"/>
                    </a:lnTo>
                    <a:lnTo>
                      <a:pt x="135" y="937"/>
                    </a:lnTo>
                    <a:lnTo>
                      <a:pt x="112" y="849"/>
                    </a:lnTo>
                    <a:lnTo>
                      <a:pt x="86" y="762"/>
                    </a:lnTo>
                    <a:lnTo>
                      <a:pt x="60" y="670"/>
                    </a:lnTo>
                    <a:lnTo>
                      <a:pt x="37" y="571"/>
                    </a:lnTo>
                    <a:lnTo>
                      <a:pt x="21" y="459"/>
                    </a:lnTo>
                    <a:lnTo>
                      <a:pt x="15" y="330"/>
                    </a:lnTo>
                    <a:lnTo>
                      <a:pt x="17" y="285"/>
                    </a:lnTo>
                    <a:lnTo>
                      <a:pt x="23" y="235"/>
                    </a:lnTo>
                    <a:lnTo>
                      <a:pt x="33" y="188"/>
                    </a:lnTo>
                    <a:lnTo>
                      <a:pt x="44" y="141"/>
                    </a:lnTo>
                    <a:lnTo>
                      <a:pt x="54" y="101"/>
                    </a:lnTo>
                    <a:lnTo>
                      <a:pt x="63" y="68"/>
                    </a:lnTo>
                    <a:lnTo>
                      <a:pt x="70" y="47"/>
                    </a:lnTo>
                    <a:lnTo>
                      <a:pt x="72" y="39"/>
                    </a:lnTo>
                    <a:lnTo>
                      <a:pt x="69" y="0"/>
                    </a:lnTo>
                    <a:lnTo>
                      <a:pt x="66" y="8"/>
                    </a:lnTo>
                    <a:lnTo>
                      <a:pt x="58" y="32"/>
                    </a:lnTo>
                    <a:lnTo>
                      <a:pt x="47" y="66"/>
                    </a:lnTo>
                    <a:lnTo>
                      <a:pt x="34" y="111"/>
                    </a:lnTo>
                    <a:lnTo>
                      <a:pt x="21" y="162"/>
                    </a:lnTo>
                    <a:lnTo>
                      <a:pt x="10" y="218"/>
                    </a:lnTo>
                    <a:lnTo>
                      <a:pt x="3" y="274"/>
                    </a:lnTo>
                    <a:lnTo>
                      <a:pt x="0" y="330"/>
                    </a:lnTo>
                    <a:lnTo>
                      <a:pt x="5" y="454"/>
                    </a:lnTo>
                    <a:lnTo>
                      <a:pt x="21" y="570"/>
                    </a:lnTo>
                    <a:lnTo>
                      <a:pt x="43" y="678"/>
                    </a:lnTo>
                    <a:lnTo>
                      <a:pt x="68" y="777"/>
                    </a:lnTo>
                    <a:lnTo>
                      <a:pt x="92" y="871"/>
                    </a:lnTo>
                    <a:lnTo>
                      <a:pt x="113" y="958"/>
                    </a:lnTo>
                    <a:lnTo>
                      <a:pt x="129" y="1042"/>
                    </a:lnTo>
                    <a:lnTo>
                      <a:pt x="135" y="1121"/>
                    </a:lnTo>
                    <a:lnTo>
                      <a:pt x="134" y="1132"/>
                    </a:lnTo>
                    <a:lnTo>
                      <a:pt x="132" y="1148"/>
                    </a:lnTo>
                    <a:lnTo>
                      <a:pt x="128" y="1168"/>
                    </a:lnTo>
                    <a:lnTo>
                      <a:pt x="123" y="1190"/>
                    </a:lnTo>
                    <a:lnTo>
                      <a:pt x="118" y="1216"/>
                    </a:lnTo>
                    <a:lnTo>
                      <a:pt x="110" y="1243"/>
                    </a:lnTo>
                    <a:lnTo>
                      <a:pt x="101" y="1268"/>
                    </a:lnTo>
                    <a:lnTo>
                      <a:pt x="92" y="12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73"/>
              <p:cNvSpPr>
                <a:spLocks/>
              </p:cNvSpPr>
              <p:nvPr/>
            </p:nvSpPr>
            <p:spPr bwMode="auto">
              <a:xfrm>
                <a:off x="5226" y="3310"/>
                <a:ext cx="132" cy="660"/>
              </a:xfrm>
              <a:custGeom>
                <a:avLst/>
                <a:gdLst>
                  <a:gd name="T0" fmla="*/ 76 w 132"/>
                  <a:gd name="T1" fmla="*/ 1 h 1319"/>
                  <a:gd name="T2" fmla="*/ 80 w 132"/>
                  <a:gd name="T3" fmla="*/ 1 h 1319"/>
                  <a:gd name="T4" fmla="*/ 82 w 132"/>
                  <a:gd name="T5" fmla="*/ 1 h 1319"/>
                  <a:gd name="T6" fmla="*/ 89 w 132"/>
                  <a:gd name="T7" fmla="*/ 1 h 1319"/>
                  <a:gd name="T8" fmla="*/ 97 w 132"/>
                  <a:gd name="T9" fmla="*/ 1 h 1319"/>
                  <a:gd name="T10" fmla="*/ 106 w 132"/>
                  <a:gd name="T11" fmla="*/ 1 h 1319"/>
                  <a:gd name="T12" fmla="*/ 116 w 132"/>
                  <a:gd name="T13" fmla="*/ 1 h 1319"/>
                  <a:gd name="T14" fmla="*/ 125 w 132"/>
                  <a:gd name="T15" fmla="*/ 1 h 1319"/>
                  <a:gd name="T16" fmla="*/ 130 w 132"/>
                  <a:gd name="T17" fmla="*/ 1 h 1319"/>
                  <a:gd name="T18" fmla="*/ 132 w 132"/>
                  <a:gd name="T19" fmla="*/ 1 h 1319"/>
                  <a:gd name="T20" fmla="*/ 127 w 132"/>
                  <a:gd name="T21" fmla="*/ 1 h 1319"/>
                  <a:gd name="T22" fmla="*/ 114 w 132"/>
                  <a:gd name="T23" fmla="*/ 1 h 1319"/>
                  <a:gd name="T24" fmla="*/ 95 w 132"/>
                  <a:gd name="T25" fmla="*/ 1 h 1319"/>
                  <a:gd name="T26" fmla="*/ 75 w 132"/>
                  <a:gd name="T27" fmla="*/ 1 h 1319"/>
                  <a:gd name="T28" fmla="*/ 54 w 132"/>
                  <a:gd name="T29" fmla="*/ 1 h 1319"/>
                  <a:gd name="T30" fmla="*/ 36 w 132"/>
                  <a:gd name="T31" fmla="*/ 1 h 1319"/>
                  <a:gd name="T32" fmla="*/ 23 w 132"/>
                  <a:gd name="T33" fmla="*/ 1 h 1319"/>
                  <a:gd name="T34" fmla="*/ 18 w 132"/>
                  <a:gd name="T35" fmla="*/ 1 h 1319"/>
                  <a:gd name="T36" fmla="*/ 20 w 132"/>
                  <a:gd name="T37" fmla="*/ 1 h 1319"/>
                  <a:gd name="T38" fmla="*/ 25 w 132"/>
                  <a:gd name="T39" fmla="*/ 1 h 1319"/>
                  <a:gd name="T40" fmla="*/ 33 w 132"/>
                  <a:gd name="T41" fmla="*/ 1 h 1319"/>
                  <a:gd name="T42" fmla="*/ 42 w 132"/>
                  <a:gd name="T43" fmla="*/ 1 h 1319"/>
                  <a:gd name="T44" fmla="*/ 53 w 132"/>
                  <a:gd name="T45" fmla="*/ 1 h 1319"/>
                  <a:gd name="T46" fmla="*/ 63 w 132"/>
                  <a:gd name="T47" fmla="*/ 1 h 1319"/>
                  <a:gd name="T48" fmla="*/ 73 w 132"/>
                  <a:gd name="T49" fmla="*/ 1 h 1319"/>
                  <a:gd name="T50" fmla="*/ 80 w 132"/>
                  <a:gd name="T51" fmla="*/ 1 h 1319"/>
                  <a:gd name="T52" fmla="*/ 75 w 132"/>
                  <a:gd name="T53" fmla="*/ 0 h 1319"/>
                  <a:gd name="T54" fmla="*/ 61 w 132"/>
                  <a:gd name="T55" fmla="*/ 1 h 1319"/>
                  <a:gd name="T56" fmla="*/ 48 w 132"/>
                  <a:gd name="T57" fmla="*/ 1 h 1319"/>
                  <a:gd name="T58" fmla="*/ 35 w 132"/>
                  <a:gd name="T59" fmla="*/ 1 h 1319"/>
                  <a:gd name="T60" fmla="*/ 24 w 132"/>
                  <a:gd name="T61" fmla="*/ 1 h 1319"/>
                  <a:gd name="T62" fmla="*/ 14 w 132"/>
                  <a:gd name="T63" fmla="*/ 1 h 1319"/>
                  <a:gd name="T64" fmla="*/ 7 w 132"/>
                  <a:gd name="T65" fmla="*/ 1 h 1319"/>
                  <a:gd name="T66" fmla="*/ 2 w 132"/>
                  <a:gd name="T67" fmla="*/ 1 h 1319"/>
                  <a:gd name="T68" fmla="*/ 0 w 132"/>
                  <a:gd name="T69" fmla="*/ 1 h 1319"/>
                  <a:gd name="T70" fmla="*/ 6 w 132"/>
                  <a:gd name="T71" fmla="*/ 1 h 1319"/>
                  <a:gd name="T72" fmla="*/ 19 w 132"/>
                  <a:gd name="T73" fmla="*/ 1 h 1319"/>
                  <a:gd name="T74" fmla="*/ 37 w 132"/>
                  <a:gd name="T75" fmla="*/ 1 h 1319"/>
                  <a:gd name="T76" fmla="*/ 58 w 132"/>
                  <a:gd name="T77" fmla="*/ 1 h 1319"/>
                  <a:gd name="T78" fmla="*/ 78 w 132"/>
                  <a:gd name="T79" fmla="*/ 1 h 1319"/>
                  <a:gd name="T80" fmla="*/ 97 w 132"/>
                  <a:gd name="T81" fmla="*/ 1 h 1319"/>
                  <a:gd name="T82" fmla="*/ 110 w 132"/>
                  <a:gd name="T83" fmla="*/ 1 h 1319"/>
                  <a:gd name="T84" fmla="*/ 115 w 132"/>
                  <a:gd name="T85" fmla="*/ 1 h 1319"/>
                  <a:gd name="T86" fmla="*/ 114 w 132"/>
                  <a:gd name="T87" fmla="*/ 1 h 1319"/>
                  <a:gd name="T88" fmla="*/ 113 w 132"/>
                  <a:gd name="T89" fmla="*/ 1 h 1319"/>
                  <a:gd name="T90" fmla="*/ 110 w 132"/>
                  <a:gd name="T91" fmla="*/ 1 h 1319"/>
                  <a:gd name="T92" fmla="*/ 105 w 132"/>
                  <a:gd name="T93" fmla="*/ 1 h 1319"/>
                  <a:gd name="T94" fmla="*/ 99 w 132"/>
                  <a:gd name="T95" fmla="*/ 1 h 1319"/>
                  <a:gd name="T96" fmla="*/ 92 w 132"/>
                  <a:gd name="T97" fmla="*/ 1 h 1319"/>
                  <a:gd name="T98" fmla="*/ 85 w 132"/>
                  <a:gd name="T99" fmla="*/ 1 h 1319"/>
                  <a:gd name="T100" fmla="*/ 76 w 132"/>
                  <a:gd name="T101" fmla="*/ 1 h 13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32"/>
                  <a:gd name="T154" fmla="*/ 0 h 1319"/>
                  <a:gd name="T155" fmla="*/ 132 w 132"/>
                  <a:gd name="T156" fmla="*/ 1319 h 131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32" h="1319">
                    <a:moveTo>
                      <a:pt x="76" y="1286"/>
                    </a:moveTo>
                    <a:lnTo>
                      <a:pt x="80" y="1319"/>
                    </a:lnTo>
                    <a:lnTo>
                      <a:pt x="82" y="1314"/>
                    </a:lnTo>
                    <a:lnTo>
                      <a:pt x="89" y="1303"/>
                    </a:lnTo>
                    <a:lnTo>
                      <a:pt x="97" y="1280"/>
                    </a:lnTo>
                    <a:lnTo>
                      <a:pt x="106" y="1250"/>
                    </a:lnTo>
                    <a:lnTo>
                      <a:pt x="116" y="1210"/>
                    </a:lnTo>
                    <a:lnTo>
                      <a:pt x="125" y="1162"/>
                    </a:lnTo>
                    <a:lnTo>
                      <a:pt x="130" y="1102"/>
                    </a:lnTo>
                    <a:lnTo>
                      <a:pt x="132" y="1033"/>
                    </a:lnTo>
                    <a:lnTo>
                      <a:pt x="127" y="935"/>
                    </a:lnTo>
                    <a:lnTo>
                      <a:pt x="114" y="835"/>
                    </a:lnTo>
                    <a:lnTo>
                      <a:pt x="95" y="734"/>
                    </a:lnTo>
                    <a:lnTo>
                      <a:pt x="75" y="634"/>
                    </a:lnTo>
                    <a:lnTo>
                      <a:pt x="54" y="537"/>
                    </a:lnTo>
                    <a:lnTo>
                      <a:pt x="36" y="441"/>
                    </a:lnTo>
                    <a:lnTo>
                      <a:pt x="23" y="349"/>
                    </a:lnTo>
                    <a:lnTo>
                      <a:pt x="18" y="264"/>
                    </a:lnTo>
                    <a:lnTo>
                      <a:pt x="20" y="223"/>
                    </a:lnTo>
                    <a:lnTo>
                      <a:pt x="25" y="184"/>
                    </a:lnTo>
                    <a:lnTo>
                      <a:pt x="33" y="147"/>
                    </a:lnTo>
                    <a:lnTo>
                      <a:pt x="42" y="112"/>
                    </a:lnTo>
                    <a:lnTo>
                      <a:pt x="53" y="84"/>
                    </a:lnTo>
                    <a:lnTo>
                      <a:pt x="63" y="60"/>
                    </a:lnTo>
                    <a:lnTo>
                      <a:pt x="73" y="40"/>
                    </a:lnTo>
                    <a:lnTo>
                      <a:pt x="80" y="30"/>
                    </a:lnTo>
                    <a:lnTo>
                      <a:pt x="75" y="0"/>
                    </a:lnTo>
                    <a:lnTo>
                      <a:pt x="61" y="21"/>
                    </a:lnTo>
                    <a:lnTo>
                      <a:pt x="48" y="51"/>
                    </a:lnTo>
                    <a:lnTo>
                      <a:pt x="35" y="85"/>
                    </a:lnTo>
                    <a:lnTo>
                      <a:pt x="24" y="123"/>
                    </a:lnTo>
                    <a:lnTo>
                      <a:pt x="14" y="162"/>
                    </a:lnTo>
                    <a:lnTo>
                      <a:pt x="7" y="201"/>
                    </a:lnTo>
                    <a:lnTo>
                      <a:pt x="2" y="237"/>
                    </a:lnTo>
                    <a:lnTo>
                      <a:pt x="0" y="267"/>
                    </a:lnTo>
                    <a:lnTo>
                      <a:pt x="6" y="361"/>
                    </a:lnTo>
                    <a:lnTo>
                      <a:pt x="19" y="459"/>
                    </a:lnTo>
                    <a:lnTo>
                      <a:pt x="37" y="557"/>
                    </a:lnTo>
                    <a:lnTo>
                      <a:pt x="58" y="656"/>
                    </a:lnTo>
                    <a:lnTo>
                      <a:pt x="78" y="755"/>
                    </a:lnTo>
                    <a:lnTo>
                      <a:pt x="97" y="851"/>
                    </a:lnTo>
                    <a:lnTo>
                      <a:pt x="110" y="943"/>
                    </a:lnTo>
                    <a:lnTo>
                      <a:pt x="115" y="1031"/>
                    </a:lnTo>
                    <a:lnTo>
                      <a:pt x="114" y="1070"/>
                    </a:lnTo>
                    <a:lnTo>
                      <a:pt x="113" y="1108"/>
                    </a:lnTo>
                    <a:lnTo>
                      <a:pt x="110" y="1144"/>
                    </a:lnTo>
                    <a:lnTo>
                      <a:pt x="105" y="1178"/>
                    </a:lnTo>
                    <a:lnTo>
                      <a:pt x="99" y="1211"/>
                    </a:lnTo>
                    <a:lnTo>
                      <a:pt x="92" y="1240"/>
                    </a:lnTo>
                    <a:lnTo>
                      <a:pt x="85" y="1265"/>
                    </a:lnTo>
                    <a:lnTo>
                      <a:pt x="76" y="128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74"/>
              <p:cNvSpPr>
                <a:spLocks/>
              </p:cNvSpPr>
              <p:nvPr/>
            </p:nvSpPr>
            <p:spPr bwMode="auto">
              <a:xfrm>
                <a:off x="5154" y="4132"/>
                <a:ext cx="75" cy="110"/>
              </a:xfrm>
              <a:custGeom>
                <a:avLst/>
                <a:gdLst>
                  <a:gd name="T0" fmla="*/ 69 w 75"/>
                  <a:gd name="T1" fmla="*/ 0 h 220"/>
                  <a:gd name="T2" fmla="*/ 66 w 75"/>
                  <a:gd name="T3" fmla="*/ 1 h 220"/>
                  <a:gd name="T4" fmla="*/ 58 w 75"/>
                  <a:gd name="T5" fmla="*/ 1 h 220"/>
                  <a:gd name="T6" fmla="*/ 48 w 75"/>
                  <a:gd name="T7" fmla="*/ 1 h 220"/>
                  <a:gd name="T8" fmla="*/ 35 w 75"/>
                  <a:gd name="T9" fmla="*/ 1 h 220"/>
                  <a:gd name="T10" fmla="*/ 23 w 75"/>
                  <a:gd name="T11" fmla="*/ 1 h 220"/>
                  <a:gd name="T12" fmla="*/ 12 w 75"/>
                  <a:gd name="T13" fmla="*/ 1 h 220"/>
                  <a:gd name="T14" fmla="*/ 4 w 75"/>
                  <a:gd name="T15" fmla="*/ 1 h 220"/>
                  <a:gd name="T16" fmla="*/ 0 w 75"/>
                  <a:gd name="T17" fmla="*/ 1 h 220"/>
                  <a:gd name="T18" fmla="*/ 12 w 75"/>
                  <a:gd name="T19" fmla="*/ 1 h 220"/>
                  <a:gd name="T20" fmla="*/ 12 w 75"/>
                  <a:gd name="T21" fmla="*/ 1 h 220"/>
                  <a:gd name="T22" fmla="*/ 18 w 75"/>
                  <a:gd name="T23" fmla="*/ 1 h 220"/>
                  <a:gd name="T24" fmla="*/ 27 w 75"/>
                  <a:gd name="T25" fmla="*/ 1 h 220"/>
                  <a:gd name="T26" fmla="*/ 38 w 75"/>
                  <a:gd name="T27" fmla="*/ 1 h 220"/>
                  <a:gd name="T28" fmla="*/ 49 w 75"/>
                  <a:gd name="T29" fmla="*/ 1 h 220"/>
                  <a:gd name="T30" fmla="*/ 61 w 75"/>
                  <a:gd name="T31" fmla="*/ 1 h 220"/>
                  <a:gd name="T32" fmla="*/ 70 w 75"/>
                  <a:gd name="T33" fmla="*/ 1 h 220"/>
                  <a:gd name="T34" fmla="*/ 75 w 75"/>
                  <a:gd name="T35" fmla="*/ 1 h 220"/>
                  <a:gd name="T36" fmla="*/ 69 w 75"/>
                  <a:gd name="T37" fmla="*/ 0 h 2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5"/>
                  <a:gd name="T58" fmla="*/ 0 h 220"/>
                  <a:gd name="T59" fmla="*/ 75 w 75"/>
                  <a:gd name="T60" fmla="*/ 220 h 2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5" h="220">
                    <a:moveTo>
                      <a:pt x="69" y="0"/>
                    </a:moveTo>
                    <a:lnTo>
                      <a:pt x="66" y="3"/>
                    </a:lnTo>
                    <a:lnTo>
                      <a:pt x="58" y="10"/>
                    </a:lnTo>
                    <a:lnTo>
                      <a:pt x="48" y="27"/>
                    </a:lnTo>
                    <a:lnTo>
                      <a:pt x="35" y="48"/>
                    </a:lnTo>
                    <a:lnTo>
                      <a:pt x="23" y="78"/>
                    </a:lnTo>
                    <a:lnTo>
                      <a:pt x="12" y="117"/>
                    </a:lnTo>
                    <a:lnTo>
                      <a:pt x="4" y="163"/>
                    </a:lnTo>
                    <a:lnTo>
                      <a:pt x="0" y="220"/>
                    </a:lnTo>
                    <a:lnTo>
                      <a:pt x="12" y="211"/>
                    </a:lnTo>
                    <a:lnTo>
                      <a:pt x="12" y="174"/>
                    </a:lnTo>
                    <a:lnTo>
                      <a:pt x="18" y="138"/>
                    </a:lnTo>
                    <a:lnTo>
                      <a:pt x="27" y="105"/>
                    </a:lnTo>
                    <a:lnTo>
                      <a:pt x="38" y="75"/>
                    </a:lnTo>
                    <a:lnTo>
                      <a:pt x="49" y="51"/>
                    </a:lnTo>
                    <a:lnTo>
                      <a:pt x="61" y="33"/>
                    </a:lnTo>
                    <a:lnTo>
                      <a:pt x="70" y="21"/>
                    </a:lnTo>
                    <a:lnTo>
                      <a:pt x="75" y="18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326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D:\Людмила\67AC0146FF39-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2"/>
            <a:ext cx="9144000" cy="553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4"/>
          <p:cNvSpPr>
            <a:spLocks noGrp="1" noChangeArrowheads="1" noChangeShapeType="1" noTextEdit="1"/>
          </p:cNvSpPr>
          <p:nvPr/>
        </p:nvSpPr>
        <p:spPr bwMode="auto">
          <a:xfrm>
            <a:off x="519038" y="-453"/>
            <a:ext cx="7993063" cy="1485238"/>
          </a:xfrm>
          <a:prstGeom prst="rect">
            <a:avLst/>
          </a:prstGeom>
        </p:spPr>
        <p:txBody>
          <a:bodyPr wrap="none" fromWordArt="1" anchor="ctr"/>
          <a:lstStyle/>
          <a:p>
            <a:pPr algn="ctr" eaLnBrk="0" hangingPunct="0">
              <a:defRPr/>
            </a:pPr>
            <a:r>
              <a:rPr lang="ru-RU" sz="60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ea typeface="+mj-ea"/>
                <a:cs typeface="+mj-cs"/>
              </a:rPr>
              <a:t>« В гостях у радуги»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14183" y="11616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- педагогический проект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11669"/>
            <a:ext cx="8856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црр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д/с №17 администрации городского округа ЗАТО 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Горный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7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D:\фото Педагоги д с №17 ВЭБ\Фото 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42" y="-40600"/>
            <a:ext cx="1881038" cy="265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фото Педагоги д с №17 ВЭБ\Фото 3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79" y="3938"/>
            <a:ext cx="1846597" cy="261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фото Педагоги д с №17 ВЭБ\Фото 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441" cy="261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фото Педагоги д с №17 ВЭБ\Фото 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41" y="0"/>
            <a:ext cx="1852101" cy="261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фото Педагоги д с №17 ВЭБ\Фото 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61" y="2598373"/>
            <a:ext cx="1831232" cy="265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i.mycdn.me/i?r=AyH4iRPQ2q0otWIFepML2LxRCDTgpsjncjIFt5QZSUIL5w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48" y="2579936"/>
            <a:ext cx="1879589" cy="264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9008" y="2329135"/>
            <a:ext cx="14906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Федечкина И.А.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67361" y="2329135"/>
            <a:ext cx="1596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Подвербных Л.А.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13695" y="2309034"/>
            <a:ext cx="1787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Крыжановская</a:t>
            </a:r>
            <a:r>
              <a:rPr lang="ru-RU"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У.В.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38135" y="2290596"/>
            <a:ext cx="15161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Рожковская</a:t>
            </a:r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</p:txBody>
      </p:sp>
      <p:pic>
        <p:nvPicPr>
          <p:cNvPr id="31746" name="Picture 2" descr="D:\фото Педагоги д с №17 ВЭБ\Фото 2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43"/>
            <a:ext cx="1837325" cy="259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80312" y="2290595"/>
            <a:ext cx="13675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Е.А.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3267" y="4900823"/>
            <a:ext cx="12954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Бекетова Е.В.</a:t>
            </a:r>
          </a:p>
        </p:txBody>
      </p:sp>
      <p:pic>
        <p:nvPicPr>
          <p:cNvPr id="31747" name="Picture 3" descr="C:\Users\Подвербных ЛА\Links\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33" y="2604825"/>
            <a:ext cx="1834902" cy="26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967361" y="4900033"/>
            <a:ext cx="15756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Бронникова Д.О.</a:t>
            </a:r>
          </a:p>
        </p:txBody>
      </p:sp>
      <p:pic>
        <p:nvPicPr>
          <p:cNvPr id="31748" name="Picture 4" descr="C:\Users\Подвербных ЛА\Links\i (1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17" y="2616811"/>
            <a:ext cx="1906295" cy="264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57169" y="4900031"/>
            <a:ext cx="1271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Ситнева</a:t>
            </a:r>
            <a:r>
              <a:rPr lang="ru-RU"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09628" y="4900032"/>
            <a:ext cx="1356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Аксенова О.А.</a:t>
            </a:r>
          </a:p>
        </p:txBody>
      </p:sp>
      <p:pic>
        <p:nvPicPr>
          <p:cNvPr id="22" name="Picture 2" descr="C:\Documents and Settings\Подвербных ЛА\Рабочий стол\Педколлектив №17\Ковалев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3" y="2618102"/>
            <a:ext cx="1834336" cy="261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57644" y="4921423"/>
            <a:ext cx="1303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Ковалева Г.А.</a:t>
            </a:r>
          </a:p>
        </p:txBody>
      </p:sp>
      <p:pic>
        <p:nvPicPr>
          <p:cNvPr id="31749" name="Picture 5" descr="C:\Users\Подвербных ЛА\Links\1618985802_6-phonoteka_org-p-detskii-fon-panoramnii-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3" y="5207809"/>
            <a:ext cx="9220740" cy="165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2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04664"/>
            <a:ext cx="8640960" cy="859193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Забайкальский образовательный форум</a:t>
            </a:r>
            <a:endParaRPr lang="ru-RU" sz="3600" dirty="0"/>
          </a:p>
        </p:txBody>
      </p:sp>
      <p:pic>
        <p:nvPicPr>
          <p:cNvPr id="5" name="Picture 2" descr="D:\Фотографии\фото с форума\IMG_15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528392" cy="2563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Фотографии\фото с форума\IMG_1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84190"/>
            <a:ext cx="2906560" cy="2508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Фотографии\фото с форума\IMG_15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77072"/>
            <a:ext cx="3096344" cy="232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Фотографии\фото с форума\IMG_15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89971"/>
            <a:ext cx="2160240" cy="2520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11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0483" name="Group 15"/>
          <p:cNvGrpSpPr>
            <a:grpSpLocks/>
          </p:cNvGrpSpPr>
          <p:nvPr/>
        </p:nvGrpSpPr>
        <p:grpSpPr bwMode="auto">
          <a:xfrm>
            <a:off x="-36513" y="-26988"/>
            <a:ext cx="9244013" cy="6913563"/>
            <a:chOff x="-23" y="-17"/>
            <a:chExt cx="5823" cy="4355"/>
          </a:xfrm>
        </p:grpSpPr>
        <p:graphicFrame>
          <p:nvGraphicFramePr>
            <p:cNvPr id="20484" name="Object 4"/>
            <p:cNvGraphicFramePr>
              <a:graphicFrameLocks noChangeAspect="1"/>
            </p:cNvGraphicFramePr>
            <p:nvPr/>
          </p:nvGraphicFramePr>
          <p:xfrm>
            <a:off x="-6" y="-17"/>
            <a:ext cx="5806" cy="43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2" name="Точечный рисунок" r:id="rId3" imgW="6335009" imgH="5266667" progId="Paint.Picture">
                    <p:embed/>
                  </p:oleObj>
                </mc:Choice>
                <mc:Fallback>
                  <p:oleObj name="Точечный рисунок" r:id="rId3" imgW="6335009" imgH="526666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6" y="-17"/>
                          <a:ext cx="5806" cy="43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66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5" name="WordArt 8"/>
            <p:cNvSpPr>
              <a:spLocks noChangeArrowheads="1" noChangeShapeType="1" noTextEdit="1"/>
            </p:cNvSpPr>
            <p:nvPr/>
          </p:nvSpPr>
          <p:spPr bwMode="auto">
            <a:xfrm rot="-1711539">
              <a:off x="-23" y="3203"/>
              <a:ext cx="2178" cy="454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6C006C"/>
                  </a:solidFill>
                  <a:latin typeface="Georgia"/>
                </a:rPr>
                <a:t>МИР МУЗЫКИ</a:t>
              </a:r>
            </a:p>
          </p:txBody>
        </p:sp>
        <p:sp>
          <p:nvSpPr>
            <p:cNvPr id="20486" name="WordArt 9"/>
            <p:cNvSpPr>
              <a:spLocks noChangeArrowheads="1" noChangeShapeType="1" noTextEdit="1"/>
            </p:cNvSpPr>
            <p:nvPr/>
          </p:nvSpPr>
          <p:spPr bwMode="auto">
            <a:xfrm rot="-1210369">
              <a:off x="431" y="2587"/>
              <a:ext cx="2022" cy="408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38806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chemeClr val="accent2"/>
                  </a:solidFill>
                  <a:latin typeface="Georgia"/>
                </a:rPr>
                <a:t>МИР ТЕАТРА</a:t>
              </a:r>
            </a:p>
          </p:txBody>
        </p:sp>
        <p:sp>
          <p:nvSpPr>
            <p:cNvPr id="20487" name="WordArt 10"/>
            <p:cNvSpPr>
              <a:spLocks noChangeArrowheads="1" noChangeShapeType="1" noTextEdit="1"/>
            </p:cNvSpPr>
            <p:nvPr/>
          </p:nvSpPr>
          <p:spPr bwMode="auto">
            <a:xfrm rot="606419">
              <a:off x="2579" y="710"/>
              <a:ext cx="2542" cy="408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35273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Georgia"/>
                </a:rPr>
                <a:t>Мульт мир </a:t>
              </a:r>
            </a:p>
          </p:txBody>
        </p:sp>
        <p:sp>
          <p:nvSpPr>
            <p:cNvPr id="20488" name="WordArt 11"/>
            <p:cNvSpPr>
              <a:spLocks noChangeArrowheads="1" noChangeShapeType="1" noTextEdit="1"/>
            </p:cNvSpPr>
            <p:nvPr/>
          </p:nvSpPr>
          <p:spPr bwMode="auto">
            <a:xfrm rot="-151313">
              <a:off x="1565" y="1507"/>
              <a:ext cx="2223" cy="453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32829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8000"/>
                    </a:solidFill>
                    <a:round/>
                    <a:headEnd/>
                    <a:tailEnd/>
                  </a:ln>
                  <a:solidFill>
                    <a:srgbClr val="006000"/>
                  </a:solidFill>
                  <a:latin typeface="Georgia"/>
                </a:rPr>
                <a:t>МИР ФОЛЬКЛОРА</a:t>
              </a:r>
            </a:p>
          </p:txBody>
        </p:sp>
        <p:sp>
          <p:nvSpPr>
            <p:cNvPr id="20489" name="WordArt 12"/>
            <p:cNvSpPr>
              <a:spLocks noChangeArrowheads="1" noChangeShapeType="1" noTextEdit="1"/>
            </p:cNvSpPr>
            <p:nvPr/>
          </p:nvSpPr>
          <p:spPr bwMode="auto">
            <a:xfrm rot="309706">
              <a:off x="2336" y="1118"/>
              <a:ext cx="2022" cy="408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25546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FF6600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Georgia"/>
                </a:rPr>
                <a:t>МИР ЖИВОПИСИ</a:t>
              </a:r>
            </a:p>
          </p:txBody>
        </p:sp>
        <p:sp>
          <p:nvSpPr>
            <p:cNvPr id="20490" name="WordArt 13"/>
            <p:cNvSpPr>
              <a:spLocks noChangeArrowheads="1" noChangeShapeType="1" noTextEdit="1"/>
            </p:cNvSpPr>
            <p:nvPr/>
          </p:nvSpPr>
          <p:spPr bwMode="auto">
            <a:xfrm rot="840141">
              <a:off x="3589" y="395"/>
              <a:ext cx="2040" cy="454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30236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latin typeface="Georgia"/>
                </a:rPr>
                <a:t>МУЗЕЙНЫЙ МИР</a:t>
              </a:r>
            </a:p>
          </p:txBody>
        </p:sp>
        <p:sp>
          <p:nvSpPr>
            <p:cNvPr id="20491" name="WordArt 14"/>
            <p:cNvSpPr>
              <a:spLocks noChangeArrowheads="1" noChangeShapeType="1" noTextEdit="1"/>
            </p:cNvSpPr>
            <p:nvPr/>
          </p:nvSpPr>
          <p:spPr bwMode="auto">
            <a:xfrm rot="-650109">
              <a:off x="1064" y="2036"/>
              <a:ext cx="1769" cy="408"/>
            </a:xfrm>
            <a:prstGeom prst="rect">
              <a:avLst/>
            </a:prstGeom>
          </p:spPr>
          <p:txBody>
            <a:bodyPr wrap="none" fromWordArt="1">
              <a:prstTxWarp prst="textChevron">
                <a:avLst>
                  <a:gd name="adj" fmla="val 30236"/>
                </a:avLst>
              </a:prstTxWarp>
            </a:bodyPr>
            <a:lstStyle/>
            <a:p>
              <a:pPr algn="ctr"/>
              <a:r>
                <a:rPr lang="ru-RU" sz="3600" b="1" kern="10">
                  <a:ln w="9525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srgbClr val="000080"/>
                  </a:solidFill>
                  <a:latin typeface="Georgia"/>
                </a:rPr>
                <a:t>МИР ТАНЦА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04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on_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449" y="162127"/>
            <a:ext cx="2857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музыки: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62126"/>
            <a:ext cx="6006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вокальных данных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594212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Вокальная группа </a:t>
            </a:r>
            <a:r>
              <a:rPr lang="ru-RU" alt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Солнечные лучики»</a:t>
            </a:r>
          </a:p>
        </p:txBody>
      </p:sp>
      <p:pic>
        <p:nvPicPr>
          <p:cNvPr id="6" name="Picture 9" descr="F:\Фото для банера\Вокальная группа СОЛНЕЧНЫЕ ЛУЧ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88" y="1479472"/>
            <a:ext cx="3559224" cy="2669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https://i.mycdn.me/i?r=AyH4iRPQ2q0otWIFepML2LxRbBtZ1sWiTioJ4EIurmyh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66621"/>
            <a:ext cx="3922681" cy="26104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Подвербных ЛА\Links\bdOGwrhotN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66080"/>
            <a:ext cx="3765042" cy="2647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30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2531" name="Picture 8" descr="1275407231_1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81757" y="0"/>
            <a:ext cx="93964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Прямоугольник 2"/>
          <p:cNvSpPr>
            <a:spLocks noChangeArrowheads="1"/>
          </p:cNvSpPr>
          <p:nvPr/>
        </p:nvSpPr>
        <p:spPr bwMode="auto">
          <a:xfrm>
            <a:off x="1" y="8639"/>
            <a:ext cx="32758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Мир </a:t>
            </a:r>
            <a:r>
              <a:rPr lang="ru-RU" alt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театра:</a:t>
            </a:r>
            <a:endParaRPr lang="ru-RU" altLang="ru-RU" sz="36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100972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творческого потенциала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ребёнка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4" name="Picture 7" descr="F:\Конкурс золотой ключик 2012\Фото\DSC000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844675"/>
            <a:ext cx="8839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Прямоугольник 1"/>
          <p:cNvSpPr>
            <a:spLocks noChangeArrowheads="1"/>
          </p:cNvSpPr>
          <p:nvPr/>
        </p:nvSpPr>
        <p:spPr bwMode="auto">
          <a:xfrm>
            <a:off x="882972" y="553602"/>
            <a:ext cx="74669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кружок «Теремок»</a:t>
            </a:r>
          </a:p>
        </p:txBody>
      </p:sp>
    </p:spTree>
    <p:extLst>
      <p:ext uri="{BB962C8B-B14F-4D97-AF65-F5344CB8AC3E}">
        <p14:creationId xmlns:p14="http://schemas.microsoft.com/office/powerpoint/2010/main" val="289693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3555" name="Picture 4" descr="fon_2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7548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Мир танца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танцевальных способностей 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ребёнка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Прямоугольник 2"/>
          <p:cNvSpPr>
            <a:spLocks noChangeArrowheads="1"/>
          </p:cNvSpPr>
          <p:nvPr/>
        </p:nvSpPr>
        <p:spPr bwMode="auto">
          <a:xfrm>
            <a:off x="1403648" y="1007771"/>
            <a:ext cx="70246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Tahoma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Tahoma" pitchFamily="34" charset="0"/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Хореографическая группа «Рассвет»</a:t>
            </a:r>
          </a:p>
        </p:txBody>
      </p:sp>
      <p:pic>
        <p:nvPicPr>
          <p:cNvPr id="22529" name="Picture 1" descr="D:\Фотографии\фото на второй стенд\DSC_2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92546"/>
            <a:ext cx="7645602" cy="50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674</TotalTime>
  <Words>313</Words>
  <Application>Microsoft Office PowerPoint</Application>
  <PresentationFormat>Экран (4:3)</PresentationFormat>
  <Paragraphs>80</Paragraphs>
  <Slides>24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Волна</vt:lpstr>
      <vt:lpstr>Точечный рисунок</vt:lpstr>
      <vt:lpstr>Диаграмма Microsoft Excel</vt:lpstr>
      <vt:lpstr>«Организация  работы  по дополнительному образованию  в МДОУ црр- д/с №17  ЗАТО п. Горный»</vt:lpstr>
      <vt:lpstr>Презентация PowerPoint</vt:lpstr>
      <vt:lpstr>Презентация PowerPoint</vt:lpstr>
      <vt:lpstr>Презентация PowerPoint</vt:lpstr>
      <vt:lpstr>Забайкальский образовательный форум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Хореографическая группа «Рассвет»</vt:lpstr>
      <vt:lpstr>Студия мультипликации «Аистенок»</vt:lpstr>
      <vt:lpstr>Презентация PowerPoint</vt:lpstr>
      <vt:lpstr>Презентация PowerPoint</vt:lpstr>
      <vt:lpstr>Презентация PowerPoint</vt:lpstr>
      <vt:lpstr>Презентация PowerPoint</vt:lpstr>
      <vt:lpstr> Благодарим  за внимание! Творческих успехов!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 работы  по дополнительному образованию  в МДОУ црр- д/с №17  ЗАТО п. Горный»</dc:title>
  <dc:creator>1</dc:creator>
  <cp:lastModifiedBy>1</cp:lastModifiedBy>
  <cp:revision>57</cp:revision>
  <dcterms:created xsi:type="dcterms:W3CDTF">2021-08-23T05:24:58Z</dcterms:created>
  <dcterms:modified xsi:type="dcterms:W3CDTF">2021-08-25T22:08:17Z</dcterms:modified>
</cp:coreProperties>
</file>