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5" r:id="rId4"/>
    <p:sldId id="262" r:id="rId5"/>
    <p:sldId id="260" r:id="rId6"/>
    <p:sldId id="266" r:id="rId7"/>
    <p:sldId id="276" r:id="rId8"/>
    <p:sldId id="273" r:id="rId9"/>
    <p:sldId id="268" r:id="rId10"/>
    <p:sldId id="270" r:id="rId11"/>
    <p:sldId id="269" r:id="rId12"/>
    <p:sldId id="272" r:id="rId13"/>
    <p:sldId id="274" r:id="rId14"/>
    <p:sldId id="275" r:id="rId15"/>
    <p:sldId id="277" r:id="rId16"/>
    <p:sldId id="278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66" d="100"/>
          <a:sy n="66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4800" i="1" dirty="0" smtClean="0"/>
              <a:t>    Система    дополнительного образования </a:t>
            </a:r>
            <a:br>
              <a:rPr lang="ru-RU" sz="4800" i="1" dirty="0" smtClean="0"/>
            </a:br>
            <a:r>
              <a:rPr lang="ru-RU" sz="4800" i="1" dirty="0" smtClean="0"/>
              <a:t>в МОУ «СОШ№2».</a:t>
            </a:r>
            <a:br>
              <a:rPr lang="ru-RU" sz="4800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500063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Педагог-организатор МОУ «СОШ№2»</a:t>
            </a:r>
          </a:p>
          <a:p>
            <a:r>
              <a:rPr lang="ru-RU" b="1" i="1" dirty="0" smtClean="0"/>
              <a:t>Ларина Е.А.</a:t>
            </a: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user\Desktop\фото\03 02 сайт\P1300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4286280" cy="3214710"/>
          </a:xfrm>
          <a:prstGeom prst="rect">
            <a:avLst/>
          </a:prstGeom>
          <a:noFill/>
        </p:spPr>
      </p:pic>
      <p:pic>
        <p:nvPicPr>
          <p:cNvPr id="5122" name="Picture 2" descr="C:\Users\user\Desktop\фото\03 02 сайт\P1300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357562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Туристско</a:t>
            </a:r>
            <a:r>
              <a:rPr lang="ru-RU" b="1" i="1" dirty="0" smtClean="0"/>
              <a:t>–краеведческое направление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Новая папка\bffccf1d-c7a7-417c-b5b7-d112707561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01704" cy="43884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Социально-педагогическое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user\Desktop\фото\волонтеры\Новая папка (2)\20161205_163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2807970" cy="4679950"/>
          </a:xfrm>
          <a:prstGeom prst="rect">
            <a:avLst/>
          </a:prstGeom>
          <a:noFill/>
        </p:spPr>
      </p:pic>
      <p:pic>
        <p:nvPicPr>
          <p:cNvPr id="8195" name="Picture 3" descr="C:\Users\user\Desktop\фото\волонтеры\20160907_181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14422"/>
            <a:ext cx="4452937" cy="2671762"/>
          </a:xfrm>
          <a:prstGeom prst="rect">
            <a:avLst/>
          </a:prstGeom>
          <a:noFill/>
        </p:spPr>
      </p:pic>
      <p:pic>
        <p:nvPicPr>
          <p:cNvPr id="8196" name="Picture 4" descr="C:\Users\user\Desktop\фото\волонтеры макулатура 2020\IMG_4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929066"/>
            <a:ext cx="3238491" cy="24288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фото\волонтеры макулатура 2020\IMG_4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524243" cy="2643182"/>
          </a:xfrm>
          <a:prstGeom prst="rect">
            <a:avLst/>
          </a:prstGeom>
          <a:noFill/>
        </p:spPr>
      </p:pic>
      <p:pic>
        <p:nvPicPr>
          <p:cNvPr id="9219" name="Picture 3" descr="C:\Users\user\Desktop\фото\акция против табака\20170320_1648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286124"/>
            <a:ext cx="4239669" cy="3179752"/>
          </a:xfrm>
          <a:prstGeom prst="rect">
            <a:avLst/>
          </a:prstGeom>
          <a:noFill/>
        </p:spPr>
      </p:pic>
      <p:pic>
        <p:nvPicPr>
          <p:cNvPr id="9220" name="Picture 4" descr="C:\Users\user\Desktop\фото\акция против табака\20170320_165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714356"/>
            <a:ext cx="2828944" cy="4714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фото\кука\1F3GtaNfCTU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7127875" cy="2423366"/>
          </a:xfrm>
          <a:prstGeom prst="rect">
            <a:avLst/>
          </a:prstGeom>
          <a:noFill/>
        </p:spPr>
      </p:pic>
      <p:pic>
        <p:nvPicPr>
          <p:cNvPr id="10243" name="Picture 3" descr="C:\Users\user\Desktop\фото\кука\d_3ncoqBNd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928934"/>
            <a:ext cx="5357818" cy="35704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фото\9 мая 2020\IMG_3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37" cy="4000528"/>
          </a:xfrm>
          <a:prstGeom prst="rect">
            <a:avLst/>
          </a:prstGeom>
          <a:noFill/>
        </p:spPr>
      </p:pic>
      <p:pic>
        <p:nvPicPr>
          <p:cNvPr id="12291" name="Picture 3" descr="C:\Users\user\Desktop\фото\9 мая 2020\IMG_3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161" y="1142984"/>
            <a:ext cx="3780839" cy="5214950"/>
          </a:xfrm>
          <a:prstGeom prst="rect">
            <a:avLst/>
          </a:prstGeom>
          <a:noFill/>
        </p:spPr>
      </p:pic>
      <p:pic>
        <p:nvPicPr>
          <p:cNvPr id="6" name="Picture 2" descr="C:\Users\user\Desktop\фото\9 мая 2020\IMG_3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71942"/>
            <a:ext cx="3453851" cy="2590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Благодарю за внимание</a:t>
            </a:r>
            <a:endParaRPr lang="ru-RU" sz="8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2229063" y="49461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1944900" y="43699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000463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2229063" y="24315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1872892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2786051" y="1942632"/>
            <a:ext cx="48515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Диагностико-информационный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2000463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2229063" y="32697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1944900" y="26935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000463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2230651" y="4106396"/>
            <a:ext cx="4222948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1944900" y="35317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000463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2786051" y="2804645"/>
            <a:ext cx="29289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Организационный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2714613" y="3644432"/>
            <a:ext cx="621510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Методическая и педагогическая поддержка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2643174" y="4485807"/>
            <a:ext cx="56472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Анализ и отслеживание результатов 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344816" cy="12241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Создание и развитие системы ДО в школе проходит в четыре этапа: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253"/>
          <p:cNvSpPr>
            <a:spLocks noChangeShapeType="1"/>
          </p:cNvSpPr>
          <p:nvPr/>
        </p:nvSpPr>
        <p:spPr bwMode="gray">
          <a:xfrm>
            <a:off x="2229063" y="49461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254"/>
          <p:cNvSpPr>
            <a:spLocks noChangeArrowheads="1"/>
          </p:cNvSpPr>
          <p:nvPr/>
        </p:nvSpPr>
        <p:spPr bwMode="gray">
          <a:xfrm rot="3419336">
            <a:off x="1944900" y="43699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1" name="Text Box 255"/>
          <p:cNvSpPr txBox="1">
            <a:spLocks noChangeArrowheads="1"/>
          </p:cNvSpPr>
          <p:nvPr/>
        </p:nvSpPr>
        <p:spPr bwMode="gray">
          <a:xfrm>
            <a:off x="2000463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2" name="Line 256"/>
          <p:cNvSpPr>
            <a:spLocks noChangeShapeType="1"/>
          </p:cNvSpPr>
          <p:nvPr/>
        </p:nvSpPr>
        <p:spPr bwMode="gray">
          <a:xfrm>
            <a:off x="2229063" y="24315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Rectangle 257"/>
          <p:cNvSpPr>
            <a:spLocks noChangeArrowheads="1"/>
          </p:cNvSpPr>
          <p:nvPr/>
        </p:nvSpPr>
        <p:spPr bwMode="gray">
          <a:xfrm rot="3419336">
            <a:off x="1872892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Text Box 258"/>
          <p:cNvSpPr txBox="1">
            <a:spLocks noChangeArrowheads="1"/>
          </p:cNvSpPr>
          <p:nvPr/>
        </p:nvSpPr>
        <p:spPr bwMode="gray">
          <a:xfrm>
            <a:off x="2786051" y="1942632"/>
            <a:ext cx="48515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художественное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8" name="Text Box 259"/>
          <p:cNvSpPr txBox="1">
            <a:spLocks noChangeArrowheads="1"/>
          </p:cNvSpPr>
          <p:nvPr/>
        </p:nvSpPr>
        <p:spPr bwMode="gray">
          <a:xfrm>
            <a:off x="2000463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9" name="Line 260"/>
          <p:cNvSpPr>
            <a:spLocks noChangeShapeType="1"/>
          </p:cNvSpPr>
          <p:nvPr/>
        </p:nvSpPr>
        <p:spPr bwMode="gray">
          <a:xfrm>
            <a:off x="2229063" y="3269782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261"/>
          <p:cNvSpPr>
            <a:spLocks noChangeArrowheads="1"/>
          </p:cNvSpPr>
          <p:nvPr/>
        </p:nvSpPr>
        <p:spPr bwMode="gray">
          <a:xfrm rot="3419336">
            <a:off x="1944900" y="26935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4" name="Text Box 262"/>
          <p:cNvSpPr txBox="1">
            <a:spLocks noChangeArrowheads="1"/>
          </p:cNvSpPr>
          <p:nvPr/>
        </p:nvSpPr>
        <p:spPr bwMode="gray">
          <a:xfrm>
            <a:off x="2000463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5" name="Line 263"/>
          <p:cNvSpPr>
            <a:spLocks noChangeShapeType="1"/>
          </p:cNvSpPr>
          <p:nvPr/>
        </p:nvSpPr>
        <p:spPr bwMode="gray">
          <a:xfrm>
            <a:off x="2230651" y="4106396"/>
            <a:ext cx="4222948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Rectangle 264"/>
          <p:cNvSpPr>
            <a:spLocks noChangeArrowheads="1"/>
          </p:cNvSpPr>
          <p:nvPr/>
        </p:nvSpPr>
        <p:spPr bwMode="gray">
          <a:xfrm rot="3419336">
            <a:off x="1944900" y="35317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7" name="Text Box 265"/>
          <p:cNvSpPr txBox="1">
            <a:spLocks noChangeArrowheads="1"/>
          </p:cNvSpPr>
          <p:nvPr/>
        </p:nvSpPr>
        <p:spPr bwMode="gray">
          <a:xfrm>
            <a:off x="2000463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8" name="Line 266"/>
          <p:cNvSpPr>
            <a:spLocks noChangeShapeType="1"/>
          </p:cNvSpPr>
          <p:nvPr/>
        </p:nvSpPr>
        <p:spPr bwMode="gray">
          <a:xfrm>
            <a:off x="2229063" y="5806607"/>
            <a:ext cx="4224536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Rectangle 267"/>
          <p:cNvSpPr>
            <a:spLocks noChangeArrowheads="1"/>
          </p:cNvSpPr>
          <p:nvPr/>
        </p:nvSpPr>
        <p:spPr bwMode="ltGray">
          <a:xfrm rot="3419336">
            <a:off x="1944900" y="523034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0" name="Text Box 268"/>
          <p:cNvSpPr txBox="1">
            <a:spLocks noChangeArrowheads="1"/>
          </p:cNvSpPr>
          <p:nvPr/>
        </p:nvSpPr>
        <p:spPr bwMode="gray">
          <a:xfrm>
            <a:off x="2000463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51" name="Text Box 269"/>
          <p:cNvSpPr txBox="1">
            <a:spLocks noChangeArrowheads="1"/>
          </p:cNvSpPr>
          <p:nvPr/>
        </p:nvSpPr>
        <p:spPr bwMode="gray">
          <a:xfrm>
            <a:off x="2786050" y="2804645"/>
            <a:ext cx="41434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физкультурно-спортивное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2" name="Text Box 270"/>
          <p:cNvSpPr txBox="1">
            <a:spLocks noChangeArrowheads="1"/>
          </p:cNvSpPr>
          <p:nvPr/>
        </p:nvSpPr>
        <p:spPr bwMode="gray">
          <a:xfrm>
            <a:off x="2714613" y="3644432"/>
            <a:ext cx="621510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туристско-краеведческое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3" name="Text Box 271"/>
          <p:cNvSpPr txBox="1">
            <a:spLocks noChangeArrowheads="1"/>
          </p:cNvSpPr>
          <p:nvPr/>
        </p:nvSpPr>
        <p:spPr bwMode="gray">
          <a:xfrm>
            <a:off x="2643174" y="4485807"/>
            <a:ext cx="56472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социально-педагогическое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4" name="Text Box 272"/>
          <p:cNvSpPr txBox="1">
            <a:spLocks noChangeArrowheads="1"/>
          </p:cNvSpPr>
          <p:nvPr/>
        </p:nvSpPr>
        <p:spPr bwMode="gray">
          <a:xfrm>
            <a:off x="2786050" y="5336707"/>
            <a:ext cx="447904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 smtClean="0"/>
              <a:t>техническая направленность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Заголовок 2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344816" cy="122413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Программы дополнительного образования в школе имеют следующие направленности: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Физкультурно-спортивная направленность</a:t>
            </a:r>
            <a:endParaRPr lang="ru-RU" dirty="0"/>
          </a:p>
        </p:txBody>
      </p:sp>
      <p:pic>
        <p:nvPicPr>
          <p:cNvPr id="1026" name="Picture 2" descr="C:\Users\user\Desktop\фото\волебол с армией\IMG_9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471997" cy="2981331"/>
          </a:xfrm>
          <a:prstGeom prst="rect">
            <a:avLst/>
          </a:prstGeom>
          <a:noFill/>
        </p:spPr>
      </p:pic>
      <p:pic>
        <p:nvPicPr>
          <p:cNvPr id="1027" name="Picture 3" descr="C:\Users\user\Desktop\фото\волебол с армией\IMG_9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3929058" cy="2619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фото\волейбол с частью\IMG_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4829187" cy="3219458"/>
          </a:xfrm>
          <a:prstGeom prst="rect">
            <a:avLst/>
          </a:prstGeom>
          <a:noFill/>
        </p:spPr>
      </p:pic>
      <p:pic>
        <p:nvPicPr>
          <p:cNvPr id="2052" name="Picture 4" descr="C:\Users\user\Desktop\фото\волейбол с частью\IMG_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00438"/>
            <a:ext cx="4357686" cy="2905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ото\первая помощь\IMG_2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4082001" cy="3061501"/>
          </a:xfrm>
          <a:prstGeom prst="rect">
            <a:avLst/>
          </a:prstGeom>
          <a:noFill/>
        </p:spPr>
      </p:pic>
      <p:pic>
        <p:nvPicPr>
          <p:cNvPr id="3075" name="Picture 3" descr="C:\Users\user\Desktop\фото\первая помощь\IMG_2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000378" cy="4000504"/>
          </a:xfrm>
          <a:prstGeom prst="rect">
            <a:avLst/>
          </a:prstGeom>
          <a:noFill/>
        </p:spPr>
      </p:pic>
      <p:pic>
        <p:nvPicPr>
          <p:cNvPr id="3076" name="Picture 4" descr="C:\Users\user\Desktop\фото\первая помощь\IMG_2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143248"/>
            <a:ext cx="2786064" cy="3714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фото\стрельбы\IMG_20190911_134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9963" cy="4679950"/>
          </a:xfrm>
          <a:prstGeom prst="rect">
            <a:avLst/>
          </a:prstGeom>
          <a:noFill/>
        </p:spPr>
      </p:pic>
      <p:pic>
        <p:nvPicPr>
          <p:cNvPr id="11267" name="Picture 3" descr="C:\Users\user\Desktop\фото\стрельбы\IMG_20190911_142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5088733" cy="2857519"/>
          </a:xfrm>
          <a:prstGeom prst="rect">
            <a:avLst/>
          </a:prstGeom>
          <a:noFill/>
        </p:spPr>
      </p:pic>
      <p:pic>
        <p:nvPicPr>
          <p:cNvPr id="11268" name="Picture 4" descr="C:\Users\user\Desktop\фото\стрельбы\IMG_20190911_14521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2786064" cy="37147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Новая папка\e2795e05-a58a-43f8-854d-ed0d4245a2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3498994" cy="4679950"/>
          </a:xfrm>
          <a:prstGeom prst="rect">
            <a:avLst/>
          </a:prstGeom>
          <a:noFill/>
        </p:spPr>
      </p:pic>
      <p:pic>
        <p:nvPicPr>
          <p:cNvPr id="7171" name="Picture 3" descr="C:\Users\user\Desktop\Новая папка\e5a6c36a-a7d2-4541-a1e1-97bb16b5d0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738757" cy="5000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91549"/>
            <a:ext cx="7893520" cy="1224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Художественная  направленность.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Новая папка\6842fe63-f113-4dd3-a4d5-56ecbf6f75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2786082" cy="4953034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43651ffe-696a-48ef-b472-bf3f2413fa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2433524" cy="5143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3ea7a244dcf1fe1d8f8b57163c9afd2298a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77</Words>
  <Application>Microsoft Office PowerPoint</Application>
  <PresentationFormat>Экран (4:3)</PresentationFormat>
  <Paragraphs>32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Система    дополнительного образования  в МОУ «СОШ№2».   </vt:lpstr>
      <vt:lpstr>Создание и развитие системы ДО в школе проходит в четыре этапа:</vt:lpstr>
      <vt:lpstr>Программы дополнительного образования в школе имеют следующие направленности:</vt:lpstr>
      <vt:lpstr>Физкультурно-спортивная направленность</vt:lpstr>
      <vt:lpstr>Слайд 5</vt:lpstr>
      <vt:lpstr>Слайд 6</vt:lpstr>
      <vt:lpstr>Слайд 7</vt:lpstr>
      <vt:lpstr>Слайд 8</vt:lpstr>
      <vt:lpstr> Художественная  направленность. </vt:lpstr>
      <vt:lpstr>Слайд 10</vt:lpstr>
      <vt:lpstr> Туристско–краеведческое направление </vt:lpstr>
      <vt:lpstr>Социально-педагогическое </vt:lpstr>
      <vt:lpstr>Слайд 13</vt:lpstr>
      <vt:lpstr>Слайд 14</vt:lpstr>
      <vt:lpstr>Слайд 15</vt:lpstr>
      <vt:lpstr>Слайд 16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Уголки зеленых оттенков</dc:title>
  <dc:creator>obstinate</dc:creator>
  <dc:description>Шаблон презентации с сайта https://presentation-creation.ru/</dc:description>
  <cp:lastModifiedBy>user</cp:lastModifiedBy>
  <cp:revision>1268</cp:revision>
  <dcterms:created xsi:type="dcterms:W3CDTF">2018-02-25T09:09:03Z</dcterms:created>
  <dcterms:modified xsi:type="dcterms:W3CDTF">2021-08-27T01:50:16Z</dcterms:modified>
</cp:coreProperties>
</file>