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70" r:id="rId9"/>
    <p:sldId id="271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3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0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7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2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3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3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8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3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7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7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AA86-80E4-46F0-9462-76E6F127352E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8C3A-8C37-46AE-A6E7-0DF1D64E3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97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6064"/>
          </a:xfrm>
        </p:spPr>
        <p:txBody>
          <a:bodyPr>
            <a:normAutofit fontScale="90000"/>
          </a:bodyPr>
          <a:lstStyle/>
          <a:p>
            <a:pPr algn="ctr"/>
            <a:r>
              <a:rPr lang="ru" sz="1400" b="1" dirty="0">
                <a:solidFill>
                  <a:srgbClr val="10253F"/>
                </a:solidFill>
                <a:latin typeface="Times New Roman"/>
              </a:rPr>
              <a:t>АДМИНИСТРАЦИЯ ГОРОДСКОГО ОКРУГА ЗАТО П. ГОРНЫЙ</a:t>
            </a:r>
            <a:br>
              <a:rPr lang="ru" sz="1400" b="1" dirty="0">
                <a:solidFill>
                  <a:srgbClr val="10253F"/>
                </a:solidFill>
                <a:latin typeface="Times New Roman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2446"/>
            <a:ext cx="10515600" cy="5114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10253F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sz="4800" b="1" dirty="0">
                <a:latin typeface="Times New Roman"/>
              </a:rPr>
              <a:t>Достижение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регионального проекта </a:t>
            </a:r>
          </a:p>
          <a:p>
            <a:pPr marL="0" indent="0"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 </a:t>
            </a:r>
          </a:p>
          <a:p>
            <a:pPr marL="0" indent="0"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городском округе ЗАТО п. Горный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Филатова Л.А., начальник отдела по образованию</a:t>
            </a:r>
            <a:endParaRPr lang="ru-RU" i="1" dirty="0"/>
          </a:p>
        </p:txBody>
      </p:sp>
      <p:pic>
        <p:nvPicPr>
          <p:cNvPr id="4" name="Picture 2" descr="C:\Users\Образование\Desktop\Coat_of_Arms_of_Gorny_(Chita_oblast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256" y="365126"/>
            <a:ext cx="1612641" cy="211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54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2" y="0"/>
            <a:ext cx="8551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6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детей с ОВЗ, обучающихся по дополнительным общеобразовательным программам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52%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64823"/>
            <a:ext cx="10515600" cy="3512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с ОВЗ – 33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с ОВЗ, охваченных дополнительным образованием – 24 – 73%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23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0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разработанных внедренных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разноуровневых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дополнительного образования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25485"/>
            <a:ext cx="10515600" cy="365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внедренных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8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64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реализуемых дополнительных общеобразовательных программ в сетевой форме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74125"/>
            <a:ext cx="10515600" cy="3102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разработанных программ дополнительного образования, реализуемых в сетевой форме – 5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заключенных договор о реализации дополнительных общеразвивающих программ в сетевой форме - 5</a:t>
            </a:r>
          </a:p>
        </p:txBody>
      </p:sp>
    </p:spTree>
    <p:extLst>
      <p:ext uri="{BB962C8B-B14F-4D97-AF65-F5344CB8AC3E}">
        <p14:creationId xmlns:p14="http://schemas.microsoft.com/office/powerpoint/2010/main" val="3049782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35628"/>
            <a:ext cx="11049000" cy="17249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разработанных и внедренных дистанционных курсов дополнительного образования детей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по каждой направленности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4229"/>
            <a:ext cx="10515600" cy="3912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разработанных программ, реализуемых дистанционно – 9, из них: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социально-гуманитарной направленности -2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туристско-краеведческой направленности – 4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естественнонаучной направленности – 1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направленности – 1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 направленности - 1</a:t>
            </a:r>
          </a:p>
        </p:txBody>
      </p:sp>
    </p:spTree>
    <p:extLst>
      <p:ext uri="{BB962C8B-B14F-4D97-AF65-F5344CB8AC3E}">
        <p14:creationId xmlns:p14="http://schemas.microsoft.com/office/powerpoint/2010/main" val="253351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026" y="1573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достижению показателей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49" y="1577965"/>
            <a:ext cx="11644554" cy="3702070"/>
          </a:xfrm>
        </p:spPr>
        <p:txBody>
          <a:bodyPr>
            <a:noAutofit/>
          </a:bodyPr>
          <a:lstStyle/>
          <a:p>
            <a:pPr marL="514350" indent="-514350">
              <a:lnSpc>
                <a:spcPts val="3100"/>
              </a:lnSpc>
              <a:spcBef>
                <a:spcPts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внепланового анализа реализации программ дополнительного образования (актуальность программ, фактическое посещение детьми занятий по программам дополнительного образования, фактическая нагрузка педагогов дополнительного образования, корректировка графиков работы).</a:t>
            </a:r>
          </a:p>
          <a:p>
            <a:pPr marL="514350" indent="-514350">
              <a:lnSpc>
                <a:spcPts val="31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группы, состоящей из лиц, ответственных за достижение показателей и работу в системе Навигатор дополнительного образования в образовательных организациях.</a:t>
            </a:r>
          </a:p>
          <a:p>
            <a:pPr marL="514350" indent="-514350">
              <a:lnSpc>
                <a:spcPts val="31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близлежащих задач (на 1 неделю).</a:t>
            </a:r>
          </a:p>
          <a:p>
            <a:pPr marL="514350" indent="-514350">
              <a:lnSpc>
                <a:spcPts val="31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еженедельных совещаний рабочей группы (по вторникам).</a:t>
            </a:r>
          </a:p>
          <a:p>
            <a:pPr marL="514350" indent="-514350">
              <a:lnSpc>
                <a:spcPts val="31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работы за неделю, выявление проблем и лучших практик. Определение пути решения проблем, назначение ответственных.</a:t>
            </a:r>
          </a:p>
          <a:p>
            <a:pPr marL="514350" indent="-514350">
              <a:lnSpc>
                <a:spcPts val="31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ходатайств в образовательные организации о поощрении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958617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8313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перспективы на 2022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787" y="1349830"/>
            <a:ext cx="11513574" cy="513193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охвата детей от 5 до 18 лет дополнительным образованием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дополнительных общеразвивающих программ дополнительного образования технической и естественно-научной направленностей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ранней профориентации обучающихся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кадрового потенциала и модернизации материально-технической базы системы дополнительного образования детей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системы выявления, поддержки и развития способностей и талантов у детей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содержания, технологий и форматов дополнительного образования детей для удовлетворения индивидуальных запросов, повышения качества образования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51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07EDE-7A5B-4884-9AA1-2BD6B06F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68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pic>
        <p:nvPicPr>
          <p:cNvPr id="4" name="Picture 2" descr="C:\Users\Образование\Desktop\Coat_of_Arms_of_Gorny_(Chita_oblast).png">
            <a:extLst>
              <a:ext uri="{FF2B5EF4-FFF2-40B4-BE49-F238E27FC236}">
                <a16:creationId xmlns:a16="http://schemas.microsoft.com/office/drawing/2014/main" id="{92990E51-F72F-40B9-845B-D517821D1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256" y="365126"/>
            <a:ext cx="1612641" cy="211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1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901" y="1833715"/>
            <a:ext cx="3796937" cy="19376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реализации регионального проекта «Успех каждого ребенка»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1109" y="113211"/>
            <a:ext cx="7384279" cy="6183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в городском округе </a:t>
            </a: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п. Горный</a:t>
            </a:r>
          </a:p>
          <a:p>
            <a:pPr marL="0" indent="0" algn="ct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9633" y="3857335"/>
            <a:ext cx="3971109" cy="36070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01 февраля 2019 г. № С-352-20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80040"/>
              </p:ext>
            </p:extLst>
          </p:nvPr>
        </p:nvGraphicFramePr>
        <p:xfrm>
          <a:off x="4310742" y="966650"/>
          <a:ext cx="7541624" cy="5364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9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образованием, от общего количества детей от 5 до 18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возрасте от 5 до 18 лет, охваченных дополнительными общеразвивающими программами технической и естественнонаучной направленности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МОЦ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с ОВЗ, обучающихся по дополнительным общеобразовательным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программам, в том числе с использованием дистанционных технологий от общего числа детей с ОВЗ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разноуровневых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 дополнительного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реализуемых дополнительных общеобразовательных программ в сетевой форме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 дистанционных курсов дополнительного образования детей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 по каждой направленности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54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" r="2916" b="16704"/>
          <a:stretch/>
        </p:blipFill>
        <p:spPr>
          <a:xfrm>
            <a:off x="2910626" y="68826"/>
            <a:ext cx="5258194" cy="678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0" y="28548"/>
            <a:ext cx="6028930" cy="682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0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3" r="4575" b="16712"/>
          <a:stretch/>
        </p:blipFill>
        <p:spPr>
          <a:xfrm>
            <a:off x="2614411" y="0"/>
            <a:ext cx="57974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7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3840"/>
            <a:ext cx="10515600" cy="202909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детей в возрасте от 5 до 18 лет, охваченных дополнительным образованием, от общего количества детей от 5 до 18 лет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72%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760617"/>
            <a:ext cx="10515600" cy="332903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крайстата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1632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 системе Навигатор – 1469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– 72,18%</a:t>
            </a:r>
          </a:p>
        </p:txBody>
      </p:sp>
    </p:spTree>
    <p:extLst>
      <p:ext uri="{BB962C8B-B14F-4D97-AF65-F5344CB8AC3E}">
        <p14:creationId xmlns:p14="http://schemas.microsoft.com/office/powerpoint/2010/main" val="262211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2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детей в возрасте от 5 до 18 лет, охваченных общеразвивающими программами технической и естественнонаучной направленности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0023"/>
            <a:ext cx="10515600" cy="3816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программ естественнонаучной направленности – 5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программ технической направленности – 10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 - 810 – 55% (от показателя 1469)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– 810 -  50% (от показателя 1632)</a:t>
            </a:r>
          </a:p>
        </p:txBody>
      </p:sp>
    </p:spTree>
    <p:extLst>
      <p:ext uri="{BB962C8B-B14F-4D97-AF65-F5344CB8AC3E}">
        <p14:creationId xmlns:p14="http://schemas.microsoft.com/office/powerpoint/2010/main" val="309656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122"/>
            <a:ext cx="9114503" cy="683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62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748"/>
            <a:ext cx="9124335" cy="684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5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584</Words>
  <Application>Microsoft Office PowerPoint</Application>
  <PresentationFormat>Широкоэкранный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АДМИНИСТРАЦИЯ ГОРОДСКОГО ОКРУГА ЗАТО П. ГОРНЫЙ </vt:lpstr>
      <vt:lpstr>Соглашение о реализации регионального проекта «Успех каждого ребенка»</vt:lpstr>
      <vt:lpstr>Презентация PowerPoint</vt:lpstr>
      <vt:lpstr>Презентация PowerPoint</vt:lpstr>
      <vt:lpstr>Презентация PowerPoint</vt:lpstr>
      <vt:lpstr>Доля детей в возрасте от 5 до 18 лет, охваченных дополнительным образованием, от общего количества детей от 5 до 18 лет 72%</vt:lpstr>
      <vt:lpstr>Доля детей в возрасте от 5 до 18 лет, охваченных общеразвивающими программами технической и естественнонаучной направленности 25%</vt:lpstr>
      <vt:lpstr>Презентация PowerPoint</vt:lpstr>
      <vt:lpstr>Презентация PowerPoint</vt:lpstr>
      <vt:lpstr>Презентация PowerPoint</vt:lpstr>
      <vt:lpstr>Доля детей с ОВЗ, обучающихся по дополнительным общеобразовательным программам 52%</vt:lpstr>
      <vt:lpstr>Количество разработанных внедренных разноуровневых программ дополнительного образования не менее 6</vt:lpstr>
      <vt:lpstr>Количество реализуемых дополнительных общеобразовательных программ в сетевой форме не менее 4</vt:lpstr>
      <vt:lpstr>Количество разработанных и внедренных дистанционных курсов дополнительного образования детей не менее 3 по каждой направленности</vt:lpstr>
      <vt:lpstr>Решения по достижению показателей</vt:lpstr>
      <vt:lpstr>Задачи и перспективы на 2022 год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Достижение показателей регионального проекта «Успех каждого ребенка» в городском округе ЗАТО п. Горный</dc:title>
  <dc:creator>Образование</dc:creator>
  <cp:lastModifiedBy>Наталья Юдина</cp:lastModifiedBy>
  <cp:revision>24</cp:revision>
  <cp:lastPrinted>2022-01-07T09:04:18Z</cp:lastPrinted>
  <dcterms:created xsi:type="dcterms:W3CDTF">2022-01-07T06:20:26Z</dcterms:created>
  <dcterms:modified xsi:type="dcterms:W3CDTF">2022-01-12T12:10:20Z</dcterms:modified>
</cp:coreProperties>
</file>