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2"/>
  </p:notesMasterIdLst>
  <p:handoutMasterIdLst>
    <p:handoutMasterId r:id="rId13"/>
  </p:handoutMasterIdLst>
  <p:sldIdLst>
    <p:sldId id="265" r:id="rId5"/>
    <p:sldId id="291" r:id="rId6"/>
    <p:sldId id="289" r:id="rId7"/>
    <p:sldId id="290" r:id="rId8"/>
    <p:sldId id="288" r:id="rId9"/>
    <p:sldId id="293" r:id="rId10"/>
    <p:sldId id="294" r:id="rId11"/>
  </p:sldIdLst>
  <p:sldSz cx="12192000" cy="6858000"/>
  <p:notesSz cx="6797675" cy="987425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80" autoAdjust="0"/>
    <p:restoredTop sz="95843" autoAdjust="0"/>
  </p:normalViewPr>
  <p:slideViewPr>
    <p:cSldViewPr snapToGrid="0" showGuides="1">
      <p:cViewPr varScale="1">
        <p:scale>
          <a:sx n="112" d="100"/>
          <a:sy n="112" d="100"/>
        </p:scale>
        <p:origin x="1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DCB7EC-CEDA-42D5-8A0A-747B258F7B12}" type="datetime1">
              <a:rPr lang="ru-RU" smtClean="0"/>
              <a:t>05.10.2023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BBAA-8962-46BE-8131-E6CE08071E10}" type="datetime1">
              <a:rPr lang="ru-RU" smtClean="0"/>
              <a:pPr/>
              <a:t>05.10.2023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4"/>
            <a:ext cx="5438140" cy="38879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188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746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2AAF71-7088-4082-A4B5-5D2286FF71AE}" type="datetime1">
              <a:rPr lang="ru-RU" noProof="0" smtClean="0"/>
              <a:t>05.10.2023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05DDED-C00D-420D-BCCC-88709E63D747}" type="datetime1">
              <a:rPr lang="ru-RU" noProof="0" smtClean="0"/>
              <a:t>05.10.2023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DCCF59-F12C-4B22-A0B5-0569E7EBF814}" type="datetime1">
              <a:rPr lang="ru-RU" noProof="0" smtClean="0"/>
              <a:t>05.10.2023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130E92-8550-4A93-A5ED-7A5CF78928CB}" type="datetime1">
              <a:rPr lang="ru-RU" noProof="0" smtClean="0"/>
              <a:t>05.10.2023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50B887-75E0-4C5B-AF37-E33049182621}" type="datetime1">
              <a:rPr lang="ru-RU" noProof="0" smtClean="0"/>
              <a:t>05.10.2023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379668-2161-488D-96B8-6A859D0F15B4}" type="datetime1">
              <a:rPr lang="ru-RU" noProof="0" smtClean="0"/>
              <a:t>05.10.2023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939C50-7762-4792-95E1-E7874CF6E4AE}" type="datetime1">
              <a:rPr lang="ru-RU" noProof="0" smtClean="0"/>
              <a:t>05.10.2023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901220-6B3C-4719-8281-16AA8BA3EF64}" type="datetime1">
              <a:rPr lang="ru-RU" noProof="0" smtClean="0"/>
              <a:t>05.10.2023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D7245F-B3C7-4358-926A-1EE496656B67}" type="datetime1">
              <a:rPr lang="ru-RU" noProof="0" smtClean="0"/>
              <a:t>05.10.2023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D0A9D0-FD05-4374-8990-9A13D81CB546}" type="datetime1">
              <a:rPr lang="ru-RU" noProof="0" smtClean="0"/>
              <a:t>05.10.2023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970C57-C6EC-43E3-AE3A-40D83CDB2BD6}" type="datetime1">
              <a:rPr lang="ru-RU" noProof="0" smtClean="0"/>
              <a:t>05.10.2023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724B01-8CDF-43F1-A896-03E2F79CCBAE}" type="datetime1">
              <a:rPr lang="ru-RU" noProof="0" smtClean="0"/>
              <a:t>05.10.2023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C3194B10-7A25-4893-8C5C-B707DE59842E}" type="datetime1">
              <a:rPr lang="ru-RU" noProof="0" smtClean="0"/>
              <a:t>05.10.2023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8636" y="504202"/>
            <a:ext cx="9144000" cy="709301"/>
          </a:xfrm>
        </p:spPr>
        <p:txBody>
          <a:bodyPr rtlCol="0">
            <a:normAutofit fontScale="90000"/>
          </a:bodyPr>
          <a:lstStyle/>
          <a:p>
            <a:r>
              <a:rPr lang="ru-RU" sz="4400" dirty="0" smtClean="0"/>
              <a:t>ИМУЩЕСТВЕННЫЕ НАЛОГИ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34630" y="6119769"/>
            <a:ext cx="7649227" cy="556603"/>
          </a:xfrm>
        </p:spPr>
        <p:txBody>
          <a:bodyPr rtlCol="0"/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финансам администрации ЗАТО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п.Горный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456" y="1290414"/>
            <a:ext cx="6896455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486" y="606750"/>
            <a:ext cx="6358072" cy="540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4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6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638" y="342899"/>
            <a:ext cx="9372600" cy="61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3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56835" y="2416347"/>
            <a:ext cx="90297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446" y="335012"/>
            <a:ext cx="9311054" cy="640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4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9641"/>
            <a:ext cx="11357328" cy="146987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о выездных офисах налоговой службы в городской округ ЗАТО п. Горный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78904" y="1589518"/>
            <a:ext cx="5678424" cy="4271532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462" y="1589518"/>
            <a:ext cx="4904677" cy="4271532"/>
          </a:xfrm>
        </p:spPr>
        <p:txBody>
          <a:bodyPr/>
          <a:lstStyle/>
          <a:p>
            <a:pPr algn="ctr"/>
            <a:r>
              <a:rPr lang="ru-RU" b="1" dirty="0" smtClean="0"/>
              <a:t>УПРАВЛЕНИЕ ФЕДЕРАЛЬНОЙ НАЛОГОВОЙ СЛУЖБЫ ПО ЗАБАЙКАЛЬСКОМУ КРАЮ</a:t>
            </a:r>
          </a:p>
          <a:p>
            <a:pPr algn="ctr"/>
            <a:endParaRPr lang="ru-RU" b="1" dirty="0" smtClean="0"/>
          </a:p>
          <a:p>
            <a:r>
              <a:rPr lang="ru-RU" b="1" dirty="0" smtClean="0"/>
              <a:t>8(800)-222-22-22</a:t>
            </a:r>
            <a:r>
              <a:rPr lang="en-US" b="1" dirty="0" smtClean="0"/>
              <a:t>           </a:t>
            </a:r>
            <a:r>
              <a:rPr lang="ru-RU" b="1" dirty="0" smtClean="0"/>
              <a:t>                          </a:t>
            </a:r>
            <a:r>
              <a:rPr lang="en-US" b="1" dirty="0" smtClean="0"/>
              <a:t>www.nalog.gov.ru</a:t>
            </a:r>
            <a:endParaRPr lang="ru-RU" b="1" dirty="0" smtClean="0"/>
          </a:p>
          <a:p>
            <a:endParaRPr lang="ru-RU" dirty="0"/>
          </a:p>
          <a:p>
            <a:pPr algn="ctr"/>
            <a:r>
              <a:rPr lang="ru-RU" i="1" dirty="0" smtClean="0"/>
              <a:t>Выездной офис налоговой службы </a:t>
            </a:r>
            <a:endParaRPr lang="en-US" i="1" dirty="0" smtClean="0"/>
          </a:p>
          <a:p>
            <a:pPr algn="ctr"/>
            <a:r>
              <a:rPr lang="ru-RU" i="1" dirty="0" smtClean="0"/>
              <a:t>будет работать в городском округе ЗАТО п. Горный </a:t>
            </a:r>
          </a:p>
          <a:p>
            <a:pPr algn="ctr"/>
            <a:r>
              <a:rPr lang="ru-RU" b="1" i="1" dirty="0" smtClean="0"/>
              <a:t>20 октября 2023 года</a:t>
            </a:r>
          </a:p>
          <a:p>
            <a:pPr algn="ctr"/>
            <a:r>
              <a:rPr lang="ru-RU" b="1" i="1" dirty="0" smtClean="0"/>
              <a:t>17 ноября 2023 года</a:t>
            </a:r>
          </a:p>
          <a:p>
            <a:pPr algn="ctr"/>
            <a:r>
              <a:rPr lang="ru-RU" b="1" i="1" dirty="0" smtClean="0"/>
              <a:t>07 декабря 2023 года</a:t>
            </a:r>
          </a:p>
          <a:p>
            <a:pPr indent="358775" algn="just"/>
            <a:endParaRPr lang="ru-RU" dirty="0" smtClean="0"/>
          </a:p>
          <a:p>
            <a:pPr indent="358775" algn="just"/>
            <a:endParaRPr lang="ru-RU" dirty="0"/>
          </a:p>
          <a:p>
            <a:pPr indent="358775" algn="just"/>
            <a:r>
              <a:rPr lang="ru-RU" dirty="0" smtClean="0"/>
              <a:t>Прием будут вести специалисты УФНС России по Забайкальскому краю, г. Чита по адресу: </a:t>
            </a:r>
            <a:r>
              <a:rPr lang="ru-RU" sz="1700" b="1" dirty="0" smtClean="0"/>
              <a:t>п. Горный ул. Солнечная дом 21 этаж 1  Совет ветеранов</a:t>
            </a:r>
          </a:p>
          <a:p>
            <a:pPr indent="358775" algn="just"/>
            <a:endParaRPr lang="ru-RU" sz="1700" b="1" dirty="0" smtClean="0"/>
          </a:p>
          <a:p>
            <a:endParaRPr lang="ru-RU" sz="1700" dirty="0" smtClean="0"/>
          </a:p>
          <a:p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139" y="1589518"/>
            <a:ext cx="7040453" cy="427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0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495" y="2546647"/>
            <a:ext cx="10328305" cy="1871529"/>
          </a:xfrm>
        </p:spPr>
        <p:txBody>
          <a:bodyPr/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284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Шаблон в оформлении «Облачный шкипер»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955_TF03460508.potx" id="{5DFBD78C-123E-43C4-B1D8-C87BD0916EA4}" vid="{61EFFEBC-D632-4584-AAF5-CCDDDB22578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DD01B8-816B-49B7-8C81-03AB51D87C54}">
  <ds:schemaRefs>
    <ds:schemaRef ds:uri="http://schemas.openxmlformats.org/package/2006/metadata/core-properties"/>
    <ds:schemaRef ds:uri="http://schemas.microsoft.com/office/2006/documentManagement/types"/>
    <ds:schemaRef ds:uri="40262f94-9f35-4ac3-9a90-690165a166b7"/>
    <ds:schemaRef ds:uri="http://purl.org/dc/dcmitype/"/>
    <ds:schemaRef ds:uri="http://purl.org/dc/terms/"/>
    <ds:schemaRef ds:uri="http://purl.org/dc/elements/1.1/"/>
    <ds:schemaRef ds:uri="a4f35948-e619-41b3-aa29-22878b09cfd2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в оформлении «Облачный шкипер»</Template>
  <TotalTime>731</TotalTime>
  <Words>90</Words>
  <Application>Microsoft Office PowerPoint</Application>
  <PresentationFormat>Широкоэкранный</PresentationFormat>
  <Paragraphs>19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</vt:lpstr>
      <vt:lpstr>Times New Roman</vt:lpstr>
      <vt:lpstr>Шаблон в оформлении «Облачный шкипер»</vt:lpstr>
      <vt:lpstr>ИМУЩЕСТВЕННЫЕ НАЛОГИ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 выездных офисах налоговой службы в городской округ ЗАТО п. Горный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паспорт городского округа ЗАТО п. Горный</dc:title>
  <dc:creator>user</dc:creator>
  <cp:lastModifiedBy>user</cp:lastModifiedBy>
  <cp:revision>51</cp:revision>
  <cp:lastPrinted>2022-03-03T06:20:29Z</cp:lastPrinted>
  <dcterms:created xsi:type="dcterms:W3CDTF">2019-06-21T06:14:14Z</dcterms:created>
  <dcterms:modified xsi:type="dcterms:W3CDTF">2023-10-05T01:29:45Z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