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9" r:id="rId1"/>
  </p:sldMasterIdLst>
  <p:notesMasterIdLst>
    <p:notesMasterId r:id="rId3"/>
  </p:notesMasterIdLst>
  <p:sldIdLst>
    <p:sldId id="312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7EE"/>
    <a:srgbClr val="339966"/>
    <a:srgbClr val="FF7E7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4" autoAdjust="0"/>
    <p:restoredTop sz="93194" autoAdjust="0"/>
  </p:normalViewPr>
  <p:slideViewPr>
    <p:cSldViewPr snapToGrid="0">
      <p:cViewPr varScale="1">
        <p:scale>
          <a:sx n="107" d="100"/>
          <a:sy n="107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105D9-F1F7-4E4E-A090-54C61B87735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B7B02-F51D-455D-9371-0F2586455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7B02-F51D-455D-9371-0F2586455AD6}" type="slidenum">
              <a:rPr lang="ru-RU" smtClean="0"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4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2D5E-B9A9-4A4C-A851-EF3F7A687325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C65-DC99-8045-922D-9182B6B31725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2BA5-2B2B-744C-885D-9A569DF75CA6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DB3D-85BD-2B45-A81A-C10590FF4392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75F-CAB0-1649-B0A9-7D04271E9956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064-1EAE-E445-A883-3B8B39AA7AA6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14B9-7756-EC45-B42F-624FE6D34DB3}" type="datetime1">
              <a:rPr lang="ru-RU" smtClean="0"/>
              <a:t>30.05.2023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3808-496A-A342-AC03-914EDE19310B}" type="datetime1">
              <a:rPr lang="ru-RU" smtClean="0"/>
              <a:t>30.05.2023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8C96-30F4-504E-BD83-C77F0C257617}" type="datetime1">
              <a:rPr lang="ru-RU" smtClean="0"/>
              <a:t>30.05.2023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9E-00E7-8E46-B00B-548C59021B30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CEF2-D0F6-2E4F-A146-12DDF9DF1CE7}" type="datetime1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22B8-A31B-9E44-B12F-E57DAF9BF0EC}" type="datetime1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91F8-6409-4A8B-B306-DF32EDE9E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Рисунок 1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44" y="6308195"/>
            <a:ext cx="144000" cy="144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4DAAA6E-7132-48B6-ADE9-51D3EF6807FE}"/>
              </a:ext>
            </a:extLst>
          </p:cNvPr>
          <p:cNvSpPr txBox="1"/>
          <p:nvPr/>
        </p:nvSpPr>
        <p:spPr>
          <a:xfrm>
            <a:off x="1034817" y="232322"/>
            <a:ext cx="88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Орг</a:t>
            </a: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: _______________________________________ Дата: ______</a:t>
            </a:r>
            <a:r>
              <a:rPr lang="en-US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_</a:t>
            </a: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____ День недели: _____________</a:t>
            </a:r>
            <a:b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Процесс\Цель клиента: _________________________________________________________________</a:t>
            </a:r>
            <a:b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4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Комментарии: _________________________________________________________________________</a:t>
            </a:r>
          </a:p>
        </p:txBody>
      </p:sp>
      <p:sp>
        <p:nvSpPr>
          <p:cNvPr id="13" name="Прямоугольник 12"/>
          <p:cNvSpPr/>
          <p:nvPr/>
        </p:nvSpPr>
        <p:spPr>
          <a:xfrm flipV="1">
            <a:off x="270344" y="984855"/>
            <a:ext cx="9648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9124738" y="1007714"/>
            <a:ext cx="792000" cy="2497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DAAA6E-7132-48B6-ADE9-51D3EF6807FE}"/>
              </a:ext>
            </a:extLst>
          </p:cNvPr>
          <p:cNvSpPr txBox="1"/>
          <p:nvPr/>
        </p:nvSpPr>
        <p:spPr>
          <a:xfrm>
            <a:off x="246075" y="963330"/>
            <a:ext cx="948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Картировали</a:t>
            </a:r>
            <a:r>
              <a:rPr lang="ru-RU" sz="16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: 		</a:t>
            </a:r>
            <a:r>
              <a:rPr lang="ru-RU" sz="1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Roboto Slab" charset="0"/>
                <a:ea typeface="Roboto Slab" charset="0"/>
                <a:cs typeface="Roboto Slab" charset="0"/>
              </a:rPr>
              <a:t>ФИО сотрудников, составивших карту</a:t>
            </a:r>
            <a:r>
              <a:rPr lang="ru-RU" sz="16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		</a:t>
            </a:r>
          </a:p>
        </p:txBody>
      </p:sp>
      <p:sp>
        <p:nvSpPr>
          <p:cNvPr id="37" name="Прямоугольник 36"/>
          <p:cNvSpPr/>
          <p:nvPr/>
        </p:nvSpPr>
        <p:spPr>
          <a:xfrm flipV="1">
            <a:off x="270344" y="1257500"/>
            <a:ext cx="9648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288000" y="1577468"/>
            <a:ext cx="1656000" cy="1080000"/>
          </a:xfrm>
          <a:prstGeom prst="rect">
            <a:avLst/>
          </a:prstGeom>
          <a:ln w="25400">
            <a:solidFill>
              <a:schemeClr val="accent6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>
                <a:solidFill>
                  <a:schemeClr val="accent1"/>
                </a:solidFill>
                <a:cs typeface="Arial" charset="0"/>
              </a:rPr>
              <a:t>ВХОД</a:t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ЧЧ : ММ</a:t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sz="600" b="1" dirty="0">
                <a:solidFill>
                  <a:schemeClr val="accent1"/>
                </a:solidFill>
                <a:cs typeface="Arial" charset="0"/>
              </a:rPr>
              <a:t>(время входа)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cs typeface="Arial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 flipV="1">
            <a:off x="270344" y="6252692"/>
            <a:ext cx="9648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>
              <a:solidFill>
                <a:schemeClr val="accent1">
                  <a:lumMod val="75000"/>
                </a:schemeClr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4DAAA6E-7132-48B6-ADE9-51D3EF6807FE}"/>
              </a:ext>
            </a:extLst>
          </p:cNvPr>
          <p:cNvSpPr txBox="1"/>
          <p:nvPr/>
        </p:nvSpPr>
        <p:spPr>
          <a:xfrm>
            <a:off x="345317" y="6270692"/>
            <a:ext cx="9511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Участник</a:t>
            </a:r>
            <a: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 – сотрудник организации, взаимодействующий с пациентом.</a:t>
            </a:r>
            <a:b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Действие</a:t>
            </a:r>
            <a: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 – что делал сотрудник по отношению к клиенту. Например: информировал - как пройти в кабинет, записывал на приём, первичный приём.</a:t>
            </a:r>
            <a:b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</a:br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Длительность</a:t>
            </a:r>
            <a:r>
              <a:rPr lang="ru-RU" sz="1000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 – время действия\перемещения между действиями в минутах и секундах.</a:t>
            </a:r>
            <a:r>
              <a:rPr lang="ru-RU" sz="1000" b="1" dirty="0">
                <a:solidFill>
                  <a:srgbClr val="0070C0"/>
                </a:solidFill>
                <a:latin typeface="Roboto Slab" charset="0"/>
                <a:ea typeface="Roboto Slab" charset="0"/>
                <a:cs typeface="Roboto Slab" charset="0"/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53817" y="182866"/>
            <a:ext cx="297456" cy="772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 bwMode="auto">
          <a:xfrm>
            <a:off x="246074" y="230560"/>
            <a:ext cx="720000" cy="720000"/>
          </a:xfrm>
          <a:prstGeom prst="rect">
            <a:avLst/>
          </a:prstGeom>
          <a:ln w="19050">
            <a:solidFill>
              <a:srgbClr val="0070C0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>
                <a:solidFill>
                  <a:srgbClr val="CAD7EE"/>
                </a:solidFill>
                <a:cs typeface="Arial" charset="0"/>
              </a:rPr>
              <a:t>номер</a:t>
            </a:r>
            <a:br>
              <a:rPr lang="ru-RU" sz="1400" b="1" dirty="0">
                <a:solidFill>
                  <a:srgbClr val="CAD7EE"/>
                </a:solidFill>
                <a:cs typeface="Arial" charset="0"/>
              </a:rPr>
            </a:br>
            <a:r>
              <a:rPr lang="ru-RU" sz="1400" b="1" dirty="0">
                <a:solidFill>
                  <a:srgbClr val="CAD7EE"/>
                </a:solidFill>
                <a:cs typeface="Arial" charset="0"/>
              </a:rPr>
              <a:t>листа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CAD7EE"/>
              </a:solidFill>
              <a:effectLst/>
              <a:cs typeface="Arial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246074" y="18672"/>
            <a:ext cx="720000" cy="1371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 bwMode="auto">
          <a:xfrm>
            <a:off x="7215724" y="4007510"/>
            <a:ext cx="1656000" cy="1080000"/>
          </a:xfrm>
          <a:prstGeom prst="rect">
            <a:avLst/>
          </a:prstGeom>
          <a:ln w="25400">
            <a:solidFill>
              <a:schemeClr val="accent6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1"/>
                </a:solidFill>
                <a:cs typeface="Arial" charset="0"/>
              </a:rPr>
              <a:t>ВЫХОД</a:t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ЧЧ : ММ</a:t>
            </a:r>
            <a:br>
              <a:rPr lang="ru-RU" b="1" dirty="0">
                <a:solidFill>
                  <a:schemeClr val="accent1"/>
                </a:solidFill>
                <a:cs typeface="Arial" charset="0"/>
              </a:rPr>
            </a:br>
            <a:r>
              <a:rPr lang="ru-RU" sz="600" b="1" dirty="0">
                <a:solidFill>
                  <a:schemeClr val="accent1"/>
                </a:solidFill>
                <a:cs typeface="Arial" charset="0"/>
              </a:rPr>
              <a:t>(время выхода)</a:t>
            </a:r>
            <a:endParaRPr kumimoji="0" lang="ru-RU" sz="6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cs typeface="Arial" charset="0"/>
            </a:endParaRP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662290" y="2342304"/>
            <a:ext cx="872108" cy="18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7607670" y="4761577"/>
            <a:ext cx="872108" cy="18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Плюс 194"/>
          <p:cNvSpPr/>
          <p:nvPr/>
        </p:nvSpPr>
        <p:spPr>
          <a:xfrm>
            <a:off x="270344" y="6477031"/>
            <a:ext cx="144000" cy="144000"/>
          </a:xfrm>
          <a:prstGeom prst="mathPl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 bwMode="auto">
          <a:xfrm>
            <a:off x="8871724" y="4007510"/>
            <a:ext cx="830620" cy="1080000"/>
          </a:xfrm>
          <a:prstGeom prst="rect">
            <a:avLst/>
          </a:prstGeom>
          <a:ln w="25400">
            <a:solidFill>
              <a:schemeClr val="accent6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8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cs typeface="Arial" charset="0"/>
              </a:rPr>
              <a:t>ОБЩЕЕ ВРЕМЯ ПУТИ</a:t>
            </a:r>
            <a:br>
              <a:rPr kumimoji="0" lang="ru-RU" sz="8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cs typeface="Arial" charset="0"/>
              </a:rPr>
            </a:b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cs typeface="Arial" charset="0"/>
              </a:rPr>
              <a:t>ЧЧ : ММ : СС</a:t>
            </a:r>
            <a:endParaRPr kumimoji="0" lang="ru-RU" sz="800" b="1" i="0" u="none" strike="noStrike" cap="none" normalizeH="0" baseline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cs typeface="Arial" charset="0"/>
            </a:endParaRPr>
          </a:p>
        </p:txBody>
      </p:sp>
      <p:cxnSp>
        <p:nvCxnSpPr>
          <p:cNvPr id="197" name="Прямая соединительная линия 196"/>
          <p:cNvCxnSpPr/>
          <p:nvPr/>
        </p:nvCxnSpPr>
        <p:spPr>
          <a:xfrm>
            <a:off x="9466442" y="4143887"/>
            <a:ext cx="0" cy="86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8" name="Рисунок 1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29" y="6632399"/>
            <a:ext cx="144000" cy="144000"/>
          </a:xfrm>
          <a:prstGeom prst="rect">
            <a:avLst/>
          </a:prstGeom>
        </p:spPr>
      </p:pic>
      <p:sp>
        <p:nvSpPr>
          <p:cNvPr id="199" name="TextBox 198"/>
          <p:cNvSpPr txBox="1"/>
          <p:nvPr/>
        </p:nvSpPr>
        <p:spPr>
          <a:xfrm>
            <a:off x="2528348" y="205379"/>
            <a:ext cx="2296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МО №\Филиал\Отделение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387089" y="441322"/>
            <a:ext cx="4596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Нозология\С каким запросом\целью пришёл пациент?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2393370" y="640904"/>
            <a:ext cx="6589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Важные комментарии о пациенте (с кем пришёл, ограничения подвижности и </a:t>
            </a:r>
            <a:r>
              <a:rPr lang="ru-RU" sz="14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др</a:t>
            </a:r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871084" y="202317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ДД:ММ:ГГГГ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944000" y="1561302"/>
            <a:ext cx="2615971" cy="1096166"/>
            <a:chOff x="1936575" y="1603834"/>
            <a:chExt cx="2615971" cy="1096166"/>
          </a:xfrm>
        </p:grpSpPr>
        <p:sp>
          <p:nvSpPr>
            <p:cNvPr id="39" name="Прямоугольник 38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53" name="Плюс 52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1" name="Рисунок 1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136" name="TextBox 135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5" name="Прямая со стрелкой 4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4534132" y="1563068"/>
            <a:ext cx="2615971" cy="1096166"/>
            <a:chOff x="1936575" y="1603834"/>
            <a:chExt cx="2615971" cy="1096166"/>
          </a:xfrm>
        </p:grpSpPr>
        <p:sp>
          <p:nvSpPr>
            <p:cNvPr id="111" name="Прямоугольник 110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112" name="Прямая соединительная линия 111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Рисунок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118" name="Плюс 117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9" name="Рисунок 13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140" name="TextBox 139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41" name="Рисунок 140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142" name="Прямая со стрелкой 141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44" name="Рисунок 14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145" name="TextBox 144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sp>
        <p:nvSpPr>
          <p:cNvPr id="147" name="Прямоугольник 146"/>
          <p:cNvSpPr/>
          <p:nvPr/>
        </p:nvSpPr>
        <p:spPr bwMode="auto">
          <a:xfrm>
            <a:off x="8054822" y="1579234"/>
            <a:ext cx="1656000" cy="1080000"/>
          </a:xfrm>
          <a:prstGeom prst="rect">
            <a:avLst/>
          </a:prstGeom>
          <a:ln w="31750">
            <a:solidFill>
              <a:srgbClr val="0070C0"/>
            </a:solidFill>
            <a:headEnd type="none" w="lg" len="lg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R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cs typeface="Arial" charset="0"/>
            </a:endParaRPr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 flipV="1">
            <a:off x="8054822" y="2371234"/>
            <a:ext cx="1656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Рисунок 1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78" y="1603905"/>
            <a:ext cx="252000" cy="252000"/>
          </a:xfrm>
          <a:prstGeom prst="rect">
            <a:avLst/>
          </a:prstGeom>
        </p:spPr>
      </p:pic>
      <p:sp>
        <p:nvSpPr>
          <p:cNvPr id="150" name="Плюс 149"/>
          <p:cNvSpPr/>
          <p:nvPr/>
        </p:nvSpPr>
        <p:spPr>
          <a:xfrm>
            <a:off x="8072478" y="2011234"/>
            <a:ext cx="252000" cy="252000"/>
          </a:xfrm>
          <a:prstGeom prst="mathPlu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TextBox 150"/>
          <p:cNvSpPr txBox="1"/>
          <p:nvPr/>
        </p:nvSpPr>
        <p:spPr>
          <a:xfrm>
            <a:off x="8360478" y="1563068"/>
            <a:ext cx="1384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СОТРУДНИК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360478" y="1954854"/>
            <a:ext cx="1224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ДЕЙСТВИЕ</a:t>
            </a: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flipV="1">
            <a:off x="8054822" y="1867234"/>
            <a:ext cx="1656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Рисунок 1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78" y="2392054"/>
            <a:ext cx="252000" cy="252000"/>
          </a:xfrm>
          <a:prstGeom prst="rect">
            <a:avLst/>
          </a:prstGeom>
        </p:spPr>
      </p:pic>
      <p:sp>
        <p:nvSpPr>
          <p:cNvPr id="155" name="TextBox 154"/>
          <p:cNvSpPr txBox="1"/>
          <p:nvPr/>
        </p:nvSpPr>
        <p:spPr>
          <a:xfrm>
            <a:off x="8576478" y="2355064"/>
            <a:ext cx="720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pic>
        <p:nvPicPr>
          <p:cNvPr id="156" name="Рисунок 15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78" y="1867234"/>
            <a:ext cx="252000" cy="252000"/>
          </a:xfrm>
          <a:prstGeom prst="rect">
            <a:avLst/>
          </a:prstGeom>
        </p:spPr>
      </p:pic>
      <p:cxnSp>
        <p:nvCxnSpPr>
          <p:cNvPr id="157" name="Прямая со стрелкой 156"/>
          <p:cNvCxnSpPr/>
          <p:nvPr/>
        </p:nvCxnSpPr>
        <p:spPr>
          <a:xfrm>
            <a:off x="7129053" y="2131602"/>
            <a:ext cx="90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368824" y="1867234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pic>
        <p:nvPicPr>
          <p:cNvPr id="159" name="Рисунок 1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6478" y="2155234"/>
            <a:ext cx="252000" cy="252000"/>
          </a:xfrm>
          <a:prstGeom prst="rect">
            <a:avLst/>
          </a:prstGeom>
        </p:spPr>
      </p:pic>
      <p:sp>
        <p:nvSpPr>
          <p:cNvPr id="160" name="TextBox 159"/>
          <p:cNvSpPr txBox="1"/>
          <p:nvPr/>
        </p:nvSpPr>
        <p:spPr>
          <a:xfrm>
            <a:off x="7370397" y="2155234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grpSp>
        <p:nvGrpSpPr>
          <p:cNvPr id="161" name="Группа 160"/>
          <p:cNvGrpSpPr/>
          <p:nvPr/>
        </p:nvGrpSpPr>
        <p:grpSpPr>
          <a:xfrm>
            <a:off x="1118159" y="3998494"/>
            <a:ext cx="2615971" cy="1096166"/>
            <a:chOff x="1936575" y="1603834"/>
            <a:chExt cx="2615971" cy="1096166"/>
          </a:xfrm>
        </p:grpSpPr>
        <p:sp>
          <p:nvSpPr>
            <p:cNvPr id="162" name="Прямоугольник 161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163" name="Прямая соединительная линия 162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4" name="Рисунок 1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165" name="Плюс 164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168" name="Прямая соединительная линия 167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9" name="Рисунок 1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170" name="TextBox 169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71" name="Рисунок 170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172" name="Прямая со стрелкой 171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179" name="Рисунок 17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202" name="TextBox 201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3708291" y="4000260"/>
            <a:ext cx="2615971" cy="1096166"/>
            <a:chOff x="1936575" y="1603834"/>
            <a:chExt cx="2615971" cy="1096166"/>
          </a:xfrm>
        </p:grpSpPr>
        <p:sp>
          <p:nvSpPr>
            <p:cNvPr id="205" name="Прямоугольник 204"/>
            <p:cNvSpPr/>
            <p:nvPr/>
          </p:nvSpPr>
          <p:spPr bwMode="auto">
            <a:xfrm>
              <a:off x="2862344" y="1620000"/>
              <a:ext cx="1656000" cy="1080000"/>
            </a:xfrm>
            <a:prstGeom prst="rect">
              <a:avLst/>
            </a:prstGeom>
            <a:ln w="31750">
              <a:solidFill>
                <a:srgbClr val="0070C0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9144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R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charset="0"/>
              </a:endParaRPr>
            </a:p>
          </p:txBody>
        </p:sp>
        <p:cxnSp>
          <p:nvCxnSpPr>
            <p:cNvPr id="206" name="Прямая соединительная линия 205"/>
            <p:cNvCxnSpPr/>
            <p:nvPr/>
          </p:nvCxnSpPr>
          <p:spPr>
            <a:xfrm flipV="1">
              <a:off x="2862344" y="2412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7" name="Рисунок 2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000" y="1644671"/>
              <a:ext cx="252000" cy="252000"/>
            </a:xfrm>
            <a:prstGeom prst="rect">
              <a:avLst/>
            </a:prstGeom>
          </p:spPr>
        </p:pic>
        <p:sp>
          <p:nvSpPr>
            <p:cNvPr id="208" name="Плюс 207"/>
            <p:cNvSpPr/>
            <p:nvPr/>
          </p:nvSpPr>
          <p:spPr>
            <a:xfrm>
              <a:off x="2880000" y="2052000"/>
              <a:ext cx="252000" cy="252000"/>
            </a:xfrm>
            <a:prstGeom prst="mathPlus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168000" y="1603834"/>
              <a:ext cx="1384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СОТРУДНИК</a:t>
              </a:r>
              <a:endPara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168000" y="1995620"/>
              <a:ext cx="12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ДЕЙСТВИЕ</a:t>
              </a:r>
            </a:p>
          </p:txBody>
        </p:sp>
        <p:cxnSp>
          <p:nvCxnSpPr>
            <p:cNvPr id="211" name="Прямая соединительная линия 210"/>
            <p:cNvCxnSpPr/>
            <p:nvPr/>
          </p:nvCxnSpPr>
          <p:spPr>
            <a:xfrm flipV="1">
              <a:off x="2862344" y="1908000"/>
              <a:ext cx="1656000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Рисунок 2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000" y="2432820"/>
              <a:ext cx="252000" cy="252000"/>
            </a:xfrm>
            <a:prstGeom prst="rect">
              <a:avLst/>
            </a:prstGeom>
          </p:spPr>
        </p:pic>
        <p:sp>
          <p:nvSpPr>
            <p:cNvPr id="213" name="TextBox 212"/>
            <p:cNvSpPr txBox="1"/>
            <p:nvPr/>
          </p:nvSpPr>
          <p:spPr>
            <a:xfrm>
              <a:off x="3384000" y="2395830"/>
              <a:ext cx="720000" cy="28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214" name="Рисунок 213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4000" y="1908000"/>
              <a:ext cx="252000" cy="252000"/>
            </a:xfrm>
            <a:prstGeom prst="rect">
              <a:avLst/>
            </a:prstGeom>
          </p:spPr>
        </p:pic>
        <p:cxnSp>
          <p:nvCxnSpPr>
            <p:cNvPr id="215" name="Прямая со стрелкой 214"/>
            <p:cNvCxnSpPr/>
            <p:nvPr/>
          </p:nvCxnSpPr>
          <p:spPr>
            <a:xfrm>
              <a:off x="1936575" y="2172368"/>
              <a:ext cx="900000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Box 215"/>
            <p:cNvSpPr txBox="1"/>
            <p:nvPr/>
          </p:nvSpPr>
          <p:spPr>
            <a:xfrm>
              <a:off x="2176346" y="1908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  <p:pic>
          <p:nvPicPr>
            <p:cNvPr id="217" name="Рисунок 2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4000" y="2196000"/>
              <a:ext cx="252000" cy="252000"/>
            </a:xfrm>
            <a:prstGeom prst="rect">
              <a:avLst/>
            </a:prstGeom>
          </p:spPr>
        </p:pic>
        <p:sp>
          <p:nvSpPr>
            <p:cNvPr id="218" name="TextBox 217"/>
            <p:cNvSpPr txBox="1"/>
            <p:nvPr/>
          </p:nvSpPr>
          <p:spPr>
            <a:xfrm>
              <a:off x="2177919" y="2196000"/>
              <a:ext cx="612000" cy="25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ММ:СС</a:t>
              </a:r>
            </a:p>
          </p:txBody>
        </p:sp>
      </p:grpSp>
      <p:pic>
        <p:nvPicPr>
          <p:cNvPr id="219" name="Рисунок 2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141" y="4304426"/>
            <a:ext cx="252000" cy="252000"/>
          </a:xfrm>
          <a:prstGeom prst="rect">
            <a:avLst/>
          </a:prstGeom>
        </p:spPr>
      </p:pic>
      <p:cxnSp>
        <p:nvCxnSpPr>
          <p:cNvPr id="220" name="Прямая со стрелкой 219"/>
          <p:cNvCxnSpPr/>
          <p:nvPr/>
        </p:nvCxnSpPr>
        <p:spPr>
          <a:xfrm>
            <a:off x="6307716" y="4568794"/>
            <a:ext cx="9000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6547487" y="4304426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pic>
        <p:nvPicPr>
          <p:cNvPr id="222" name="Рисунок 2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5141" y="4592426"/>
            <a:ext cx="252000" cy="252000"/>
          </a:xfrm>
          <a:prstGeom prst="rect">
            <a:avLst/>
          </a:prstGeom>
        </p:spPr>
      </p:pic>
      <p:sp>
        <p:nvSpPr>
          <p:cNvPr id="223" name="TextBox 222"/>
          <p:cNvSpPr txBox="1"/>
          <p:nvPr/>
        </p:nvSpPr>
        <p:spPr>
          <a:xfrm>
            <a:off x="6549060" y="4592426"/>
            <a:ext cx="612000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ММ:СС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0000" y="3706070"/>
            <a:ext cx="9588974" cy="307777"/>
            <a:chOff x="173070" y="3706070"/>
            <a:chExt cx="9588974" cy="307777"/>
          </a:xfrm>
        </p:grpSpPr>
        <p:cxnSp>
          <p:nvCxnSpPr>
            <p:cNvPr id="229" name="Прямая соединительная линия 228"/>
            <p:cNvCxnSpPr/>
            <p:nvPr/>
          </p:nvCxnSpPr>
          <p:spPr>
            <a:xfrm>
              <a:off x="265475" y="3964362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Прямая соединительная линия 229"/>
            <p:cNvCxnSpPr/>
            <p:nvPr/>
          </p:nvCxnSpPr>
          <p:spPr>
            <a:xfrm>
              <a:off x="265475" y="3750176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173070" y="3706070"/>
              <a:ext cx="9588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ЗОНА – ЭТАЖ – КАБИНЕТ – ЗОНА – ЭТАЖ – КАБИНЕТ – ЗОНА – ЭТАЖ – КАБИНЕТ – ЗОНА – ЭТАЖ – КАБИНЕТ – ЗОНА – ЭТАЖ – </a:t>
              </a: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189279" y="1282662"/>
            <a:ext cx="9588974" cy="307777"/>
            <a:chOff x="173070" y="3706070"/>
            <a:chExt cx="9588974" cy="307777"/>
          </a:xfrm>
        </p:grpSpPr>
        <p:cxnSp>
          <p:nvCxnSpPr>
            <p:cNvPr id="234" name="Прямая соединительная линия 233"/>
            <p:cNvCxnSpPr/>
            <p:nvPr/>
          </p:nvCxnSpPr>
          <p:spPr>
            <a:xfrm>
              <a:off x="265475" y="3964362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Прямая соединительная линия 234"/>
            <p:cNvCxnSpPr/>
            <p:nvPr/>
          </p:nvCxnSpPr>
          <p:spPr>
            <a:xfrm>
              <a:off x="265475" y="3750176"/>
              <a:ext cx="9432000" cy="1846"/>
            </a:xfrm>
            <a:prstGeom prst="line">
              <a:avLst/>
            </a:prstGeom>
            <a:ln w="1270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/>
            <p:cNvSpPr txBox="1"/>
            <p:nvPr/>
          </p:nvSpPr>
          <p:spPr>
            <a:xfrm>
              <a:off x="173070" y="3706070"/>
              <a:ext cx="9588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ЗОНА – ЭТАЖ – КАБИНЕТ – ЗОНА – ЭТАЖ – КАБИНЕТ – ЗОНА – ЭТАЖ – КАБИНЕТ – ЗОНА – ЭТАЖ – КАБИНЕТ – ЗОНА – ЭТАЖ –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417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08" grpId="0" animBg="1"/>
      <p:bldP spid="116" grpId="0" animBg="1"/>
      <p:bldP spid="19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3918</TotalTime>
  <Words>270</Words>
  <Application>Microsoft Office PowerPoint</Application>
  <PresentationFormat>Лист A4 (210x297 мм)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Slab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Коннова</dc:creator>
  <cp:lastModifiedBy>Сазанова Евгения Руслановна</cp:lastModifiedBy>
  <cp:revision>357</cp:revision>
  <cp:lastPrinted>2018-09-10T13:57:24Z</cp:lastPrinted>
  <dcterms:created xsi:type="dcterms:W3CDTF">2018-05-10T07:19:57Z</dcterms:created>
  <dcterms:modified xsi:type="dcterms:W3CDTF">2023-05-30T06:58:22Z</dcterms:modified>
</cp:coreProperties>
</file>