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3" r:id="rId10"/>
    <p:sldId id="275" r:id="rId11"/>
    <p:sldId id="271" r:id="rId12"/>
    <p:sldId id="272" r:id="rId13"/>
    <p:sldId id="267" r:id="rId14"/>
    <p:sldId id="268" r:id="rId15"/>
    <p:sldId id="269" r:id="rId16"/>
    <p:sldId id="270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" initials="А" lastIdx="0" clrIdx="0">
    <p:extLst>
      <p:ext uri="{19B8F6BF-5375-455C-9EA6-DF929625EA0E}">
        <p15:presenceInfo xmlns:p15="http://schemas.microsoft.com/office/powerpoint/2012/main" userId="Алекс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B702-3F6A-4A84-A13C-B37E7154A8C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5AA0-B4F1-4E4C-9392-838C9ED90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8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9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7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3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5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7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7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6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3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8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3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4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8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441C31-231B-45A4-B687-9A8DB6B80C4E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8FAA68A-39A3-490B-BC45-E04A79EB9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m.gosuslugi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m.gosuslugi.ru/#!/legislation" TargetMode="External"/><Relationship Id="rId2" Type="http://schemas.openxmlformats.org/officeDocument/2006/relationships/hyperlink" Target="http://dom.gosuslugi.ru/#!/regulation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701" y="2381087"/>
            <a:ext cx="8825658" cy="267764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ОМСУ информации в ГИС ЖКХ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электронных паспортов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3" y="1256146"/>
            <a:ext cx="955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 РЕГЛАМЕНТЫ И ИНСТРУКЦИИ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055" y="1699492"/>
            <a:ext cx="11499271" cy="495992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713018" y="1865745"/>
            <a:ext cx="1745673" cy="43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"/>
            <a:ext cx="18288000" cy="7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420472" y="475129"/>
            <a:ext cx="7602070" cy="41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313382" y="2780145"/>
            <a:ext cx="6049818" cy="5264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8073" y="-341745"/>
            <a:ext cx="18288000" cy="727363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837382" y="5754254"/>
            <a:ext cx="2558472" cy="341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782"/>
            <a:ext cx="18288000" cy="69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809" y="2826326"/>
            <a:ext cx="8825658" cy="129309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5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139" y="2523392"/>
            <a:ext cx="1077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1745" y="1246907"/>
            <a:ext cx="11785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п.2 ст.2 Федерального закона № 209 «О государственной информационной системе жилищно-коммунального хозяйства»  Органы местного самоуправления, наравне с органами государственной власти, юридическими лицами, ИП, ГЖИ, РСО и иными лицами являются поставщиками информации, ОМС вместе с органами государственной власти, юридическими и физическими лицами, ИП и Советами МКД становится пользователем информации, потому что используют данные, находящиеся в системе. 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информацию об МКД органы местного самоуправления должны были начать с 1 августа 2015 года. Обязанность по размещению сведений в ГИС ЖКХ появилась с 1 июля 2017 года, а ответственность за несоблюдение требований возникнет с 1 января 2018 года. 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другие поставщики информации, должностное лицо ОМС может получить штраф за нарушение порядка размещения информации в ГИС ЖКХ по ст. 13.19.2 КоАП РФ.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размещать информацию в ГИС ЖКХ правильно, должностное лицо органа местного самоуправления должен изучить Жилищный кодекс РФ; Федеральный закон от 21.07.2014 № 209-ФЗ «О ГИС ЖКХ»; Приказ Минстроя РФ от 29.02.2016 № 74/114пр.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09" y="1228437"/>
            <a:ext cx="115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2"/>
              </a:rPr>
              <a:t>https://dom.gosuslugi.ru/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30909" y="1736436"/>
            <a:ext cx="11480800" cy="49783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901962" y="2242038"/>
            <a:ext cx="320919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3" y="1256146"/>
            <a:ext cx="955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 РЕГЛАМЕНТЫ И ИНСТРУКЦИИ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055" y="1699492"/>
            <a:ext cx="11499271" cy="495992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713018" y="1865745"/>
            <a:ext cx="1745673" cy="43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8837" y="1320800"/>
            <a:ext cx="11434618" cy="53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55" y="1182255"/>
            <a:ext cx="11730181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491" y="2336800"/>
            <a:ext cx="1122218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при непосредственном способе управления </a:t>
            </a:r>
          </a:p>
          <a:p>
            <a:pPr algn="ctr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 приказа № 74/114/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рассказывает, какую информацию размещают в ГИС ЖКХ органы местного самоуправления, если в доме не выбран способ управления, решение о способе управления принято, но не реализовано или в доме непосредственное управление.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3237" y="0"/>
            <a:ext cx="18288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-1" y="812801"/>
            <a:ext cx="11905673" cy="81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46" y="1072662"/>
            <a:ext cx="1158826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многоквартирного / жилого дома в системе формируется на основе сведений о доме, размещенных в реестре объектов жилищного фонда поставщиками информации.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домах, находящихся в управлении управляющей организации по договору управления, вносит управляющая организация. Орган местного самоуправления размещает информацию по домам, находящимся в непосредственном управлении, а также по тем домам, в которых способ управления не выбран или выбран, но не реализован*.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объектах жилищного фонда размещается в разделе "Объекты управления" - "Объекты жилищного фонда" личного кабинета Органа местного самоуправления по кнопке "Добавить дом". В случае, если объект жилищного фонда размещен в системе, необходимо выполнить поиск объекта по адресу и перейти по ссылке "Информация об объекте жилищного фонда". Отобразится карточка объекта жилищного фонда, в которой заполняется информация по дому.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по заполнению сведений об объекте жилищного фонда приведена в Руководстве пользователя, размещенном на официальном сайте ГИС ЖКХ в разделе "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Регламенты и инструкции"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(Руководство пользователя_ ЛК ОМС, п. 6.1. Объекты жилищного фонда, стр. 153).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обращаем Ваше внимание, что реестр объектов жилого фонда в ГИС ЖКХ возможно формировать несколькими способами:</a:t>
            </a: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ручного ввода данных из личного кабинета. Подробная информация по работе в личном кабинете приведена в Руководстве пользователя, размещенном на официальном сайте ГИС ЖКХ в разделе "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Регламенты и инструкции".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импорта объектов жилищного фонда из файлов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ГИС ЖКХ.</a:t>
            </a: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интеграционного взаимодействия с веб-сервисами ГИС ЖКХ.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"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Регламенты и инструкции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можно ознакомиться с регламентом и форматами информационного взаимодействия внешних информационных систем с ГИС ЖКХ (в рубрике "Взаимодействие с внешними системами"), а также с шаблонами для импорта данных из файлов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рубрике "Шаблоны").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нормативными правовыми актами, регламентирующими размещение информации в ГИС ЖКХ, можно на официальном сайте ГИС ЖКХ в разделе "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Законодательство по ГИС ЖКХ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99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</TotalTime>
  <Words>271</Words>
  <Application>Microsoft Office PowerPoint</Application>
  <PresentationFormat>Широкоэкранный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Размещение ОМСУ информации в ГИС ЖКХ для формирования электронных паспортов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ОМСУ информации в ГИС ЖКХ</dc:title>
  <dc:creator>Алексей</dc:creator>
  <cp:lastModifiedBy>Алексей</cp:lastModifiedBy>
  <cp:revision>24</cp:revision>
  <dcterms:created xsi:type="dcterms:W3CDTF">2020-02-27T06:58:18Z</dcterms:created>
  <dcterms:modified xsi:type="dcterms:W3CDTF">2020-02-28T01:53:00Z</dcterms:modified>
</cp:coreProperties>
</file>