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-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2B500-549A-4EB8-9EE6-D24D6A6FD401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97C83-9963-49A9-A59B-04EFEA72C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447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2B500-549A-4EB8-9EE6-D24D6A6FD401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97C83-9963-49A9-A59B-04EFEA72C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751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2B500-549A-4EB8-9EE6-D24D6A6FD401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97C83-9963-49A9-A59B-04EFEA72C05F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0919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2B500-549A-4EB8-9EE6-D24D6A6FD401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97C83-9963-49A9-A59B-04EFEA72C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495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2B500-549A-4EB8-9EE6-D24D6A6FD401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97C83-9963-49A9-A59B-04EFEA72C05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1953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2B500-549A-4EB8-9EE6-D24D6A6FD401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97C83-9963-49A9-A59B-04EFEA72C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564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2B500-549A-4EB8-9EE6-D24D6A6FD401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97C83-9963-49A9-A59B-04EFEA72C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869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2B500-549A-4EB8-9EE6-D24D6A6FD401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97C83-9963-49A9-A59B-04EFEA72C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918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2B500-549A-4EB8-9EE6-D24D6A6FD401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97C83-9963-49A9-A59B-04EFEA72C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018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2B500-549A-4EB8-9EE6-D24D6A6FD401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97C83-9963-49A9-A59B-04EFEA72C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42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2B500-549A-4EB8-9EE6-D24D6A6FD401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97C83-9963-49A9-A59B-04EFEA72C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853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2B500-549A-4EB8-9EE6-D24D6A6FD401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97C83-9963-49A9-A59B-04EFEA72C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860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2B500-549A-4EB8-9EE6-D24D6A6FD401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97C83-9963-49A9-A59B-04EFEA72C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607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2B500-549A-4EB8-9EE6-D24D6A6FD401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97C83-9963-49A9-A59B-04EFEA72C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856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2B500-549A-4EB8-9EE6-D24D6A6FD401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97C83-9963-49A9-A59B-04EFEA72C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946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2B500-549A-4EB8-9EE6-D24D6A6FD401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97C83-9963-49A9-A59B-04EFEA72C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515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2B500-549A-4EB8-9EE6-D24D6A6FD401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6597C83-9963-49A9-A59B-04EFEA72C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660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  <p:sldLayoutId id="2147483921" r:id="rId13"/>
    <p:sldLayoutId id="2147483922" r:id="rId14"/>
    <p:sldLayoutId id="2147483923" r:id="rId15"/>
    <p:sldLayoutId id="21474839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1.wma"/><Relationship Id="rId7" Type="http://schemas.openxmlformats.org/officeDocument/2006/relationships/image" Target="../media/image1.emf"/><Relationship Id="rId2" Type="http://schemas.microsoft.com/office/2007/relationships/media" Target="../media/media1.wma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_________Microsoft_Word1.docx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7" Type="http://schemas.openxmlformats.org/officeDocument/2006/relationships/image" Target="../media/image2.png"/><Relationship Id="rId2" Type="http://schemas.microsoft.com/office/2007/relationships/media" Target="../media/media2.wma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package" Target="../embeddings/_________Microsoft_Word2.docx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3.wma"/><Relationship Id="rId7" Type="http://schemas.openxmlformats.org/officeDocument/2006/relationships/image" Target="../media/image4.emf"/><Relationship Id="rId2" Type="http://schemas.microsoft.com/office/2007/relationships/media" Target="../media/media3.wma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_________Microsoft_Word3.docx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4.wma"/><Relationship Id="rId7" Type="http://schemas.openxmlformats.org/officeDocument/2006/relationships/image" Target="../media/image5.emf"/><Relationship Id="rId2" Type="http://schemas.microsoft.com/office/2007/relationships/media" Target="../media/media4.wma"/><Relationship Id="rId1" Type="http://schemas.openxmlformats.org/officeDocument/2006/relationships/vmlDrawing" Target="../drawings/vmlDrawing4.vml"/><Relationship Id="rId6" Type="http://schemas.openxmlformats.org/officeDocument/2006/relationships/package" Target="../embeddings/_________Microsoft_Word4.docx"/><Relationship Id="rId5" Type="http://schemas.openxmlformats.org/officeDocument/2006/relationships/oleObject" Target="../embeddings/oleObject3.bin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5.wma"/><Relationship Id="rId7" Type="http://schemas.openxmlformats.org/officeDocument/2006/relationships/image" Target="../media/image6.emf"/><Relationship Id="rId2" Type="http://schemas.microsoft.com/office/2007/relationships/media" Target="../media/media5.wma"/><Relationship Id="rId1" Type="http://schemas.openxmlformats.org/officeDocument/2006/relationships/vmlDrawing" Target="../drawings/vmlDrawing5.vml"/><Relationship Id="rId6" Type="http://schemas.openxmlformats.org/officeDocument/2006/relationships/package" Target="../embeddings/_________Microsoft_Word5.docx"/><Relationship Id="rId5" Type="http://schemas.openxmlformats.org/officeDocument/2006/relationships/oleObject" Target="../embeddings/oleObject4.bin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7" Type="http://schemas.openxmlformats.org/officeDocument/2006/relationships/image" Target="../media/image2.png"/><Relationship Id="rId2" Type="http://schemas.microsoft.com/office/2007/relationships/media" Target="../media/media6.wma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emf"/><Relationship Id="rId5" Type="http://schemas.openxmlformats.org/officeDocument/2006/relationships/package" Target="../embeddings/_________Microsoft_Word6.docx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7.wma"/><Relationship Id="rId7" Type="http://schemas.openxmlformats.org/officeDocument/2006/relationships/image" Target="../media/image8.emf"/><Relationship Id="rId2" Type="http://schemas.microsoft.com/office/2007/relationships/media" Target="../media/media7.wma"/><Relationship Id="rId1" Type="http://schemas.openxmlformats.org/officeDocument/2006/relationships/vmlDrawing" Target="../drawings/vmlDrawing7.vml"/><Relationship Id="rId6" Type="http://schemas.openxmlformats.org/officeDocument/2006/relationships/package" Target="../embeddings/_________Microsoft_Word7.docx"/><Relationship Id="rId5" Type="http://schemas.openxmlformats.org/officeDocument/2006/relationships/oleObject" Target="../embeddings/oleObject5.bin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8.wma"/><Relationship Id="rId7" Type="http://schemas.openxmlformats.org/officeDocument/2006/relationships/image" Target="../media/image9.emf"/><Relationship Id="rId2" Type="http://schemas.microsoft.com/office/2007/relationships/media" Target="../media/media8.wma"/><Relationship Id="rId1" Type="http://schemas.openxmlformats.org/officeDocument/2006/relationships/vmlDrawing" Target="../drawings/vmlDrawing8.vml"/><Relationship Id="rId6" Type="http://schemas.openxmlformats.org/officeDocument/2006/relationships/package" Target="../embeddings/_________Microsoft_Word8.docx"/><Relationship Id="rId5" Type="http://schemas.openxmlformats.org/officeDocument/2006/relationships/oleObject" Target="../embeddings/oleObject6.bin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9.wma"/><Relationship Id="rId7" Type="http://schemas.openxmlformats.org/officeDocument/2006/relationships/image" Target="../media/image10.emf"/><Relationship Id="rId2" Type="http://schemas.microsoft.com/office/2007/relationships/media" Target="../media/media9.wma"/><Relationship Id="rId1" Type="http://schemas.openxmlformats.org/officeDocument/2006/relationships/vmlDrawing" Target="../drawings/vmlDrawing9.vml"/><Relationship Id="rId6" Type="http://schemas.openxmlformats.org/officeDocument/2006/relationships/package" Target="../embeddings/_________Microsoft_Word9.docx"/><Relationship Id="rId5" Type="http://schemas.openxmlformats.org/officeDocument/2006/relationships/oleObject" Target="../embeddings/oleObject7.bin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7740305"/>
              </p:ext>
            </p:extLst>
          </p:nvPr>
        </p:nvGraphicFramePr>
        <p:xfrm>
          <a:off x="1201738" y="544513"/>
          <a:ext cx="9790112" cy="576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Документ" r:id="rId6" imgW="9790670" imgH="5769276" progId="Word.Document.12">
                  <p:embed/>
                </p:oleObj>
              </mc:Choice>
              <mc:Fallback>
                <p:oleObj name="Документ" r:id="rId6" imgW="9790670" imgH="576927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01738" y="544513"/>
                        <a:ext cx="9790112" cy="576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618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372284"/>
              </p:ext>
            </p:extLst>
          </p:nvPr>
        </p:nvGraphicFramePr>
        <p:xfrm>
          <a:off x="717550" y="900113"/>
          <a:ext cx="11085513" cy="635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Документ" r:id="rId5" imgW="15839702" imgH="8632267" progId="Word.Document.12">
                  <p:embed/>
                </p:oleObj>
              </mc:Choice>
              <mc:Fallback>
                <p:oleObj name="Документ" r:id="rId5" imgW="15839702" imgH="863226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7550" y="900113"/>
                        <a:ext cx="11085513" cy="635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6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1335338"/>
              </p:ext>
            </p:extLst>
          </p:nvPr>
        </p:nvGraphicFramePr>
        <p:xfrm>
          <a:off x="467820" y="755972"/>
          <a:ext cx="8893690" cy="4373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Документ" r:id="rId6" imgW="15905372" imgH="7823317" progId="Word.Document.12">
                  <p:embed/>
                </p:oleObj>
              </mc:Choice>
              <mc:Fallback>
                <p:oleObj name="Документ" r:id="rId6" imgW="15905372" imgH="782331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7820" y="755972"/>
                        <a:ext cx="8893690" cy="43738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5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709693"/>
              </p:ext>
            </p:extLst>
          </p:nvPr>
        </p:nvGraphicFramePr>
        <p:xfrm>
          <a:off x="436563" y="520700"/>
          <a:ext cx="9072562" cy="572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Документ" r:id="rId6" imgW="9195362" imgH="5764248" progId="Word.Document.12">
                  <p:embed/>
                </p:oleObj>
              </mc:Choice>
              <mc:Fallback>
                <p:oleObj name="Документ" r:id="rId6" imgW="9195362" imgH="57642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6563" y="520700"/>
                        <a:ext cx="9072562" cy="5726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4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64978"/>
              </p:ext>
            </p:extLst>
          </p:nvPr>
        </p:nvGraphicFramePr>
        <p:xfrm>
          <a:off x="1279525" y="731838"/>
          <a:ext cx="8118475" cy="533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Документ" r:id="rId6" imgW="8218567" imgH="5381066" progId="Word.Document.12">
                  <p:embed/>
                </p:oleObj>
              </mc:Choice>
              <mc:Fallback>
                <p:oleObj name="Документ" r:id="rId6" imgW="8218567" imgH="53810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79525" y="731838"/>
                        <a:ext cx="8118475" cy="533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6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2484887"/>
              </p:ext>
            </p:extLst>
          </p:nvPr>
        </p:nvGraphicFramePr>
        <p:xfrm>
          <a:off x="1082675" y="280988"/>
          <a:ext cx="8145463" cy="624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Документ" r:id="rId5" imgW="8245249" imgH="6302211" progId="Word.Document.12">
                  <p:embed/>
                </p:oleObj>
              </mc:Choice>
              <mc:Fallback>
                <p:oleObj name="Документ" r:id="rId5" imgW="8245249" imgH="630221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82675" y="280988"/>
                        <a:ext cx="8145463" cy="6246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33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965567"/>
              </p:ext>
            </p:extLst>
          </p:nvPr>
        </p:nvGraphicFramePr>
        <p:xfrm>
          <a:off x="239713" y="871538"/>
          <a:ext cx="9396412" cy="533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Документ" r:id="rId6" imgW="16214328" imgH="6702698" progId="Word.Document.12">
                  <p:embed/>
                </p:oleObj>
              </mc:Choice>
              <mc:Fallback>
                <p:oleObj name="Документ" r:id="rId6" imgW="16214328" imgH="67026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9713" y="871538"/>
                        <a:ext cx="9396412" cy="5332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99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Объ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817874"/>
              </p:ext>
            </p:extLst>
          </p:nvPr>
        </p:nvGraphicFramePr>
        <p:xfrm>
          <a:off x="168275" y="590550"/>
          <a:ext cx="10452100" cy="600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Документ" r:id="rId6" imgW="16163288" imgH="6773738" progId="Word.Document.12">
                  <p:embed/>
                </p:oleObj>
              </mc:Choice>
              <mc:Fallback>
                <p:oleObj name="Документ" r:id="rId6" imgW="16163288" imgH="67737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8275" y="590550"/>
                        <a:ext cx="10452100" cy="600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Звук 2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3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4128742"/>
              </p:ext>
            </p:extLst>
          </p:nvPr>
        </p:nvGraphicFramePr>
        <p:xfrm>
          <a:off x="760413" y="338138"/>
          <a:ext cx="10169525" cy="723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Документ" r:id="rId6" imgW="8218567" imgH="5780049" progId="Word.Document.12">
                  <p:embed/>
                </p:oleObj>
              </mc:Choice>
              <mc:Fallback>
                <p:oleObj name="Документ" r:id="rId6" imgW="8218567" imgH="57800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60413" y="338138"/>
                        <a:ext cx="10169525" cy="7231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164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</TotalTime>
  <Words>0</Words>
  <Application>Microsoft Office PowerPoint</Application>
  <PresentationFormat>Широкоэкранный</PresentationFormat>
  <Paragraphs>0</Paragraphs>
  <Slides>9</Slides>
  <Notes>0</Notes>
  <HiddenSlides>1</HiddenSlides>
  <MMClips>9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Trebuchet MS</vt:lpstr>
      <vt:lpstr>Wingdings 3</vt:lpstr>
      <vt:lpstr>Грань</vt:lpstr>
      <vt:lpstr>Документ</vt:lpstr>
      <vt:lpstr>Документ Microsoft Word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Штром Мария Владимировна</dc:creator>
  <cp:lastModifiedBy>Штром Мария Владимировна</cp:lastModifiedBy>
  <cp:revision>7</cp:revision>
  <dcterms:created xsi:type="dcterms:W3CDTF">2020-12-18T02:35:27Z</dcterms:created>
  <dcterms:modified xsi:type="dcterms:W3CDTF">2020-12-21T00:18:37Z</dcterms:modified>
</cp:coreProperties>
</file>