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B4AEE-FD0A-45A0-BAEE-A54A834CC941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448BA-9DB4-429A-AD49-CB8021E31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БЕБ\Desktop\оксана\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6424" y="3140968"/>
            <a:ext cx="5148064" cy="349153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54919"/>
            <a:ext cx="7772400" cy="1470025"/>
          </a:xfrm>
        </p:spPr>
        <p:txBody>
          <a:bodyPr/>
          <a:lstStyle/>
          <a:p>
            <a:r>
              <a:rPr lang="ru-RU" b="1" dirty="0" smtClean="0"/>
              <a:t>Проектное финансирование в рамках 214-ФЗ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Этапы выхода на проектное финансирование</a:t>
            </a:r>
            <a:endParaRPr lang="ru-RU" sz="3200" dirty="0"/>
          </a:p>
        </p:txBody>
      </p:sp>
      <p:pic>
        <p:nvPicPr>
          <p:cNvPr id="1026" name="Picture 2" descr="C:\Users\ББЕБ\Desktop\оксана\Новая папка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7689" y="1052736"/>
            <a:ext cx="8786799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/>
              <a:t>Финансовая модель </a:t>
            </a:r>
            <a:r>
              <a:rPr lang="ru-RU" b="1" dirty="0" smtClean="0"/>
              <a:t>проекта</a:t>
            </a:r>
            <a:endParaRPr lang="ru-RU" dirty="0"/>
          </a:p>
        </p:txBody>
      </p:sp>
      <p:pic>
        <p:nvPicPr>
          <p:cNvPr id="2050" name="Picture 2" descr="C:\Users\ББЕБ\Desktop\оксана\Новая папка\2.jpg"/>
          <p:cNvPicPr>
            <a:picLocks noChangeAspect="1" noChangeArrowheads="1"/>
          </p:cNvPicPr>
          <p:nvPr/>
        </p:nvPicPr>
        <p:blipFill>
          <a:blip r:embed="rId2" cstate="print"/>
          <a:srcRect l="2656" r="9126"/>
          <a:stretch>
            <a:fillRect/>
          </a:stretch>
        </p:blipFill>
        <p:spPr bwMode="auto">
          <a:xfrm>
            <a:off x="1065777" y="908720"/>
            <a:ext cx="6890599" cy="46085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136" y="5373216"/>
            <a:ext cx="842134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!</a:t>
            </a:r>
            <a:r>
              <a:rPr lang="ru-RU" dirty="0" smtClean="0"/>
              <a:t>Вся </a:t>
            </a:r>
            <a:r>
              <a:rPr lang="ru-RU" dirty="0"/>
              <a:t>информация в финансовой модели является взаимосвязанной, а сама </a:t>
            </a:r>
            <a:r>
              <a:rPr lang="ru-RU" dirty="0" smtClean="0"/>
              <a:t>модель</a:t>
            </a:r>
            <a:endParaRPr lang="en-US" dirty="0" smtClean="0"/>
          </a:p>
          <a:p>
            <a:pPr algn="ctr"/>
            <a:r>
              <a:rPr lang="ru-RU" dirty="0" smtClean="0"/>
              <a:t>действенна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в дальнейшем используется для текущего наблюдения и контроля </a:t>
            </a:r>
            <a:endParaRPr lang="en-US" dirty="0" smtClean="0"/>
          </a:p>
          <a:p>
            <a:pPr algn="ctr"/>
            <a:r>
              <a:rPr lang="ru-RU" dirty="0" smtClean="0"/>
              <a:t>для </a:t>
            </a:r>
            <a:r>
              <a:rPr lang="ru-RU" dirty="0"/>
              <a:t>воплощения проекта.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Основные критерии выбора</a:t>
            </a:r>
            <a:endParaRPr lang="ru-RU" b="1" dirty="0"/>
          </a:p>
        </p:txBody>
      </p:sp>
      <p:pic>
        <p:nvPicPr>
          <p:cNvPr id="3074" name="Picture 2" descr="C:\Users\ББЕБ\Desktop\оксана\Новая папка\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1268760"/>
            <a:ext cx="89289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37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Проектное финансирование в рамках 214-ФЗ</vt:lpstr>
      <vt:lpstr> Этапы выхода на проектное финансирование</vt:lpstr>
      <vt:lpstr>Финансовая модель проекта</vt:lpstr>
      <vt:lpstr>Основные критерии выбора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ББЕБ</dc:creator>
  <cp:lastModifiedBy>ББЕБ</cp:lastModifiedBy>
  <cp:revision>3</cp:revision>
  <dcterms:created xsi:type="dcterms:W3CDTF">2020-12-14T01:16:32Z</dcterms:created>
  <dcterms:modified xsi:type="dcterms:W3CDTF">2020-12-14T07:32:57Z</dcterms:modified>
</cp:coreProperties>
</file>