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1876" y="0"/>
            <a:ext cx="992124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301" y="275970"/>
            <a:ext cx="6604000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9267" y="1563115"/>
            <a:ext cx="6786245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078" y="343611"/>
            <a:ext cx="774573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3144" marR="1028065" algn="ctr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Trebuchet MS"/>
                <a:cs typeface="Trebuchet MS"/>
              </a:rPr>
              <a:t>ОФОРМЛЕНИЕ</a:t>
            </a:r>
            <a:r>
              <a:rPr sz="6000" spc="-400" dirty="0">
                <a:latin typeface="Trebuchet MS"/>
                <a:cs typeface="Trebuchet MS"/>
              </a:rPr>
              <a:t> </a:t>
            </a:r>
            <a:r>
              <a:rPr sz="6000" spc="-50" dirty="0">
                <a:latin typeface="Trebuchet MS"/>
                <a:cs typeface="Trebuchet MS"/>
              </a:rPr>
              <a:t>И </a:t>
            </a:r>
            <a:r>
              <a:rPr sz="6000" spc="-10" dirty="0">
                <a:latin typeface="Trebuchet MS"/>
                <a:cs typeface="Trebuchet MS"/>
              </a:rPr>
              <a:t>ПРОХОЖЕНИЕ</a:t>
            </a:r>
            <a:endParaRPr sz="6000"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  <a:tabLst>
                <a:tab pos="3964304" algn="l"/>
              </a:tabLst>
            </a:pPr>
            <a:r>
              <a:rPr sz="6000" spc="-10" dirty="0">
                <a:latin typeface="Trebuchet MS"/>
                <a:cs typeface="Trebuchet MS"/>
              </a:rPr>
              <a:t>ПРОЕКТОВ</a:t>
            </a:r>
            <a:r>
              <a:rPr sz="6000" dirty="0">
                <a:latin typeface="Trebuchet MS"/>
                <a:cs typeface="Trebuchet MS"/>
              </a:rPr>
              <a:t>	</a:t>
            </a:r>
            <a:r>
              <a:rPr sz="6000" spc="-10" dirty="0">
                <a:latin typeface="Trebuchet MS"/>
                <a:cs typeface="Trebuchet MS"/>
              </a:rPr>
              <a:t>ПРАВОВЫХ АКТОВ</a:t>
            </a:r>
            <a:endParaRPr sz="6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01" y="4005262"/>
            <a:ext cx="1901825" cy="2536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7200" y="168976"/>
            <a:ext cx="7507605" cy="3712210"/>
            <a:chOff x="437200" y="168976"/>
            <a:chExt cx="7507605" cy="3712210"/>
          </a:xfrm>
        </p:grpSpPr>
        <p:sp>
          <p:nvSpPr>
            <p:cNvPr id="3" name="object 3"/>
            <p:cNvSpPr/>
            <p:nvPr/>
          </p:nvSpPr>
          <p:spPr>
            <a:xfrm>
              <a:off x="457200" y="188975"/>
              <a:ext cx="7467600" cy="3672204"/>
            </a:xfrm>
            <a:custGeom>
              <a:avLst/>
              <a:gdLst/>
              <a:ahLst/>
              <a:cxnLst/>
              <a:rect l="l" t="t" r="r" b="b"/>
              <a:pathLst>
                <a:path w="7467600" h="3672204">
                  <a:moveTo>
                    <a:pt x="7467600" y="0"/>
                  </a:moveTo>
                  <a:lnTo>
                    <a:pt x="0" y="0"/>
                  </a:lnTo>
                  <a:lnTo>
                    <a:pt x="0" y="3671824"/>
                  </a:lnTo>
                  <a:lnTo>
                    <a:pt x="7467600" y="3671824"/>
                  </a:lnTo>
                  <a:lnTo>
                    <a:pt x="74676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188975"/>
              <a:ext cx="7467600" cy="3672204"/>
            </a:xfrm>
            <a:custGeom>
              <a:avLst/>
              <a:gdLst/>
              <a:ahLst/>
              <a:cxnLst/>
              <a:rect l="l" t="t" r="r" b="b"/>
              <a:pathLst>
                <a:path w="7467600" h="3672204">
                  <a:moveTo>
                    <a:pt x="0" y="3671824"/>
                  </a:moveTo>
                  <a:lnTo>
                    <a:pt x="7467600" y="3671824"/>
                  </a:lnTo>
                  <a:lnTo>
                    <a:pt x="7467600" y="0"/>
                  </a:lnTo>
                  <a:lnTo>
                    <a:pt x="0" y="0"/>
                  </a:lnTo>
                  <a:lnTo>
                    <a:pt x="0" y="3671824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66622" y="654557"/>
            <a:ext cx="6727190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03705" indent="-40513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0454"/>
              <a:buFont typeface="Cambria"/>
              <a:buChar char="⦿"/>
              <a:tabLst>
                <a:tab pos="1703705" algn="l"/>
              </a:tabLst>
            </a:pPr>
            <a:r>
              <a:rPr sz="4400" spc="-10" dirty="0">
                <a:solidFill>
                  <a:srgbClr val="FFFFFF"/>
                </a:solidFill>
                <a:latin typeface="Trebuchet MS"/>
                <a:cs typeface="Trebuchet MS"/>
              </a:rPr>
              <a:t>Направление</a:t>
            </a:r>
            <a:endParaRPr sz="4400">
              <a:latin typeface="Trebuchet MS"/>
              <a:cs typeface="Trebuchet MS"/>
            </a:endParaRPr>
          </a:p>
          <a:p>
            <a:pPr marL="12065" marR="5080" algn="ctr">
              <a:lnSpc>
                <a:spcPct val="100000"/>
              </a:lnSpc>
              <a:tabLst>
                <a:tab pos="6113780" algn="l"/>
              </a:tabLst>
            </a:pPr>
            <a:r>
              <a:rPr sz="4400" dirty="0">
                <a:solidFill>
                  <a:srgbClr val="FFFFFF"/>
                </a:solidFill>
                <a:latin typeface="Trebuchet MS"/>
                <a:cs typeface="Trebuchet MS"/>
              </a:rPr>
              <a:t>исполнителем</a:t>
            </a:r>
            <a:r>
              <a:rPr sz="4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Trebuchet MS"/>
                <a:cs typeface="Trebuchet MS"/>
              </a:rPr>
              <a:t>проекта</a:t>
            </a:r>
            <a:r>
              <a:rPr sz="44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4400" spc="-25" dirty="0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sz="4400" dirty="0">
                <a:solidFill>
                  <a:srgbClr val="FFFFFF"/>
                </a:solidFill>
                <a:latin typeface="Trebuchet MS"/>
                <a:cs typeface="Trebuchet MS"/>
              </a:rPr>
              <a:t>визирование</a:t>
            </a:r>
            <a:r>
              <a:rPr sz="4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spc="-20" dirty="0">
                <a:solidFill>
                  <a:srgbClr val="FFFFFF"/>
                </a:solidFill>
                <a:latin typeface="Trebuchet MS"/>
                <a:cs typeface="Trebuchet MS"/>
              </a:rPr>
              <a:t>всем </a:t>
            </a:r>
            <a:r>
              <a:rPr sz="4400" dirty="0">
                <a:solidFill>
                  <a:srgbClr val="FFFFFF"/>
                </a:solidFill>
                <a:latin typeface="Trebuchet MS"/>
                <a:cs typeface="Trebuchet MS"/>
              </a:rPr>
              <a:t>заинтересованным</a:t>
            </a:r>
            <a:r>
              <a:rPr sz="4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Trebuchet MS"/>
                <a:cs typeface="Trebuchet MS"/>
              </a:rPr>
              <a:t>лицам</a:t>
            </a:r>
            <a:endParaRPr sz="44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426" y="5093089"/>
            <a:ext cx="731805" cy="124481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9352" y="4637151"/>
            <a:ext cx="3233822" cy="222084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023303" y="5002596"/>
            <a:ext cx="2192020" cy="1484630"/>
            <a:chOff x="2023303" y="5002596"/>
            <a:chExt cx="2192020" cy="1484630"/>
          </a:xfrm>
        </p:grpSpPr>
        <p:sp>
          <p:nvSpPr>
            <p:cNvPr id="9" name="object 9"/>
            <p:cNvSpPr/>
            <p:nvPr/>
          </p:nvSpPr>
          <p:spPr>
            <a:xfrm>
              <a:off x="2043303" y="5022596"/>
              <a:ext cx="2152015" cy="737870"/>
            </a:xfrm>
            <a:custGeom>
              <a:avLst/>
              <a:gdLst/>
              <a:ahLst/>
              <a:cxnLst/>
              <a:rect l="l" t="t" r="r" b="b"/>
              <a:pathLst>
                <a:path w="2152015" h="737870">
                  <a:moveTo>
                    <a:pt x="1830070" y="0"/>
                  </a:moveTo>
                  <a:lnTo>
                    <a:pt x="1854200" y="136778"/>
                  </a:lnTo>
                  <a:lnTo>
                    <a:pt x="0" y="463930"/>
                  </a:lnTo>
                  <a:lnTo>
                    <a:pt x="48387" y="737539"/>
                  </a:lnTo>
                  <a:lnTo>
                    <a:pt x="1902460" y="410336"/>
                  </a:lnTo>
                  <a:lnTo>
                    <a:pt x="1926589" y="547115"/>
                  </a:lnTo>
                  <a:lnTo>
                    <a:pt x="2151888" y="225297"/>
                  </a:lnTo>
                  <a:lnTo>
                    <a:pt x="183007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43303" y="5022596"/>
              <a:ext cx="2152015" cy="737870"/>
            </a:xfrm>
            <a:custGeom>
              <a:avLst/>
              <a:gdLst/>
              <a:ahLst/>
              <a:cxnLst/>
              <a:rect l="l" t="t" r="r" b="b"/>
              <a:pathLst>
                <a:path w="2152015" h="737870">
                  <a:moveTo>
                    <a:pt x="0" y="463930"/>
                  </a:moveTo>
                  <a:lnTo>
                    <a:pt x="1854200" y="136778"/>
                  </a:lnTo>
                  <a:lnTo>
                    <a:pt x="1830070" y="0"/>
                  </a:lnTo>
                  <a:lnTo>
                    <a:pt x="2151888" y="225297"/>
                  </a:lnTo>
                  <a:lnTo>
                    <a:pt x="1926589" y="547115"/>
                  </a:lnTo>
                  <a:lnTo>
                    <a:pt x="1902460" y="410336"/>
                  </a:lnTo>
                  <a:lnTo>
                    <a:pt x="48387" y="737539"/>
                  </a:lnTo>
                  <a:lnTo>
                    <a:pt x="0" y="463930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5716" y="5830646"/>
              <a:ext cx="2081530" cy="636270"/>
            </a:xfrm>
            <a:custGeom>
              <a:avLst/>
              <a:gdLst/>
              <a:ahLst/>
              <a:cxnLst/>
              <a:rect l="l" t="t" r="r" b="b"/>
              <a:pathLst>
                <a:path w="2081529" h="636270">
                  <a:moveTo>
                    <a:pt x="36575" y="0"/>
                  </a:moveTo>
                  <a:lnTo>
                    <a:pt x="0" y="229679"/>
                  </a:lnTo>
                  <a:lnTo>
                    <a:pt x="1833625" y="521182"/>
                  </a:lnTo>
                  <a:lnTo>
                    <a:pt x="1815337" y="636028"/>
                  </a:lnTo>
                  <a:lnTo>
                    <a:pt x="2081530" y="442861"/>
                  </a:lnTo>
                  <a:lnTo>
                    <a:pt x="1888362" y="176657"/>
                  </a:lnTo>
                  <a:lnTo>
                    <a:pt x="1870074" y="291503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45716" y="5830646"/>
              <a:ext cx="2081530" cy="636270"/>
            </a:xfrm>
            <a:custGeom>
              <a:avLst/>
              <a:gdLst/>
              <a:ahLst/>
              <a:cxnLst/>
              <a:rect l="l" t="t" r="r" b="b"/>
              <a:pathLst>
                <a:path w="2081529" h="636270">
                  <a:moveTo>
                    <a:pt x="36575" y="0"/>
                  </a:moveTo>
                  <a:lnTo>
                    <a:pt x="1870074" y="291503"/>
                  </a:lnTo>
                  <a:lnTo>
                    <a:pt x="1888362" y="176657"/>
                  </a:lnTo>
                  <a:lnTo>
                    <a:pt x="2081530" y="442861"/>
                  </a:lnTo>
                  <a:lnTo>
                    <a:pt x="1815337" y="636028"/>
                  </a:lnTo>
                  <a:lnTo>
                    <a:pt x="1833625" y="521182"/>
                  </a:lnTo>
                  <a:lnTo>
                    <a:pt x="0" y="229679"/>
                  </a:lnTo>
                  <a:lnTo>
                    <a:pt x="36575" y="0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63776" y="4076700"/>
            <a:ext cx="5472430" cy="431800"/>
          </a:xfrm>
          <a:prstGeom prst="rect">
            <a:avLst/>
          </a:prstGeom>
          <a:solidFill>
            <a:srgbClr val="B83C68"/>
          </a:solidFill>
          <a:ln w="39999">
            <a:solidFill>
              <a:srgbClr val="852A49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  <a:tabLst>
                <a:tab pos="789305" algn="l"/>
              </a:tabLst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Срок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1-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 рабочих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дня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075" y="639063"/>
            <a:ext cx="7137654" cy="3331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632585"/>
            <a:ext cx="6958965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4480" indent="-27178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4480" algn="l"/>
              </a:tabLst>
            </a:pPr>
            <a:r>
              <a:rPr sz="2600" dirty="0">
                <a:latin typeface="Trebuchet MS"/>
                <a:cs typeface="Trebuchet MS"/>
              </a:rPr>
              <a:t>При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направлении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на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визирование</a:t>
            </a:r>
            <a:endParaRPr sz="26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</a:pPr>
            <a:r>
              <a:rPr sz="2600" dirty="0">
                <a:latin typeface="Trebuchet MS"/>
                <a:cs typeface="Trebuchet MS"/>
              </a:rPr>
              <a:t>нажимают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кнопку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«ДОБАВИТЬ»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(вместо</a:t>
            </a:r>
            <a:endParaRPr sz="26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</a:pPr>
            <a:r>
              <a:rPr sz="2600" dirty="0">
                <a:latin typeface="Trebuchet MS"/>
                <a:cs typeface="Trebuchet MS"/>
              </a:rPr>
              <a:t>«ДОБАВИТЬ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И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НАПРАВИТЬ»)</a:t>
            </a:r>
            <a:endParaRPr sz="2600">
              <a:latin typeface="Trebuchet MS"/>
              <a:cs typeface="Trebuchet MS"/>
            </a:endParaRPr>
          </a:p>
          <a:p>
            <a:pPr marL="131445">
              <a:lnSpc>
                <a:spcPct val="100000"/>
              </a:lnSpc>
              <a:spcBef>
                <a:spcPts val="600"/>
              </a:spcBef>
            </a:pP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26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этом</a:t>
            </a:r>
            <a:r>
              <a:rPr sz="26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случае</a:t>
            </a:r>
            <a:r>
              <a:rPr sz="2600" b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визант</a:t>
            </a:r>
            <a:r>
              <a:rPr sz="26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не</a:t>
            </a:r>
            <a:r>
              <a:rPr sz="2600" b="1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получает</a:t>
            </a:r>
            <a:r>
              <a:rPr sz="2600" b="1" spc="-10" dirty="0">
                <a:solidFill>
                  <a:srgbClr val="FF0000"/>
                </a:solidFill>
                <a:latin typeface="Trebuchet MS"/>
                <a:cs typeface="Trebuchet MS"/>
              </a:rPr>
              <a:t> проект!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9464" y="129920"/>
            <a:ext cx="2417445" cy="2364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6754" y="510920"/>
            <a:ext cx="5234393" cy="2975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560957"/>
            <a:ext cx="657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7020" algn="l"/>
              </a:tabLst>
            </a:pPr>
            <a:r>
              <a:rPr sz="2400" spc="-25" dirty="0">
                <a:latin typeface="Trebuchet MS"/>
                <a:cs typeface="Trebuchet MS"/>
              </a:rPr>
              <a:t>По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59" y="1853565"/>
            <a:ext cx="526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32710" algn="l"/>
              </a:tabLst>
            </a:pPr>
            <a:r>
              <a:rPr sz="2400" b="1" spc="-10" dirty="0">
                <a:latin typeface="Trebuchet MS"/>
                <a:cs typeface="Trebuchet MS"/>
              </a:rPr>
              <a:t>замечаний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spc="-10" dirty="0">
                <a:latin typeface="Trebuchet MS"/>
                <a:cs typeface="Trebuchet MS"/>
              </a:rPr>
              <a:t>заинтересованных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2494" y="1560957"/>
            <a:ext cx="6203315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590"/>
              </a:lnSpc>
              <a:spcBef>
                <a:spcPts val="100"/>
              </a:spcBef>
              <a:tabLst>
                <a:tab pos="1993264" algn="l"/>
                <a:tab pos="4145279" algn="l"/>
                <a:tab pos="4928870" algn="l"/>
              </a:tabLst>
            </a:pPr>
            <a:r>
              <a:rPr sz="2400" spc="-10" dirty="0">
                <a:latin typeface="Trebuchet MS"/>
                <a:cs typeface="Trebuchet MS"/>
              </a:rPr>
              <a:t>результатам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-10" dirty="0">
                <a:latin typeface="Trebuchet MS"/>
                <a:cs typeface="Trebuchet MS"/>
              </a:rPr>
              <a:t>согласования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b="1" spc="-25" dirty="0">
                <a:latin typeface="Trebuchet MS"/>
                <a:cs typeface="Trebuchet MS"/>
              </a:rPr>
              <a:t>при</a:t>
            </a:r>
            <a:r>
              <a:rPr sz="2400" b="1" dirty="0">
                <a:latin typeface="Trebuchet MS"/>
                <a:cs typeface="Trebuchet MS"/>
              </a:rPr>
              <a:t>	</a:t>
            </a:r>
            <a:r>
              <a:rPr sz="2400" b="1" spc="-10" dirty="0">
                <a:latin typeface="Trebuchet MS"/>
                <a:cs typeface="Trebuchet MS"/>
              </a:rPr>
              <a:t>наличии</a:t>
            </a:r>
            <a:endParaRPr sz="2400">
              <a:latin typeface="Trebuchet MS"/>
              <a:cs typeface="Trebuchet MS"/>
            </a:endParaRPr>
          </a:p>
          <a:p>
            <a:pPr marR="5080" algn="r">
              <a:lnSpc>
                <a:spcPts val="2590"/>
              </a:lnSpc>
            </a:pPr>
            <a:r>
              <a:rPr sz="2400" spc="-25" dirty="0">
                <a:latin typeface="Trebuchet MS"/>
                <a:cs typeface="Trebuchet MS"/>
              </a:rPr>
              <a:t>лиц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146172"/>
            <a:ext cx="7082155" cy="398017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5715" algn="just">
              <a:lnSpc>
                <a:spcPct val="80000"/>
              </a:lnSpc>
              <a:spcBef>
                <a:spcPts val="675"/>
              </a:spcBef>
            </a:pPr>
            <a:r>
              <a:rPr sz="2400" dirty="0">
                <a:latin typeface="Trebuchet MS"/>
                <a:cs typeface="Trebuchet MS"/>
              </a:rPr>
              <a:t>исполнитель</a:t>
            </a:r>
            <a:r>
              <a:rPr sz="2400" spc="400" dirty="0">
                <a:latin typeface="Trebuchet MS"/>
                <a:cs typeface="Trebuchet MS"/>
              </a:rPr>
              <a:t>   </a:t>
            </a:r>
            <a:r>
              <a:rPr sz="2400" dirty="0">
                <a:latin typeface="Trebuchet MS"/>
                <a:cs typeface="Trebuchet MS"/>
              </a:rPr>
              <a:t>создает</a:t>
            </a:r>
            <a:r>
              <a:rPr sz="2400" spc="405" dirty="0">
                <a:latin typeface="Trebuchet MS"/>
                <a:cs typeface="Trebuchet MS"/>
              </a:rPr>
              <a:t>   </a:t>
            </a:r>
            <a:r>
              <a:rPr sz="2400" dirty="0">
                <a:latin typeface="Trebuchet MS"/>
                <a:cs typeface="Trebuchet MS"/>
              </a:rPr>
              <a:t>очередную</a:t>
            </a:r>
            <a:r>
              <a:rPr sz="2400" spc="400" dirty="0">
                <a:latin typeface="Trebuchet MS"/>
                <a:cs typeface="Trebuchet MS"/>
              </a:rPr>
              <a:t>   </a:t>
            </a:r>
            <a:r>
              <a:rPr sz="2400" spc="-10" dirty="0">
                <a:latin typeface="Trebuchet MS"/>
                <a:cs typeface="Trebuchet MS"/>
              </a:rPr>
              <a:t>версию </a:t>
            </a:r>
            <a:r>
              <a:rPr sz="2400" dirty="0">
                <a:latin typeface="Trebuchet MS"/>
                <a:cs typeface="Trebuchet MS"/>
              </a:rPr>
              <a:t>проекта</a:t>
            </a:r>
            <a:r>
              <a:rPr sz="2400" spc="5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правового</a:t>
            </a:r>
            <a:r>
              <a:rPr sz="2400" spc="58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акта</a:t>
            </a:r>
            <a:r>
              <a:rPr sz="2400" spc="5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</a:t>
            </a:r>
            <a:r>
              <a:rPr sz="2400" spc="5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направляет</a:t>
            </a:r>
            <a:r>
              <a:rPr sz="2400" spc="58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его</a:t>
            </a:r>
            <a:r>
              <a:rPr sz="2400" spc="57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на </a:t>
            </a:r>
            <a:r>
              <a:rPr sz="2400" dirty="0">
                <a:latin typeface="Trebuchet MS"/>
                <a:cs typeface="Trebuchet MS"/>
              </a:rPr>
              <a:t>визирование</a:t>
            </a:r>
            <a:r>
              <a:rPr sz="2400" spc="5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инициатору</a:t>
            </a:r>
            <a:r>
              <a:rPr sz="2400" spc="5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</a:t>
            </a:r>
            <a:r>
              <a:rPr sz="2400" spc="52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заинтересованным лицам.</a:t>
            </a:r>
            <a:endParaRPr sz="24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8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6385" algn="l"/>
              </a:tabLst>
            </a:pPr>
            <a:r>
              <a:rPr sz="2400" b="1" dirty="0">
                <a:latin typeface="Trebuchet MS"/>
                <a:cs typeface="Trebuchet MS"/>
              </a:rPr>
              <a:t>В</a:t>
            </a:r>
            <a:r>
              <a:rPr sz="2400" b="1" spc="280" dirty="0">
                <a:latin typeface="Trebuchet MS"/>
                <a:cs typeface="Trebuchet MS"/>
              </a:rPr>
              <a:t>   </a:t>
            </a:r>
            <a:r>
              <a:rPr sz="2400" b="1" dirty="0">
                <a:latin typeface="Trebuchet MS"/>
                <a:cs typeface="Trebuchet MS"/>
              </a:rPr>
              <a:t>случае</a:t>
            </a:r>
            <a:r>
              <a:rPr sz="2400" b="1" spc="280" dirty="0">
                <a:latin typeface="Trebuchet MS"/>
                <a:cs typeface="Trebuchet MS"/>
              </a:rPr>
              <a:t>   </a:t>
            </a:r>
            <a:r>
              <a:rPr sz="2400" b="1" dirty="0">
                <a:latin typeface="Trebuchet MS"/>
                <a:cs typeface="Trebuchet MS"/>
              </a:rPr>
              <a:t>отсутствия</a:t>
            </a:r>
            <a:r>
              <a:rPr sz="2400" b="1" spc="285" dirty="0">
                <a:latin typeface="Trebuchet MS"/>
                <a:cs typeface="Trebuchet MS"/>
              </a:rPr>
              <a:t>   </a:t>
            </a:r>
            <a:r>
              <a:rPr sz="2400" b="1" dirty="0">
                <a:latin typeface="Trebuchet MS"/>
                <a:cs typeface="Trebuchet MS"/>
              </a:rPr>
              <a:t>замечаний</a:t>
            </a:r>
            <a:r>
              <a:rPr sz="2400" b="1" spc="280" dirty="0">
                <a:latin typeface="Trebuchet MS"/>
                <a:cs typeface="Trebuchet MS"/>
              </a:rPr>
              <a:t>   </a:t>
            </a:r>
            <a:r>
              <a:rPr sz="2400" spc="-10" dirty="0">
                <a:latin typeface="Trebuchet MS"/>
                <a:cs typeface="Trebuchet MS"/>
              </a:rPr>
              <a:t>после </a:t>
            </a:r>
            <a:r>
              <a:rPr sz="2400" dirty="0">
                <a:latin typeface="Trebuchet MS"/>
                <a:cs typeface="Trebuchet MS"/>
              </a:rPr>
              <a:t>получения</a:t>
            </a:r>
            <a:r>
              <a:rPr sz="2400" spc="229" dirty="0">
                <a:latin typeface="Trebuchet MS"/>
                <a:cs typeface="Trebuchet MS"/>
              </a:rPr>
              <a:t>   </a:t>
            </a:r>
            <a:r>
              <a:rPr sz="2400" dirty="0">
                <a:latin typeface="Trebuchet MS"/>
                <a:cs typeface="Trebuchet MS"/>
              </a:rPr>
              <a:t>необходимых</a:t>
            </a:r>
            <a:r>
              <a:rPr sz="2400" spc="229" dirty="0">
                <a:latin typeface="Trebuchet MS"/>
                <a:cs typeface="Trebuchet MS"/>
              </a:rPr>
              <a:t>   </a:t>
            </a:r>
            <a:r>
              <a:rPr sz="2400" dirty="0">
                <a:latin typeface="Trebuchet MS"/>
                <a:cs typeface="Trebuchet MS"/>
              </a:rPr>
              <a:t>виз</a:t>
            </a:r>
            <a:r>
              <a:rPr sz="2400" spc="229" dirty="0">
                <a:latin typeface="Trebuchet MS"/>
                <a:cs typeface="Trebuchet MS"/>
              </a:rPr>
              <a:t>   </a:t>
            </a:r>
            <a:r>
              <a:rPr sz="2400" spc="-10" dirty="0">
                <a:latin typeface="Trebuchet MS"/>
                <a:cs typeface="Trebuchet MS"/>
              </a:rPr>
              <a:t>исполнитель </a:t>
            </a:r>
            <a:r>
              <a:rPr sz="2400" dirty="0">
                <a:latin typeface="Trebuchet MS"/>
                <a:cs typeface="Trebuchet MS"/>
              </a:rPr>
              <a:t>направляет</a:t>
            </a:r>
            <a:r>
              <a:rPr sz="2400" spc="440" dirty="0">
                <a:latin typeface="Trebuchet MS"/>
                <a:cs typeface="Trebuchet MS"/>
              </a:rPr>
              <a:t>   </a:t>
            </a:r>
            <a:r>
              <a:rPr sz="2400" dirty="0">
                <a:latin typeface="Trebuchet MS"/>
                <a:cs typeface="Trebuchet MS"/>
              </a:rPr>
              <a:t>проект</a:t>
            </a:r>
            <a:r>
              <a:rPr sz="2400" spc="455" dirty="0">
                <a:latin typeface="Trebuchet MS"/>
                <a:cs typeface="Trebuchet MS"/>
              </a:rPr>
              <a:t>   </a:t>
            </a:r>
            <a:r>
              <a:rPr sz="2400" dirty="0">
                <a:latin typeface="Trebuchet MS"/>
                <a:cs typeface="Trebuchet MS"/>
              </a:rPr>
              <a:t>правового</a:t>
            </a:r>
            <a:r>
              <a:rPr sz="2400" spc="450" dirty="0">
                <a:latin typeface="Trebuchet MS"/>
                <a:cs typeface="Trebuchet MS"/>
              </a:rPr>
              <a:t>   </a:t>
            </a:r>
            <a:r>
              <a:rPr sz="2400" dirty="0">
                <a:latin typeface="Trebuchet MS"/>
                <a:cs typeface="Trebuchet MS"/>
              </a:rPr>
              <a:t>акта</a:t>
            </a:r>
            <a:r>
              <a:rPr sz="2400" spc="455" dirty="0">
                <a:latin typeface="Trebuchet MS"/>
                <a:cs typeface="Trebuchet MS"/>
              </a:rPr>
              <a:t>   </a:t>
            </a:r>
            <a:r>
              <a:rPr sz="2400" spc="-25" dirty="0">
                <a:latin typeface="Trebuchet MS"/>
                <a:cs typeface="Trebuchet MS"/>
              </a:rPr>
              <a:t>на </a:t>
            </a:r>
            <a:r>
              <a:rPr sz="2400" dirty="0">
                <a:latin typeface="Trebuchet MS"/>
                <a:cs typeface="Trebuchet MS"/>
              </a:rPr>
              <a:t>визирование</a:t>
            </a:r>
            <a:r>
              <a:rPr sz="2400" spc="-25" dirty="0">
                <a:latin typeface="Trebuchet MS"/>
                <a:cs typeface="Trebuchet MS"/>
              </a:rPr>
              <a:t>  </a:t>
            </a:r>
            <a:r>
              <a:rPr sz="2400" dirty="0">
                <a:latin typeface="Trebuchet MS"/>
                <a:cs typeface="Trebuchet MS"/>
              </a:rPr>
              <a:t>начальнику</a:t>
            </a:r>
            <a:r>
              <a:rPr sz="2400" spc="-25" dirty="0">
                <a:latin typeface="Trebuchet MS"/>
                <a:cs typeface="Trebuchet MS"/>
              </a:rPr>
              <a:t>  </a:t>
            </a:r>
            <a:r>
              <a:rPr sz="2400" dirty="0">
                <a:latin typeface="Trebuchet MS"/>
                <a:cs typeface="Trebuchet MS"/>
              </a:rPr>
              <a:t>отдела</a:t>
            </a:r>
            <a:r>
              <a:rPr sz="2400" spc="-20" dirty="0">
                <a:latin typeface="Trebuchet MS"/>
                <a:cs typeface="Trebuchet MS"/>
              </a:rPr>
              <a:t>  </a:t>
            </a:r>
            <a:r>
              <a:rPr sz="2400" dirty="0">
                <a:latin typeface="Trebuchet MS"/>
                <a:cs typeface="Trebuchet MS"/>
              </a:rPr>
              <a:t>по</a:t>
            </a:r>
            <a:r>
              <a:rPr sz="2400" spc="-20" dirty="0">
                <a:latin typeface="Trebuchet MS"/>
                <a:cs typeface="Trebuchet MS"/>
              </a:rPr>
              <a:t>  </a:t>
            </a:r>
            <a:r>
              <a:rPr sz="2400" dirty="0">
                <a:latin typeface="Trebuchet MS"/>
                <a:cs typeface="Trebuchet MS"/>
              </a:rPr>
              <a:t>работе</a:t>
            </a:r>
            <a:r>
              <a:rPr sz="2400" spc="-25" dirty="0">
                <a:latin typeface="Trebuchet MS"/>
                <a:cs typeface="Trebuchet MS"/>
              </a:rPr>
              <a:t>  </a:t>
            </a:r>
            <a:r>
              <a:rPr sz="2400" spc="-50" dirty="0">
                <a:latin typeface="Trebuchet MS"/>
                <a:cs typeface="Trebuchet MS"/>
              </a:rPr>
              <a:t>с </a:t>
            </a:r>
            <a:r>
              <a:rPr sz="2400" dirty="0">
                <a:latin typeface="Trebuchet MS"/>
                <a:cs typeface="Trebuchet MS"/>
              </a:rPr>
              <a:t>распорядительными</a:t>
            </a:r>
            <a:r>
              <a:rPr sz="2400" spc="-55" dirty="0">
                <a:latin typeface="Trebuchet MS"/>
                <a:cs typeface="Trebuchet MS"/>
              </a:rPr>
              <a:t>  </a:t>
            </a:r>
            <a:r>
              <a:rPr sz="2400" dirty="0">
                <a:latin typeface="Trebuchet MS"/>
                <a:cs typeface="Trebuchet MS"/>
              </a:rPr>
              <a:t>документами</a:t>
            </a:r>
            <a:r>
              <a:rPr sz="2400" spc="-60" dirty="0">
                <a:latin typeface="Trebuchet MS"/>
                <a:cs typeface="Trebuchet MS"/>
              </a:rPr>
              <a:t>  </a:t>
            </a:r>
            <a:r>
              <a:rPr sz="2400" spc="-10" dirty="0">
                <a:latin typeface="Trebuchet MS"/>
                <a:cs typeface="Trebuchet MS"/>
              </a:rPr>
              <a:t>управления </a:t>
            </a:r>
            <a:r>
              <a:rPr sz="2400" dirty="0">
                <a:latin typeface="Trebuchet MS"/>
                <a:cs typeface="Trebuchet MS"/>
              </a:rPr>
              <a:t>по</a:t>
            </a:r>
            <a:r>
              <a:rPr sz="2400" spc="315" dirty="0">
                <a:latin typeface="Trebuchet MS"/>
                <a:cs typeface="Trebuchet MS"/>
              </a:rPr>
              <a:t>   </a:t>
            </a:r>
            <a:r>
              <a:rPr sz="2400" dirty="0">
                <a:latin typeface="Trebuchet MS"/>
                <a:cs typeface="Trebuchet MS"/>
              </a:rPr>
              <a:t>работе</a:t>
            </a:r>
            <a:r>
              <a:rPr sz="2400" spc="320" dirty="0">
                <a:latin typeface="Trebuchet MS"/>
                <a:cs typeface="Trebuchet MS"/>
              </a:rPr>
              <a:t>   </a:t>
            </a:r>
            <a:r>
              <a:rPr sz="2400" dirty="0">
                <a:latin typeface="Trebuchet MS"/>
                <a:cs typeface="Trebuchet MS"/>
              </a:rPr>
              <a:t>с</a:t>
            </a:r>
            <a:r>
              <a:rPr sz="2400" spc="315" dirty="0">
                <a:latin typeface="Trebuchet MS"/>
                <a:cs typeface="Trebuchet MS"/>
              </a:rPr>
              <a:t>   </a:t>
            </a:r>
            <a:r>
              <a:rPr sz="2400" dirty="0">
                <a:latin typeface="Trebuchet MS"/>
                <a:cs typeface="Trebuchet MS"/>
              </a:rPr>
              <a:t>обращениями</a:t>
            </a:r>
            <a:r>
              <a:rPr sz="2400" spc="320" dirty="0">
                <a:latin typeface="Trebuchet MS"/>
                <a:cs typeface="Trebuchet MS"/>
              </a:rPr>
              <a:t>   </a:t>
            </a:r>
            <a:r>
              <a:rPr sz="2400" dirty="0">
                <a:latin typeface="Trebuchet MS"/>
                <a:cs typeface="Trebuchet MS"/>
              </a:rPr>
              <a:t>граждан</a:t>
            </a:r>
            <a:r>
              <a:rPr sz="2400" spc="320" dirty="0">
                <a:latin typeface="Trebuchet MS"/>
                <a:cs typeface="Trebuchet MS"/>
              </a:rPr>
              <a:t>   </a:t>
            </a:r>
            <a:r>
              <a:rPr sz="2400" spc="-50" dirty="0">
                <a:latin typeface="Trebuchet MS"/>
                <a:cs typeface="Trebuchet MS"/>
              </a:rPr>
              <a:t>и </a:t>
            </a:r>
            <a:r>
              <a:rPr sz="2400" dirty="0">
                <a:latin typeface="Trebuchet MS"/>
                <a:cs typeface="Trebuchet MS"/>
              </a:rPr>
              <a:t>документационного</a:t>
            </a:r>
            <a:r>
              <a:rPr sz="2400" spc="-5" dirty="0">
                <a:latin typeface="Trebuchet MS"/>
                <a:cs typeface="Trebuchet MS"/>
              </a:rPr>
              <a:t>  </a:t>
            </a:r>
            <a:r>
              <a:rPr sz="2400" dirty="0">
                <a:latin typeface="Trebuchet MS"/>
                <a:cs typeface="Trebuchet MS"/>
              </a:rPr>
              <a:t>обеспечения</a:t>
            </a:r>
            <a:r>
              <a:rPr sz="2400" spc="-5" dirty="0">
                <a:latin typeface="Trebuchet MS"/>
                <a:cs typeface="Trebuchet MS"/>
              </a:rPr>
              <a:t>  </a:t>
            </a:r>
            <a:r>
              <a:rPr sz="2400" spc="-10" dirty="0">
                <a:latin typeface="Trebuchet MS"/>
                <a:cs typeface="Trebuchet MS"/>
              </a:rPr>
              <a:t>Губернатора </a:t>
            </a:r>
            <a:r>
              <a:rPr sz="2400" dirty="0">
                <a:latin typeface="Trebuchet MS"/>
                <a:cs typeface="Trebuchet MS"/>
              </a:rPr>
              <a:t>Забайкальского</a:t>
            </a:r>
            <a:r>
              <a:rPr sz="2400" spc="20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края</a:t>
            </a:r>
            <a:r>
              <a:rPr sz="2400" spc="2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(далее</a:t>
            </a:r>
            <a:r>
              <a:rPr sz="2400" spc="19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–</a:t>
            </a:r>
            <a:r>
              <a:rPr sz="2400" spc="2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отдел</a:t>
            </a:r>
            <a:r>
              <a:rPr sz="2400" spc="19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</a:t>
            </a:r>
            <a:r>
              <a:rPr sz="2400" spc="2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работе </a:t>
            </a:r>
            <a:r>
              <a:rPr sz="2400" dirty="0">
                <a:latin typeface="Trebuchet MS"/>
                <a:cs typeface="Trebuchet MS"/>
              </a:rPr>
              <a:t>с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распорядительными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документами).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0998" y="279018"/>
            <a:ext cx="3839591" cy="2645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2742" y="1151382"/>
            <a:ext cx="7405370" cy="1184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625" indent="-16192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74625" algn="l"/>
              </a:tabLst>
            </a:pPr>
            <a:r>
              <a:rPr sz="2000" b="1" dirty="0">
                <a:latin typeface="Trebuchet MS"/>
                <a:cs typeface="Trebuchet MS"/>
              </a:rPr>
              <a:t>Неверный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порядок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добавления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византов</a:t>
            </a:r>
            <a:endParaRPr sz="2000">
              <a:latin typeface="Trebuchet MS"/>
              <a:cs typeface="Trebuchet MS"/>
            </a:endParaRPr>
          </a:p>
          <a:p>
            <a:pPr marL="469900" marR="5080" lvl="1" indent="-10160">
              <a:lnSpc>
                <a:spcPct val="100000"/>
              </a:lnSpc>
              <a:spcBef>
                <a:spcPts val="5"/>
              </a:spcBef>
              <a:buSzPct val="94444"/>
              <a:buFont typeface="Arial MT"/>
              <a:buChar char="•"/>
              <a:tabLst>
                <a:tab pos="548640" algn="l"/>
                <a:tab pos="1065530" algn="l"/>
                <a:tab pos="2656840" algn="l"/>
                <a:tab pos="2927985" algn="l"/>
                <a:tab pos="5217160" algn="l"/>
                <a:tab pos="6162675" algn="l"/>
              </a:tabLst>
            </a:pPr>
            <a:r>
              <a:rPr sz="1800" spc="-25" dirty="0">
                <a:latin typeface="Trebuchet MS"/>
                <a:cs typeface="Trebuchet MS"/>
              </a:rPr>
              <a:t>	Без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10" dirty="0">
                <a:latin typeface="Trebuchet MS"/>
                <a:cs typeface="Trebuchet MS"/>
              </a:rPr>
              <a:t>согласования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50" dirty="0">
                <a:latin typeface="Trebuchet MS"/>
                <a:cs typeface="Trebuchet MS"/>
              </a:rPr>
              <a:t>с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10" dirty="0">
                <a:latin typeface="Trebuchet MS"/>
                <a:cs typeface="Trebuchet MS"/>
              </a:rPr>
              <a:t>заинтересованными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10" dirty="0">
                <a:latin typeface="Trebuchet MS"/>
                <a:cs typeface="Trebuchet MS"/>
              </a:rPr>
              <a:t>лицами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10" dirty="0">
                <a:latin typeface="Trebuchet MS"/>
                <a:cs typeface="Trebuchet MS"/>
              </a:rPr>
              <a:t>отправляют </a:t>
            </a:r>
            <a:r>
              <a:rPr sz="1800" dirty="0">
                <a:latin typeface="Trebuchet MS"/>
                <a:cs typeface="Trebuchet MS"/>
              </a:rPr>
              <a:t>проект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в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отдел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по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работе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с </a:t>
            </a:r>
            <a:r>
              <a:rPr sz="1800" spc="-10" dirty="0">
                <a:latin typeface="Trebuchet MS"/>
                <a:cs typeface="Trebuchet MS"/>
              </a:rPr>
              <a:t>распорядительными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документами</a:t>
            </a:r>
            <a:endParaRPr sz="1800">
              <a:latin typeface="Trebuchet MS"/>
              <a:cs typeface="Trebuchet MS"/>
            </a:endParaRPr>
          </a:p>
          <a:p>
            <a:pPr marL="174625" indent="-161925">
              <a:lnSpc>
                <a:spcPts val="2390"/>
              </a:lnSpc>
              <a:buFont typeface="Arial MT"/>
              <a:buChar char="•"/>
              <a:tabLst>
                <a:tab pos="174625" algn="l"/>
              </a:tabLst>
            </a:pPr>
            <a:r>
              <a:rPr sz="2000" b="1" dirty="0">
                <a:latin typeface="Trebuchet MS"/>
                <a:cs typeface="Trebuchet MS"/>
              </a:rPr>
              <a:t>При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отсутствии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виз,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ошибочно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создают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новую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версию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42" y="2309876"/>
            <a:ext cx="20154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5895" indent="-16319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75895" algn="l"/>
                <a:tab pos="967740" algn="l"/>
              </a:tabLst>
            </a:pPr>
            <a:r>
              <a:rPr sz="2000" b="1" spc="-25" dirty="0">
                <a:latin typeface="Trebuchet MS"/>
                <a:cs typeface="Trebuchet MS"/>
              </a:rPr>
              <a:t>При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-10" dirty="0">
                <a:latin typeface="Trebuchet MS"/>
                <a:cs typeface="Trebuchet MS"/>
              </a:rPr>
              <a:t>наличие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2614676"/>
            <a:ext cx="21837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2000" algn="l"/>
              </a:tabLst>
            </a:pPr>
            <a:r>
              <a:rPr sz="2000" b="1" spc="-10" dirty="0">
                <a:latin typeface="Trebuchet MS"/>
                <a:cs typeface="Trebuchet MS"/>
              </a:rPr>
              <a:t>редактировать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-50" dirty="0">
                <a:latin typeface="Trebuchet MS"/>
                <a:cs typeface="Trebuchet MS"/>
              </a:rPr>
              <a:t>в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3482" y="2309876"/>
            <a:ext cx="6286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Trebuchet MS"/>
                <a:cs typeface="Trebuchet MS"/>
              </a:rPr>
              <a:t>визы этой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6150" y="2309876"/>
            <a:ext cx="43199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105"/>
              </a:spcBef>
              <a:tabLst>
                <a:tab pos="544195" algn="l"/>
                <a:tab pos="786765" algn="l"/>
                <a:tab pos="1602105" algn="l"/>
                <a:tab pos="2757805" algn="l"/>
              </a:tabLst>
            </a:pPr>
            <a:r>
              <a:rPr sz="2000" b="1" spc="-25" dirty="0">
                <a:latin typeface="Trebuchet MS"/>
                <a:cs typeface="Trebuchet MS"/>
              </a:rPr>
              <a:t>«С</a:t>
            </a:r>
            <a:r>
              <a:rPr sz="2000" b="1" dirty="0">
                <a:latin typeface="Trebuchet MS"/>
                <a:cs typeface="Trebuchet MS"/>
              </a:rPr>
              <a:t>		</a:t>
            </a:r>
            <a:r>
              <a:rPr sz="2000" b="1" spc="-10" dirty="0">
                <a:latin typeface="Trebuchet MS"/>
                <a:cs typeface="Trebuchet MS"/>
              </a:rPr>
              <a:t>замечанием»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-10" dirty="0">
                <a:latin typeface="Trebuchet MS"/>
                <a:cs typeface="Trebuchet MS"/>
              </a:rPr>
              <a:t>продолжают </a:t>
            </a:r>
            <a:r>
              <a:rPr sz="2000" b="1" spc="-25" dirty="0">
                <a:latin typeface="Trebuchet MS"/>
                <a:cs typeface="Trebuchet MS"/>
              </a:rPr>
              <a:t>же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-10" dirty="0">
                <a:latin typeface="Trebuchet MS"/>
                <a:cs typeface="Trebuchet MS"/>
              </a:rPr>
              <a:t>версии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-20" dirty="0">
                <a:latin typeface="Trebuchet MS"/>
                <a:cs typeface="Trebuchet MS"/>
              </a:rPr>
              <a:t>(при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5932" y="2614676"/>
            <a:ext cx="2002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2320" algn="l"/>
                <a:tab pos="1385570" algn="l"/>
              </a:tabLst>
            </a:pPr>
            <a:r>
              <a:rPr sz="2000" b="1" spc="-20" dirty="0">
                <a:latin typeface="Trebuchet MS"/>
                <a:cs typeface="Trebuchet MS"/>
              </a:rPr>
              <a:t>этом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-25" dirty="0">
                <a:latin typeface="Trebuchet MS"/>
                <a:cs typeface="Trebuchet MS"/>
              </a:rPr>
              <a:t>все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-20" dirty="0">
                <a:latin typeface="Trebuchet MS"/>
                <a:cs typeface="Trebuchet MS"/>
              </a:rPr>
              <a:t>визы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742" y="2919476"/>
            <a:ext cx="43783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rebuchet MS"/>
                <a:cs typeface="Trebuchet MS"/>
              </a:rPr>
              <a:t>становятся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недействительными!!!)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449" y="334009"/>
            <a:ext cx="7113447" cy="8133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26161" y="1480947"/>
            <a:ext cx="7140575" cy="215265"/>
            <a:chOff x="426161" y="1480947"/>
            <a:chExt cx="7140575" cy="2152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7050" y="1481836"/>
              <a:ext cx="7138720" cy="21323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8482" y="1506474"/>
              <a:ext cx="6539865" cy="118745"/>
            </a:xfrm>
            <a:custGeom>
              <a:avLst/>
              <a:gdLst/>
              <a:ahLst/>
              <a:cxnLst/>
              <a:rect l="l" t="t" r="r" b="b"/>
              <a:pathLst>
                <a:path w="6539865" h="118744">
                  <a:moveTo>
                    <a:pt x="3576421" y="64515"/>
                  </a:moveTo>
                  <a:lnTo>
                    <a:pt x="3571214" y="64515"/>
                  </a:lnTo>
                  <a:lnTo>
                    <a:pt x="3565753" y="64770"/>
                  </a:lnTo>
                  <a:lnTo>
                    <a:pt x="3559784" y="65404"/>
                  </a:lnTo>
                  <a:lnTo>
                    <a:pt x="3559784" y="117475"/>
                  </a:lnTo>
                  <a:lnTo>
                    <a:pt x="3565880" y="117983"/>
                  </a:lnTo>
                  <a:lnTo>
                    <a:pt x="3571087" y="118237"/>
                  </a:lnTo>
                  <a:lnTo>
                    <a:pt x="3575532" y="118237"/>
                  </a:lnTo>
                  <a:lnTo>
                    <a:pt x="3611346" y="99440"/>
                  </a:lnTo>
                  <a:lnTo>
                    <a:pt x="3611346" y="90550"/>
                  </a:lnTo>
                  <a:lnTo>
                    <a:pt x="3611346" y="82676"/>
                  </a:lnTo>
                  <a:lnTo>
                    <a:pt x="3585565" y="64966"/>
                  </a:lnTo>
                  <a:lnTo>
                    <a:pt x="3576421" y="64515"/>
                  </a:lnTo>
                  <a:close/>
                </a:path>
                <a:path w="6539865" h="118744">
                  <a:moveTo>
                    <a:pt x="1739747" y="62991"/>
                  </a:moveTo>
                  <a:lnTo>
                    <a:pt x="1734540" y="62991"/>
                  </a:lnTo>
                  <a:lnTo>
                    <a:pt x="1729714" y="63118"/>
                  </a:lnTo>
                  <a:lnTo>
                    <a:pt x="1725142" y="63373"/>
                  </a:lnTo>
                  <a:lnTo>
                    <a:pt x="1725142" y="117475"/>
                  </a:lnTo>
                  <a:lnTo>
                    <a:pt x="1730984" y="117983"/>
                  </a:lnTo>
                  <a:lnTo>
                    <a:pt x="1735810" y="118237"/>
                  </a:lnTo>
                  <a:lnTo>
                    <a:pt x="1739620" y="118237"/>
                  </a:lnTo>
                  <a:lnTo>
                    <a:pt x="1776323" y="100456"/>
                  </a:lnTo>
                  <a:lnTo>
                    <a:pt x="1776323" y="89662"/>
                  </a:lnTo>
                  <a:lnTo>
                    <a:pt x="1776323" y="80390"/>
                  </a:lnTo>
                  <a:lnTo>
                    <a:pt x="1749248" y="63396"/>
                  </a:lnTo>
                  <a:lnTo>
                    <a:pt x="1739747" y="62991"/>
                  </a:lnTo>
                  <a:close/>
                </a:path>
                <a:path w="6539865" h="118744">
                  <a:moveTo>
                    <a:pt x="308749" y="62991"/>
                  </a:moveTo>
                  <a:lnTo>
                    <a:pt x="303542" y="62991"/>
                  </a:lnTo>
                  <a:lnTo>
                    <a:pt x="298665" y="63118"/>
                  </a:lnTo>
                  <a:lnTo>
                    <a:pt x="294132" y="63373"/>
                  </a:lnTo>
                  <a:lnTo>
                    <a:pt x="294132" y="117475"/>
                  </a:lnTo>
                  <a:lnTo>
                    <a:pt x="300012" y="117983"/>
                  </a:lnTo>
                  <a:lnTo>
                    <a:pt x="304800" y="118237"/>
                  </a:lnTo>
                  <a:lnTo>
                    <a:pt x="308521" y="118237"/>
                  </a:lnTo>
                  <a:lnTo>
                    <a:pt x="345249" y="100456"/>
                  </a:lnTo>
                  <a:lnTo>
                    <a:pt x="345249" y="89662"/>
                  </a:lnTo>
                  <a:lnTo>
                    <a:pt x="345249" y="80390"/>
                  </a:lnTo>
                  <a:lnTo>
                    <a:pt x="318234" y="63396"/>
                  </a:lnTo>
                  <a:lnTo>
                    <a:pt x="308749" y="62991"/>
                  </a:lnTo>
                  <a:close/>
                </a:path>
                <a:path w="6539865" h="118744">
                  <a:moveTo>
                    <a:pt x="6504533" y="61722"/>
                  </a:moveTo>
                  <a:lnTo>
                    <a:pt x="6500723" y="61722"/>
                  </a:lnTo>
                  <a:lnTo>
                    <a:pt x="6495389" y="62102"/>
                  </a:lnTo>
                  <a:lnTo>
                    <a:pt x="6488404" y="62864"/>
                  </a:lnTo>
                  <a:lnTo>
                    <a:pt x="6488404" y="117475"/>
                  </a:lnTo>
                  <a:lnTo>
                    <a:pt x="6496532" y="117983"/>
                  </a:lnTo>
                  <a:lnTo>
                    <a:pt x="6501612" y="118237"/>
                  </a:lnTo>
                  <a:lnTo>
                    <a:pt x="6503390" y="118237"/>
                  </a:lnTo>
                  <a:lnTo>
                    <a:pt x="6539585" y="97409"/>
                  </a:lnTo>
                  <a:lnTo>
                    <a:pt x="6539585" y="88900"/>
                  </a:lnTo>
                  <a:lnTo>
                    <a:pt x="6539585" y="80645"/>
                  </a:lnTo>
                  <a:lnTo>
                    <a:pt x="6512913" y="62176"/>
                  </a:lnTo>
                  <a:lnTo>
                    <a:pt x="6504533" y="61722"/>
                  </a:lnTo>
                  <a:close/>
                </a:path>
                <a:path w="6539865" h="118744">
                  <a:moveTo>
                    <a:pt x="6211925" y="61722"/>
                  </a:moveTo>
                  <a:lnTo>
                    <a:pt x="6207734" y="61722"/>
                  </a:lnTo>
                  <a:lnTo>
                    <a:pt x="6201638" y="62102"/>
                  </a:lnTo>
                  <a:lnTo>
                    <a:pt x="6193510" y="62864"/>
                  </a:lnTo>
                  <a:lnTo>
                    <a:pt x="6193510" y="117475"/>
                  </a:lnTo>
                  <a:lnTo>
                    <a:pt x="6199733" y="117983"/>
                  </a:lnTo>
                  <a:lnTo>
                    <a:pt x="6205448" y="118237"/>
                  </a:lnTo>
                  <a:lnTo>
                    <a:pt x="6210401" y="118237"/>
                  </a:lnTo>
                  <a:lnTo>
                    <a:pt x="6226496" y="116407"/>
                  </a:lnTo>
                  <a:lnTo>
                    <a:pt x="6238008" y="110934"/>
                  </a:lnTo>
                  <a:lnTo>
                    <a:pt x="6244923" y="101842"/>
                  </a:lnTo>
                  <a:lnTo>
                    <a:pt x="6247231" y="89153"/>
                  </a:lnTo>
                  <a:lnTo>
                    <a:pt x="6247231" y="80645"/>
                  </a:lnTo>
                  <a:lnTo>
                    <a:pt x="6211925" y="61722"/>
                  </a:lnTo>
                  <a:close/>
                </a:path>
                <a:path w="6539865" h="118744">
                  <a:moveTo>
                    <a:pt x="4575784" y="26035"/>
                  </a:moveTo>
                  <a:lnTo>
                    <a:pt x="4556226" y="86360"/>
                  </a:lnTo>
                  <a:lnTo>
                    <a:pt x="4595469" y="86360"/>
                  </a:lnTo>
                  <a:lnTo>
                    <a:pt x="4575784" y="26035"/>
                  </a:lnTo>
                  <a:close/>
                </a:path>
                <a:path w="6539865" h="118744">
                  <a:moveTo>
                    <a:pt x="3440404" y="26035"/>
                  </a:moveTo>
                  <a:lnTo>
                    <a:pt x="3420846" y="86360"/>
                  </a:lnTo>
                  <a:lnTo>
                    <a:pt x="3460089" y="86360"/>
                  </a:lnTo>
                  <a:lnTo>
                    <a:pt x="3440404" y="26035"/>
                  </a:lnTo>
                  <a:close/>
                </a:path>
                <a:path w="6539865" h="118744">
                  <a:moveTo>
                    <a:pt x="869416" y="26035"/>
                  </a:moveTo>
                  <a:lnTo>
                    <a:pt x="849858" y="86360"/>
                  </a:lnTo>
                  <a:lnTo>
                    <a:pt x="889101" y="86360"/>
                  </a:lnTo>
                  <a:lnTo>
                    <a:pt x="869416" y="26035"/>
                  </a:lnTo>
                  <a:close/>
                </a:path>
                <a:path w="6539865" h="118744">
                  <a:moveTo>
                    <a:pt x="5156936" y="3048"/>
                  </a:moveTo>
                  <a:lnTo>
                    <a:pt x="5152745" y="3048"/>
                  </a:lnTo>
                  <a:lnTo>
                    <a:pt x="5149824" y="3175"/>
                  </a:lnTo>
                  <a:lnTo>
                    <a:pt x="5148046" y="3428"/>
                  </a:lnTo>
                  <a:lnTo>
                    <a:pt x="5148046" y="55752"/>
                  </a:lnTo>
                  <a:lnTo>
                    <a:pt x="5152999" y="56261"/>
                  </a:lnTo>
                  <a:lnTo>
                    <a:pt x="5156936" y="56514"/>
                  </a:lnTo>
                  <a:lnTo>
                    <a:pt x="5159730" y="56514"/>
                  </a:lnTo>
                  <a:lnTo>
                    <a:pt x="5197830" y="38353"/>
                  </a:lnTo>
                  <a:lnTo>
                    <a:pt x="5197830" y="28321"/>
                  </a:lnTo>
                  <a:lnTo>
                    <a:pt x="5195280" y="17246"/>
                  </a:lnTo>
                  <a:lnTo>
                    <a:pt x="5187622" y="9350"/>
                  </a:lnTo>
                  <a:lnTo>
                    <a:pt x="5174845" y="4621"/>
                  </a:lnTo>
                  <a:lnTo>
                    <a:pt x="5156936" y="3048"/>
                  </a:lnTo>
                  <a:close/>
                </a:path>
                <a:path w="6539865" h="118744">
                  <a:moveTo>
                    <a:pt x="4423892" y="3048"/>
                  </a:moveTo>
                  <a:lnTo>
                    <a:pt x="4419701" y="3048"/>
                  </a:lnTo>
                  <a:lnTo>
                    <a:pt x="4416780" y="3175"/>
                  </a:lnTo>
                  <a:lnTo>
                    <a:pt x="4415002" y="3428"/>
                  </a:lnTo>
                  <a:lnTo>
                    <a:pt x="4415002" y="55752"/>
                  </a:lnTo>
                  <a:lnTo>
                    <a:pt x="4419955" y="56261"/>
                  </a:lnTo>
                  <a:lnTo>
                    <a:pt x="4423892" y="56514"/>
                  </a:lnTo>
                  <a:lnTo>
                    <a:pt x="4426686" y="56514"/>
                  </a:lnTo>
                  <a:lnTo>
                    <a:pt x="4464786" y="38353"/>
                  </a:lnTo>
                  <a:lnTo>
                    <a:pt x="4464786" y="28321"/>
                  </a:lnTo>
                  <a:lnTo>
                    <a:pt x="4462236" y="17246"/>
                  </a:lnTo>
                  <a:lnTo>
                    <a:pt x="4454578" y="9350"/>
                  </a:lnTo>
                  <a:lnTo>
                    <a:pt x="4441801" y="4621"/>
                  </a:lnTo>
                  <a:lnTo>
                    <a:pt x="4423892" y="3048"/>
                  </a:lnTo>
                  <a:close/>
                </a:path>
                <a:path w="6539865" h="118744">
                  <a:moveTo>
                    <a:pt x="3288512" y="3048"/>
                  </a:moveTo>
                  <a:lnTo>
                    <a:pt x="3284321" y="3048"/>
                  </a:lnTo>
                  <a:lnTo>
                    <a:pt x="3281400" y="3175"/>
                  </a:lnTo>
                  <a:lnTo>
                    <a:pt x="3279622" y="3428"/>
                  </a:lnTo>
                  <a:lnTo>
                    <a:pt x="3279622" y="55752"/>
                  </a:lnTo>
                  <a:lnTo>
                    <a:pt x="3284575" y="56261"/>
                  </a:lnTo>
                  <a:lnTo>
                    <a:pt x="3288512" y="56514"/>
                  </a:lnTo>
                  <a:lnTo>
                    <a:pt x="3291306" y="56514"/>
                  </a:lnTo>
                  <a:lnTo>
                    <a:pt x="3329406" y="38353"/>
                  </a:lnTo>
                  <a:lnTo>
                    <a:pt x="3329406" y="28321"/>
                  </a:lnTo>
                  <a:lnTo>
                    <a:pt x="3326856" y="17246"/>
                  </a:lnTo>
                  <a:lnTo>
                    <a:pt x="3319198" y="9350"/>
                  </a:lnTo>
                  <a:lnTo>
                    <a:pt x="3306421" y="4621"/>
                  </a:lnTo>
                  <a:lnTo>
                    <a:pt x="3288512" y="3048"/>
                  </a:lnTo>
                  <a:close/>
                </a:path>
                <a:path w="6539865" h="118744">
                  <a:moveTo>
                    <a:pt x="1066520" y="3048"/>
                  </a:moveTo>
                  <a:lnTo>
                    <a:pt x="1062329" y="3048"/>
                  </a:lnTo>
                  <a:lnTo>
                    <a:pt x="1059408" y="3175"/>
                  </a:lnTo>
                  <a:lnTo>
                    <a:pt x="1057630" y="3428"/>
                  </a:lnTo>
                  <a:lnTo>
                    <a:pt x="1057630" y="55752"/>
                  </a:lnTo>
                  <a:lnTo>
                    <a:pt x="1062583" y="56261"/>
                  </a:lnTo>
                  <a:lnTo>
                    <a:pt x="1066520" y="56514"/>
                  </a:lnTo>
                  <a:lnTo>
                    <a:pt x="1069314" y="56514"/>
                  </a:lnTo>
                  <a:lnTo>
                    <a:pt x="1107414" y="38353"/>
                  </a:lnTo>
                  <a:lnTo>
                    <a:pt x="1107414" y="28321"/>
                  </a:lnTo>
                  <a:lnTo>
                    <a:pt x="1104864" y="17246"/>
                  </a:lnTo>
                  <a:lnTo>
                    <a:pt x="1097206" y="9350"/>
                  </a:lnTo>
                  <a:lnTo>
                    <a:pt x="1084429" y="4621"/>
                  </a:lnTo>
                  <a:lnTo>
                    <a:pt x="1066520" y="3048"/>
                  </a:lnTo>
                  <a:close/>
                </a:path>
                <a:path w="6539865" h="118744">
                  <a:moveTo>
                    <a:pt x="571169" y="3048"/>
                  </a:moveTo>
                  <a:lnTo>
                    <a:pt x="567080" y="3048"/>
                  </a:lnTo>
                  <a:lnTo>
                    <a:pt x="564133" y="3175"/>
                  </a:lnTo>
                  <a:lnTo>
                    <a:pt x="562355" y="3428"/>
                  </a:lnTo>
                  <a:lnTo>
                    <a:pt x="562355" y="55752"/>
                  </a:lnTo>
                  <a:lnTo>
                    <a:pt x="567334" y="56261"/>
                  </a:lnTo>
                  <a:lnTo>
                    <a:pt x="571207" y="56514"/>
                  </a:lnTo>
                  <a:lnTo>
                    <a:pt x="573963" y="56514"/>
                  </a:lnTo>
                  <a:lnTo>
                    <a:pt x="612140" y="38353"/>
                  </a:lnTo>
                  <a:lnTo>
                    <a:pt x="612140" y="28321"/>
                  </a:lnTo>
                  <a:lnTo>
                    <a:pt x="609578" y="17246"/>
                  </a:lnTo>
                  <a:lnTo>
                    <a:pt x="601894" y="9350"/>
                  </a:lnTo>
                  <a:lnTo>
                    <a:pt x="589090" y="4621"/>
                  </a:lnTo>
                  <a:lnTo>
                    <a:pt x="571169" y="3048"/>
                  </a:lnTo>
                  <a:close/>
                </a:path>
                <a:path w="6539865" h="118744">
                  <a:moveTo>
                    <a:pt x="8813" y="3048"/>
                  </a:moveTo>
                  <a:lnTo>
                    <a:pt x="4724" y="3048"/>
                  </a:lnTo>
                  <a:lnTo>
                    <a:pt x="1778" y="3175"/>
                  </a:lnTo>
                  <a:lnTo>
                    <a:pt x="0" y="3428"/>
                  </a:lnTo>
                  <a:lnTo>
                    <a:pt x="0" y="55752"/>
                  </a:lnTo>
                  <a:lnTo>
                    <a:pt x="4978" y="56261"/>
                  </a:lnTo>
                  <a:lnTo>
                    <a:pt x="8851" y="56514"/>
                  </a:lnTo>
                  <a:lnTo>
                    <a:pt x="11607" y="56514"/>
                  </a:lnTo>
                  <a:lnTo>
                    <a:pt x="49784" y="38353"/>
                  </a:lnTo>
                  <a:lnTo>
                    <a:pt x="49784" y="28321"/>
                  </a:lnTo>
                  <a:lnTo>
                    <a:pt x="47222" y="17246"/>
                  </a:lnTo>
                  <a:lnTo>
                    <a:pt x="39538" y="9350"/>
                  </a:lnTo>
                  <a:lnTo>
                    <a:pt x="26734" y="4621"/>
                  </a:lnTo>
                  <a:lnTo>
                    <a:pt x="8813" y="3048"/>
                  </a:lnTo>
                  <a:close/>
                </a:path>
                <a:path w="6539865" h="118744">
                  <a:moveTo>
                    <a:pt x="5470245" y="2159"/>
                  </a:moveTo>
                  <a:lnTo>
                    <a:pt x="5458458" y="52290"/>
                  </a:lnTo>
                  <a:lnTo>
                    <a:pt x="5441226" y="96250"/>
                  </a:lnTo>
                  <a:lnTo>
                    <a:pt x="5428208" y="117728"/>
                  </a:lnTo>
                  <a:lnTo>
                    <a:pt x="5498185" y="117728"/>
                  </a:lnTo>
                  <a:lnTo>
                    <a:pt x="5498185" y="2159"/>
                  </a:lnTo>
                  <a:lnTo>
                    <a:pt x="5470245" y="2159"/>
                  </a:lnTo>
                  <a:close/>
                </a:path>
                <a:path w="6539865" h="118744">
                  <a:moveTo>
                    <a:pt x="2280513" y="2159"/>
                  </a:moveTo>
                  <a:lnTo>
                    <a:pt x="2268726" y="52290"/>
                  </a:lnTo>
                  <a:lnTo>
                    <a:pt x="2251494" y="96250"/>
                  </a:lnTo>
                  <a:lnTo>
                    <a:pt x="2238476" y="117728"/>
                  </a:lnTo>
                  <a:lnTo>
                    <a:pt x="2308453" y="117728"/>
                  </a:lnTo>
                  <a:lnTo>
                    <a:pt x="2308453" y="2159"/>
                  </a:lnTo>
                  <a:lnTo>
                    <a:pt x="2280513" y="2159"/>
                  </a:lnTo>
                  <a:close/>
                </a:path>
                <a:path w="6539865" h="118744">
                  <a:moveTo>
                    <a:pt x="1532229" y="2159"/>
                  </a:moveTo>
                  <a:lnTo>
                    <a:pt x="1520442" y="52290"/>
                  </a:lnTo>
                  <a:lnTo>
                    <a:pt x="1503210" y="96250"/>
                  </a:lnTo>
                  <a:lnTo>
                    <a:pt x="1490192" y="117728"/>
                  </a:lnTo>
                  <a:lnTo>
                    <a:pt x="1560169" y="117728"/>
                  </a:lnTo>
                  <a:lnTo>
                    <a:pt x="1560169" y="2159"/>
                  </a:lnTo>
                  <a:lnTo>
                    <a:pt x="1532229" y="2159"/>
                  </a:lnTo>
                  <a:close/>
                </a:path>
                <a:path w="6539865" h="118744">
                  <a:moveTo>
                    <a:pt x="5021681" y="1142"/>
                  </a:moveTo>
                  <a:lnTo>
                    <a:pt x="4987189" y="25042"/>
                  </a:lnTo>
                  <a:lnTo>
                    <a:pt x="4981295" y="58547"/>
                  </a:lnTo>
                  <a:lnTo>
                    <a:pt x="4981914" y="72572"/>
                  </a:lnTo>
                  <a:lnTo>
                    <a:pt x="4996605" y="110099"/>
                  </a:lnTo>
                  <a:lnTo>
                    <a:pt x="5019268" y="118617"/>
                  </a:lnTo>
                  <a:lnTo>
                    <a:pt x="5029557" y="117667"/>
                  </a:lnTo>
                  <a:lnTo>
                    <a:pt x="5061115" y="84645"/>
                  </a:lnTo>
                  <a:lnTo>
                    <a:pt x="5063972" y="58547"/>
                  </a:lnTo>
                  <a:lnTo>
                    <a:pt x="5061329" y="33397"/>
                  </a:lnTo>
                  <a:lnTo>
                    <a:pt x="5053399" y="15462"/>
                  </a:lnTo>
                  <a:lnTo>
                    <a:pt x="5040183" y="4718"/>
                  </a:lnTo>
                  <a:lnTo>
                    <a:pt x="5021681" y="1142"/>
                  </a:lnTo>
                  <a:close/>
                </a:path>
                <a:path w="6539865" h="118744">
                  <a:moveTo>
                    <a:pt x="3730853" y="1142"/>
                  </a:moveTo>
                  <a:lnTo>
                    <a:pt x="3696361" y="25042"/>
                  </a:lnTo>
                  <a:lnTo>
                    <a:pt x="3690467" y="58547"/>
                  </a:lnTo>
                  <a:lnTo>
                    <a:pt x="3691086" y="72572"/>
                  </a:lnTo>
                  <a:lnTo>
                    <a:pt x="3705777" y="110099"/>
                  </a:lnTo>
                  <a:lnTo>
                    <a:pt x="3728440" y="118617"/>
                  </a:lnTo>
                  <a:lnTo>
                    <a:pt x="3738729" y="117667"/>
                  </a:lnTo>
                  <a:lnTo>
                    <a:pt x="3770287" y="84645"/>
                  </a:lnTo>
                  <a:lnTo>
                    <a:pt x="3773144" y="58547"/>
                  </a:lnTo>
                  <a:lnTo>
                    <a:pt x="3770501" y="33397"/>
                  </a:lnTo>
                  <a:lnTo>
                    <a:pt x="3762571" y="15462"/>
                  </a:lnTo>
                  <a:lnTo>
                    <a:pt x="3749355" y="4718"/>
                  </a:lnTo>
                  <a:lnTo>
                    <a:pt x="3730853" y="1142"/>
                  </a:lnTo>
                  <a:close/>
                </a:path>
                <a:path w="6539865" h="118744">
                  <a:moveTo>
                    <a:pt x="3084677" y="1142"/>
                  </a:moveTo>
                  <a:lnTo>
                    <a:pt x="3050185" y="25042"/>
                  </a:lnTo>
                  <a:lnTo>
                    <a:pt x="3044291" y="58547"/>
                  </a:lnTo>
                  <a:lnTo>
                    <a:pt x="3044910" y="72572"/>
                  </a:lnTo>
                  <a:lnTo>
                    <a:pt x="3059601" y="110099"/>
                  </a:lnTo>
                  <a:lnTo>
                    <a:pt x="3082264" y="118617"/>
                  </a:lnTo>
                  <a:lnTo>
                    <a:pt x="3092553" y="117667"/>
                  </a:lnTo>
                  <a:lnTo>
                    <a:pt x="3124111" y="84645"/>
                  </a:lnTo>
                  <a:lnTo>
                    <a:pt x="3126968" y="58547"/>
                  </a:lnTo>
                  <a:lnTo>
                    <a:pt x="3124325" y="33397"/>
                  </a:lnTo>
                  <a:lnTo>
                    <a:pt x="3116395" y="15462"/>
                  </a:lnTo>
                  <a:lnTo>
                    <a:pt x="3103179" y="4718"/>
                  </a:lnTo>
                  <a:lnTo>
                    <a:pt x="3084677" y="1142"/>
                  </a:lnTo>
                  <a:close/>
                </a:path>
                <a:path w="6539865" h="118744">
                  <a:moveTo>
                    <a:pt x="1964537" y="1142"/>
                  </a:moveTo>
                  <a:lnTo>
                    <a:pt x="1930045" y="25042"/>
                  </a:lnTo>
                  <a:lnTo>
                    <a:pt x="1924151" y="58547"/>
                  </a:lnTo>
                  <a:lnTo>
                    <a:pt x="1924770" y="72572"/>
                  </a:lnTo>
                  <a:lnTo>
                    <a:pt x="1939461" y="110099"/>
                  </a:lnTo>
                  <a:lnTo>
                    <a:pt x="1962124" y="118617"/>
                  </a:lnTo>
                  <a:lnTo>
                    <a:pt x="1972413" y="117667"/>
                  </a:lnTo>
                  <a:lnTo>
                    <a:pt x="2003971" y="84645"/>
                  </a:lnTo>
                  <a:lnTo>
                    <a:pt x="2006828" y="58547"/>
                  </a:lnTo>
                  <a:lnTo>
                    <a:pt x="2004185" y="33397"/>
                  </a:lnTo>
                  <a:lnTo>
                    <a:pt x="1996255" y="15462"/>
                  </a:lnTo>
                  <a:lnTo>
                    <a:pt x="1983039" y="4718"/>
                  </a:lnTo>
                  <a:lnTo>
                    <a:pt x="1964537" y="1142"/>
                  </a:lnTo>
                  <a:close/>
                </a:path>
                <a:path w="6539865" h="118744">
                  <a:moveTo>
                    <a:pt x="167703" y="1142"/>
                  </a:moveTo>
                  <a:lnTo>
                    <a:pt x="133214" y="25042"/>
                  </a:lnTo>
                  <a:lnTo>
                    <a:pt x="127406" y="58547"/>
                  </a:lnTo>
                  <a:lnTo>
                    <a:pt x="128020" y="72572"/>
                  </a:lnTo>
                  <a:lnTo>
                    <a:pt x="142674" y="110099"/>
                  </a:lnTo>
                  <a:lnTo>
                    <a:pt x="165366" y="118617"/>
                  </a:lnTo>
                  <a:lnTo>
                    <a:pt x="175600" y="117667"/>
                  </a:lnTo>
                  <a:lnTo>
                    <a:pt x="207148" y="84645"/>
                  </a:lnTo>
                  <a:lnTo>
                    <a:pt x="210007" y="58547"/>
                  </a:lnTo>
                  <a:lnTo>
                    <a:pt x="207363" y="33397"/>
                  </a:lnTo>
                  <a:lnTo>
                    <a:pt x="199432" y="15462"/>
                  </a:lnTo>
                  <a:lnTo>
                    <a:pt x="186213" y="4718"/>
                  </a:lnTo>
                  <a:lnTo>
                    <a:pt x="167703" y="1142"/>
                  </a:lnTo>
                  <a:close/>
                </a:path>
                <a:path w="6539865" h="118744">
                  <a:moveTo>
                    <a:pt x="1741779" y="888"/>
                  </a:moveTo>
                  <a:lnTo>
                    <a:pt x="1737334" y="888"/>
                  </a:lnTo>
                  <a:lnTo>
                    <a:pt x="1731746" y="1142"/>
                  </a:lnTo>
                  <a:lnTo>
                    <a:pt x="1725142" y="1650"/>
                  </a:lnTo>
                  <a:lnTo>
                    <a:pt x="1725142" y="40766"/>
                  </a:lnTo>
                  <a:lnTo>
                    <a:pt x="1730984" y="41021"/>
                  </a:lnTo>
                  <a:lnTo>
                    <a:pt x="1735683" y="41148"/>
                  </a:lnTo>
                  <a:lnTo>
                    <a:pt x="1739366" y="41148"/>
                  </a:lnTo>
                  <a:lnTo>
                    <a:pt x="1751774" y="39814"/>
                  </a:lnTo>
                  <a:lnTo>
                    <a:pt x="1760623" y="35813"/>
                  </a:lnTo>
                  <a:lnTo>
                    <a:pt x="1765923" y="29146"/>
                  </a:lnTo>
                  <a:lnTo>
                    <a:pt x="1767687" y="19812"/>
                  </a:lnTo>
                  <a:lnTo>
                    <a:pt x="1766068" y="11551"/>
                  </a:lnTo>
                  <a:lnTo>
                    <a:pt x="1761210" y="5635"/>
                  </a:lnTo>
                  <a:lnTo>
                    <a:pt x="1753114" y="2077"/>
                  </a:lnTo>
                  <a:lnTo>
                    <a:pt x="1741779" y="888"/>
                  </a:lnTo>
                  <a:close/>
                </a:path>
                <a:path w="6539865" h="118744">
                  <a:moveTo>
                    <a:pt x="310756" y="888"/>
                  </a:moveTo>
                  <a:lnTo>
                    <a:pt x="306298" y="888"/>
                  </a:lnTo>
                  <a:lnTo>
                    <a:pt x="300748" y="1142"/>
                  </a:lnTo>
                  <a:lnTo>
                    <a:pt x="294132" y="1650"/>
                  </a:lnTo>
                  <a:lnTo>
                    <a:pt x="294132" y="40766"/>
                  </a:lnTo>
                  <a:lnTo>
                    <a:pt x="299935" y="41021"/>
                  </a:lnTo>
                  <a:lnTo>
                    <a:pt x="304660" y="41148"/>
                  </a:lnTo>
                  <a:lnTo>
                    <a:pt x="308305" y="41148"/>
                  </a:lnTo>
                  <a:lnTo>
                    <a:pt x="320706" y="39814"/>
                  </a:lnTo>
                  <a:lnTo>
                    <a:pt x="329565" y="35813"/>
                  </a:lnTo>
                  <a:lnTo>
                    <a:pt x="334879" y="29146"/>
                  </a:lnTo>
                  <a:lnTo>
                    <a:pt x="336651" y="19812"/>
                  </a:lnTo>
                  <a:lnTo>
                    <a:pt x="335034" y="11551"/>
                  </a:lnTo>
                  <a:lnTo>
                    <a:pt x="330180" y="5635"/>
                  </a:lnTo>
                  <a:lnTo>
                    <a:pt x="322089" y="2077"/>
                  </a:lnTo>
                  <a:lnTo>
                    <a:pt x="310756" y="888"/>
                  </a:lnTo>
                  <a:close/>
                </a:path>
                <a:path w="6539865" h="118744">
                  <a:moveTo>
                    <a:pt x="5315813" y="0"/>
                  </a:moveTo>
                  <a:lnTo>
                    <a:pt x="5306542" y="0"/>
                  </a:lnTo>
                  <a:lnTo>
                    <a:pt x="5298922" y="2031"/>
                  </a:lnTo>
                  <a:lnTo>
                    <a:pt x="5293080" y="6096"/>
                  </a:lnTo>
                  <a:lnTo>
                    <a:pt x="5287111" y="10160"/>
                  </a:lnTo>
                  <a:lnTo>
                    <a:pt x="5284190" y="16128"/>
                  </a:lnTo>
                  <a:lnTo>
                    <a:pt x="5284190" y="24002"/>
                  </a:lnTo>
                  <a:lnTo>
                    <a:pt x="5321274" y="50291"/>
                  </a:lnTo>
                  <a:lnTo>
                    <a:pt x="5337149" y="50546"/>
                  </a:lnTo>
                  <a:lnTo>
                    <a:pt x="5337149" y="1142"/>
                  </a:lnTo>
                  <a:lnTo>
                    <a:pt x="5331307" y="380"/>
                  </a:lnTo>
                  <a:lnTo>
                    <a:pt x="5324068" y="0"/>
                  </a:lnTo>
                  <a:lnTo>
                    <a:pt x="5315813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8524" y="1483868"/>
              <a:ext cx="168656" cy="1675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7050" y="1483614"/>
              <a:ext cx="6800215" cy="211454"/>
            </a:xfrm>
            <a:custGeom>
              <a:avLst/>
              <a:gdLst/>
              <a:ahLst/>
              <a:cxnLst/>
              <a:rect l="l" t="t" r="r" b="b"/>
              <a:pathLst>
                <a:path w="6800215" h="211455">
                  <a:moveTo>
                    <a:pt x="6771182" y="1143"/>
                  </a:moveTo>
                  <a:lnTo>
                    <a:pt x="6799757" y="1143"/>
                  </a:lnTo>
                  <a:lnTo>
                    <a:pt x="6799757" y="164591"/>
                  </a:lnTo>
                  <a:lnTo>
                    <a:pt x="6771182" y="164591"/>
                  </a:lnTo>
                  <a:lnTo>
                    <a:pt x="6771182" y="1143"/>
                  </a:lnTo>
                  <a:close/>
                </a:path>
                <a:path w="6800215" h="211455">
                  <a:moveTo>
                    <a:pt x="6641642" y="1143"/>
                  </a:moveTo>
                  <a:lnTo>
                    <a:pt x="6669836" y="1143"/>
                  </a:lnTo>
                  <a:lnTo>
                    <a:pt x="6669836" y="62737"/>
                  </a:lnTo>
                  <a:lnTo>
                    <a:pt x="6678853" y="61722"/>
                  </a:lnTo>
                  <a:lnTo>
                    <a:pt x="6685838" y="61213"/>
                  </a:lnTo>
                  <a:lnTo>
                    <a:pt x="6690537" y="61213"/>
                  </a:lnTo>
                  <a:lnTo>
                    <a:pt x="6734479" y="74675"/>
                  </a:lnTo>
                  <a:lnTo>
                    <a:pt x="6750100" y="113411"/>
                  </a:lnTo>
                  <a:lnTo>
                    <a:pt x="6749102" y="124458"/>
                  </a:lnTo>
                  <a:lnTo>
                    <a:pt x="6725534" y="156716"/>
                  </a:lnTo>
                  <a:lnTo>
                    <a:pt x="6690029" y="164591"/>
                  </a:lnTo>
                  <a:lnTo>
                    <a:pt x="6641642" y="164591"/>
                  </a:lnTo>
                  <a:lnTo>
                    <a:pt x="6641642" y="1143"/>
                  </a:lnTo>
                  <a:close/>
                </a:path>
                <a:path w="6800215" h="211455">
                  <a:moveTo>
                    <a:pt x="6484670" y="1143"/>
                  </a:moveTo>
                  <a:lnTo>
                    <a:pt x="6513626" y="1143"/>
                  </a:lnTo>
                  <a:lnTo>
                    <a:pt x="6513626" y="65150"/>
                  </a:lnTo>
                  <a:lnTo>
                    <a:pt x="6578777" y="65150"/>
                  </a:lnTo>
                  <a:lnTo>
                    <a:pt x="6578777" y="1143"/>
                  </a:lnTo>
                  <a:lnTo>
                    <a:pt x="6607352" y="1143"/>
                  </a:lnTo>
                  <a:lnTo>
                    <a:pt x="6607352" y="164591"/>
                  </a:lnTo>
                  <a:lnTo>
                    <a:pt x="6578777" y="164591"/>
                  </a:lnTo>
                  <a:lnTo>
                    <a:pt x="6578777" y="91059"/>
                  </a:lnTo>
                  <a:lnTo>
                    <a:pt x="6513626" y="91059"/>
                  </a:lnTo>
                  <a:lnTo>
                    <a:pt x="6513626" y="164591"/>
                  </a:lnTo>
                  <a:lnTo>
                    <a:pt x="6484670" y="164591"/>
                  </a:lnTo>
                  <a:lnTo>
                    <a:pt x="6484670" y="1143"/>
                  </a:lnTo>
                  <a:close/>
                </a:path>
                <a:path w="6800215" h="211455">
                  <a:moveTo>
                    <a:pt x="6345986" y="1143"/>
                  </a:moveTo>
                  <a:lnTo>
                    <a:pt x="6374942" y="1143"/>
                  </a:lnTo>
                  <a:lnTo>
                    <a:pt x="6374942" y="62484"/>
                  </a:lnTo>
                  <a:lnTo>
                    <a:pt x="6384467" y="61468"/>
                  </a:lnTo>
                  <a:lnTo>
                    <a:pt x="6392214" y="60960"/>
                  </a:lnTo>
                  <a:lnTo>
                    <a:pt x="6398183" y="60960"/>
                  </a:lnTo>
                  <a:lnTo>
                    <a:pt x="6442633" y="74675"/>
                  </a:lnTo>
                  <a:lnTo>
                    <a:pt x="6458508" y="113537"/>
                  </a:lnTo>
                  <a:lnTo>
                    <a:pt x="6457528" y="124585"/>
                  </a:lnTo>
                  <a:lnTo>
                    <a:pt x="6433848" y="156823"/>
                  </a:lnTo>
                  <a:lnTo>
                    <a:pt x="6398183" y="164591"/>
                  </a:lnTo>
                  <a:lnTo>
                    <a:pt x="6345986" y="164591"/>
                  </a:lnTo>
                  <a:lnTo>
                    <a:pt x="6345986" y="1143"/>
                  </a:lnTo>
                  <a:close/>
                </a:path>
                <a:path w="6800215" h="211455">
                  <a:moveTo>
                    <a:pt x="6229146" y="1143"/>
                  </a:moveTo>
                  <a:lnTo>
                    <a:pt x="6311823" y="1143"/>
                  </a:lnTo>
                  <a:lnTo>
                    <a:pt x="6311823" y="164591"/>
                  </a:lnTo>
                  <a:lnTo>
                    <a:pt x="6283248" y="164591"/>
                  </a:lnTo>
                  <a:lnTo>
                    <a:pt x="6283248" y="25908"/>
                  </a:lnTo>
                  <a:lnTo>
                    <a:pt x="6251625" y="25908"/>
                  </a:lnTo>
                  <a:lnTo>
                    <a:pt x="6244624" y="73913"/>
                  </a:lnTo>
                  <a:lnTo>
                    <a:pt x="6233687" y="116014"/>
                  </a:lnTo>
                  <a:lnTo>
                    <a:pt x="6214319" y="150860"/>
                  </a:lnTo>
                  <a:lnTo>
                    <a:pt x="6172885" y="166115"/>
                  </a:lnTo>
                  <a:lnTo>
                    <a:pt x="6172885" y="139446"/>
                  </a:lnTo>
                  <a:lnTo>
                    <a:pt x="6178092" y="139446"/>
                  </a:lnTo>
                  <a:lnTo>
                    <a:pt x="6182537" y="138811"/>
                  </a:lnTo>
                  <a:lnTo>
                    <a:pt x="6186093" y="137413"/>
                  </a:lnTo>
                  <a:lnTo>
                    <a:pt x="6189776" y="136016"/>
                  </a:lnTo>
                  <a:lnTo>
                    <a:pt x="6193586" y="132969"/>
                  </a:lnTo>
                  <a:lnTo>
                    <a:pt x="6213132" y="90406"/>
                  </a:lnTo>
                  <a:lnTo>
                    <a:pt x="6223860" y="40415"/>
                  </a:lnTo>
                  <a:lnTo>
                    <a:pt x="6227670" y="14075"/>
                  </a:lnTo>
                  <a:lnTo>
                    <a:pt x="6229146" y="1143"/>
                  </a:lnTo>
                  <a:close/>
                </a:path>
                <a:path w="6800215" h="211455">
                  <a:moveTo>
                    <a:pt x="6054902" y="1143"/>
                  </a:moveTo>
                  <a:lnTo>
                    <a:pt x="6159169" y="1143"/>
                  </a:lnTo>
                  <a:lnTo>
                    <a:pt x="6159169" y="26797"/>
                  </a:lnTo>
                  <a:lnTo>
                    <a:pt x="6083858" y="26797"/>
                  </a:lnTo>
                  <a:lnTo>
                    <a:pt x="6083858" y="65150"/>
                  </a:lnTo>
                  <a:lnTo>
                    <a:pt x="6137960" y="65150"/>
                  </a:lnTo>
                  <a:lnTo>
                    <a:pt x="6137960" y="89788"/>
                  </a:lnTo>
                  <a:lnTo>
                    <a:pt x="6083858" y="89788"/>
                  </a:lnTo>
                  <a:lnTo>
                    <a:pt x="6083858" y="138811"/>
                  </a:lnTo>
                  <a:lnTo>
                    <a:pt x="6157899" y="138811"/>
                  </a:lnTo>
                  <a:lnTo>
                    <a:pt x="6157899" y="164591"/>
                  </a:lnTo>
                  <a:lnTo>
                    <a:pt x="6054902" y="164591"/>
                  </a:lnTo>
                  <a:lnTo>
                    <a:pt x="6054902" y="1143"/>
                  </a:lnTo>
                  <a:close/>
                </a:path>
                <a:path w="6800215" h="211455">
                  <a:moveTo>
                    <a:pt x="5896914" y="1143"/>
                  </a:moveTo>
                  <a:lnTo>
                    <a:pt x="6032296" y="1143"/>
                  </a:lnTo>
                  <a:lnTo>
                    <a:pt x="6032296" y="26797"/>
                  </a:lnTo>
                  <a:lnTo>
                    <a:pt x="5977813" y="26797"/>
                  </a:lnTo>
                  <a:lnTo>
                    <a:pt x="5977813" y="164591"/>
                  </a:lnTo>
                  <a:lnTo>
                    <a:pt x="5948730" y="164591"/>
                  </a:lnTo>
                  <a:lnTo>
                    <a:pt x="5948730" y="26797"/>
                  </a:lnTo>
                  <a:lnTo>
                    <a:pt x="5896914" y="26797"/>
                  </a:lnTo>
                  <a:lnTo>
                    <a:pt x="5896914" y="1143"/>
                  </a:lnTo>
                  <a:close/>
                </a:path>
                <a:path w="6800215" h="211455">
                  <a:moveTo>
                    <a:pt x="5631611" y="1143"/>
                  </a:moveTo>
                  <a:lnTo>
                    <a:pt x="5707430" y="1143"/>
                  </a:lnTo>
                  <a:lnTo>
                    <a:pt x="5707430" y="140588"/>
                  </a:lnTo>
                  <a:lnTo>
                    <a:pt x="5725718" y="140588"/>
                  </a:lnTo>
                  <a:lnTo>
                    <a:pt x="5725718" y="211455"/>
                  </a:lnTo>
                  <a:lnTo>
                    <a:pt x="5700191" y="211455"/>
                  </a:lnTo>
                  <a:lnTo>
                    <a:pt x="5700191" y="164591"/>
                  </a:lnTo>
                  <a:lnTo>
                    <a:pt x="5593130" y="164591"/>
                  </a:lnTo>
                  <a:lnTo>
                    <a:pt x="5593130" y="211455"/>
                  </a:lnTo>
                  <a:lnTo>
                    <a:pt x="5567603" y="211455"/>
                  </a:lnTo>
                  <a:lnTo>
                    <a:pt x="5567603" y="140588"/>
                  </a:lnTo>
                  <a:lnTo>
                    <a:pt x="5578779" y="140588"/>
                  </a:lnTo>
                  <a:lnTo>
                    <a:pt x="5585473" y="131083"/>
                  </a:lnTo>
                  <a:lnTo>
                    <a:pt x="5605957" y="92328"/>
                  </a:lnTo>
                  <a:lnTo>
                    <a:pt x="5619213" y="54022"/>
                  </a:lnTo>
                  <a:lnTo>
                    <a:pt x="5625513" y="29410"/>
                  </a:lnTo>
                  <a:lnTo>
                    <a:pt x="5631611" y="1143"/>
                  </a:lnTo>
                  <a:close/>
                </a:path>
                <a:path w="6800215" h="211455">
                  <a:moveTo>
                    <a:pt x="4988102" y="1143"/>
                  </a:moveTo>
                  <a:lnTo>
                    <a:pt x="5106339" y="1143"/>
                  </a:lnTo>
                  <a:lnTo>
                    <a:pt x="5106339" y="164591"/>
                  </a:lnTo>
                  <a:lnTo>
                    <a:pt x="5077383" y="164591"/>
                  </a:lnTo>
                  <a:lnTo>
                    <a:pt x="5077383" y="26797"/>
                  </a:lnTo>
                  <a:lnTo>
                    <a:pt x="5017058" y="26797"/>
                  </a:lnTo>
                  <a:lnTo>
                    <a:pt x="5017058" y="164591"/>
                  </a:lnTo>
                  <a:lnTo>
                    <a:pt x="4988102" y="164591"/>
                  </a:lnTo>
                  <a:lnTo>
                    <a:pt x="4988102" y="1143"/>
                  </a:lnTo>
                  <a:close/>
                </a:path>
                <a:path w="6800215" h="211455">
                  <a:moveTo>
                    <a:pt x="4157522" y="1143"/>
                  </a:moveTo>
                  <a:lnTo>
                    <a:pt x="4261789" y="1143"/>
                  </a:lnTo>
                  <a:lnTo>
                    <a:pt x="4261789" y="26797"/>
                  </a:lnTo>
                  <a:lnTo>
                    <a:pt x="4186478" y="26797"/>
                  </a:lnTo>
                  <a:lnTo>
                    <a:pt x="4186478" y="65150"/>
                  </a:lnTo>
                  <a:lnTo>
                    <a:pt x="4240580" y="65150"/>
                  </a:lnTo>
                  <a:lnTo>
                    <a:pt x="4240580" y="89788"/>
                  </a:lnTo>
                  <a:lnTo>
                    <a:pt x="4186478" y="89788"/>
                  </a:lnTo>
                  <a:lnTo>
                    <a:pt x="4186478" y="138811"/>
                  </a:lnTo>
                  <a:lnTo>
                    <a:pt x="4260519" y="138811"/>
                  </a:lnTo>
                  <a:lnTo>
                    <a:pt x="4260519" y="164591"/>
                  </a:lnTo>
                  <a:lnTo>
                    <a:pt x="4157522" y="164591"/>
                  </a:lnTo>
                  <a:lnTo>
                    <a:pt x="4157522" y="1143"/>
                  </a:lnTo>
                  <a:close/>
                </a:path>
                <a:path w="6800215" h="211455">
                  <a:moveTo>
                    <a:pt x="3999534" y="1143"/>
                  </a:moveTo>
                  <a:lnTo>
                    <a:pt x="4134916" y="1143"/>
                  </a:lnTo>
                  <a:lnTo>
                    <a:pt x="4134916" y="26797"/>
                  </a:lnTo>
                  <a:lnTo>
                    <a:pt x="4080433" y="26797"/>
                  </a:lnTo>
                  <a:lnTo>
                    <a:pt x="4080433" y="164591"/>
                  </a:lnTo>
                  <a:lnTo>
                    <a:pt x="4051350" y="164591"/>
                  </a:lnTo>
                  <a:lnTo>
                    <a:pt x="4051350" y="26797"/>
                  </a:lnTo>
                  <a:lnTo>
                    <a:pt x="3999534" y="26797"/>
                  </a:lnTo>
                  <a:lnTo>
                    <a:pt x="3999534" y="1143"/>
                  </a:lnTo>
                  <a:close/>
                </a:path>
                <a:path w="6800215" h="211455">
                  <a:moveTo>
                    <a:pt x="3712514" y="1143"/>
                  </a:moveTo>
                  <a:lnTo>
                    <a:pt x="3811193" y="1143"/>
                  </a:lnTo>
                  <a:lnTo>
                    <a:pt x="3811193" y="26288"/>
                  </a:lnTo>
                  <a:lnTo>
                    <a:pt x="3741216" y="26288"/>
                  </a:lnTo>
                  <a:lnTo>
                    <a:pt x="3741216" y="65150"/>
                  </a:lnTo>
                  <a:lnTo>
                    <a:pt x="3749344" y="64388"/>
                  </a:lnTo>
                  <a:lnTo>
                    <a:pt x="3756329" y="64008"/>
                  </a:lnTo>
                  <a:lnTo>
                    <a:pt x="3762425" y="64008"/>
                  </a:lnTo>
                  <a:lnTo>
                    <a:pt x="3807002" y="77215"/>
                  </a:lnTo>
                  <a:lnTo>
                    <a:pt x="3822877" y="115062"/>
                  </a:lnTo>
                  <a:lnTo>
                    <a:pt x="3821879" y="125823"/>
                  </a:lnTo>
                  <a:lnTo>
                    <a:pt x="3798215" y="157037"/>
                  </a:lnTo>
                  <a:lnTo>
                    <a:pt x="3762425" y="164591"/>
                  </a:lnTo>
                  <a:lnTo>
                    <a:pt x="3712514" y="164591"/>
                  </a:lnTo>
                  <a:lnTo>
                    <a:pt x="3712514" y="1143"/>
                  </a:lnTo>
                  <a:close/>
                </a:path>
                <a:path w="6800215" h="211455">
                  <a:moveTo>
                    <a:pt x="3051098" y="1143"/>
                  </a:moveTo>
                  <a:lnTo>
                    <a:pt x="3169335" y="1143"/>
                  </a:lnTo>
                  <a:lnTo>
                    <a:pt x="3169335" y="164591"/>
                  </a:lnTo>
                  <a:lnTo>
                    <a:pt x="3140379" y="164591"/>
                  </a:lnTo>
                  <a:lnTo>
                    <a:pt x="3140379" y="26797"/>
                  </a:lnTo>
                  <a:lnTo>
                    <a:pt x="3080054" y="26797"/>
                  </a:lnTo>
                  <a:lnTo>
                    <a:pt x="3080054" y="164591"/>
                  </a:lnTo>
                  <a:lnTo>
                    <a:pt x="3051098" y="164591"/>
                  </a:lnTo>
                  <a:lnTo>
                    <a:pt x="3051098" y="1143"/>
                  </a:lnTo>
                  <a:close/>
                </a:path>
                <a:path w="6800215" h="211455">
                  <a:moveTo>
                    <a:pt x="2848406" y="1143"/>
                  </a:moveTo>
                  <a:lnTo>
                    <a:pt x="2952673" y="1143"/>
                  </a:lnTo>
                  <a:lnTo>
                    <a:pt x="2952673" y="26797"/>
                  </a:lnTo>
                  <a:lnTo>
                    <a:pt x="2877362" y="26797"/>
                  </a:lnTo>
                  <a:lnTo>
                    <a:pt x="2877362" y="65150"/>
                  </a:lnTo>
                  <a:lnTo>
                    <a:pt x="2931464" y="65150"/>
                  </a:lnTo>
                  <a:lnTo>
                    <a:pt x="2931464" y="89788"/>
                  </a:lnTo>
                  <a:lnTo>
                    <a:pt x="2877362" y="89788"/>
                  </a:lnTo>
                  <a:lnTo>
                    <a:pt x="2877362" y="138811"/>
                  </a:lnTo>
                  <a:lnTo>
                    <a:pt x="2951403" y="138811"/>
                  </a:lnTo>
                  <a:lnTo>
                    <a:pt x="2951403" y="164591"/>
                  </a:lnTo>
                  <a:lnTo>
                    <a:pt x="2848406" y="164591"/>
                  </a:lnTo>
                  <a:lnTo>
                    <a:pt x="2848406" y="1143"/>
                  </a:lnTo>
                  <a:close/>
                </a:path>
                <a:path w="6800215" h="211455">
                  <a:moveTo>
                    <a:pt x="2731566" y="1143"/>
                  </a:moveTo>
                  <a:lnTo>
                    <a:pt x="2814243" y="1143"/>
                  </a:lnTo>
                  <a:lnTo>
                    <a:pt x="2814243" y="164591"/>
                  </a:lnTo>
                  <a:lnTo>
                    <a:pt x="2785668" y="164591"/>
                  </a:lnTo>
                  <a:lnTo>
                    <a:pt x="2785668" y="25908"/>
                  </a:lnTo>
                  <a:lnTo>
                    <a:pt x="2754045" y="25908"/>
                  </a:lnTo>
                  <a:lnTo>
                    <a:pt x="2747044" y="73913"/>
                  </a:lnTo>
                  <a:lnTo>
                    <a:pt x="2736107" y="116014"/>
                  </a:lnTo>
                  <a:lnTo>
                    <a:pt x="2716739" y="150860"/>
                  </a:lnTo>
                  <a:lnTo>
                    <a:pt x="2675305" y="166115"/>
                  </a:lnTo>
                  <a:lnTo>
                    <a:pt x="2675305" y="139446"/>
                  </a:lnTo>
                  <a:lnTo>
                    <a:pt x="2680512" y="139446"/>
                  </a:lnTo>
                  <a:lnTo>
                    <a:pt x="2684957" y="138811"/>
                  </a:lnTo>
                  <a:lnTo>
                    <a:pt x="2688513" y="137413"/>
                  </a:lnTo>
                  <a:lnTo>
                    <a:pt x="2692196" y="136016"/>
                  </a:lnTo>
                  <a:lnTo>
                    <a:pt x="2696006" y="132969"/>
                  </a:lnTo>
                  <a:lnTo>
                    <a:pt x="2715552" y="90406"/>
                  </a:lnTo>
                  <a:lnTo>
                    <a:pt x="2726280" y="40415"/>
                  </a:lnTo>
                  <a:lnTo>
                    <a:pt x="2730090" y="14075"/>
                  </a:lnTo>
                  <a:lnTo>
                    <a:pt x="2731566" y="1143"/>
                  </a:lnTo>
                  <a:close/>
                </a:path>
                <a:path w="6800215" h="211455">
                  <a:moveTo>
                    <a:pt x="2557322" y="1143"/>
                  </a:moveTo>
                  <a:lnTo>
                    <a:pt x="2661589" y="1143"/>
                  </a:lnTo>
                  <a:lnTo>
                    <a:pt x="2661589" y="26797"/>
                  </a:lnTo>
                  <a:lnTo>
                    <a:pt x="2586278" y="26797"/>
                  </a:lnTo>
                  <a:lnTo>
                    <a:pt x="2586278" y="65150"/>
                  </a:lnTo>
                  <a:lnTo>
                    <a:pt x="2640380" y="65150"/>
                  </a:lnTo>
                  <a:lnTo>
                    <a:pt x="2640380" y="89788"/>
                  </a:lnTo>
                  <a:lnTo>
                    <a:pt x="2586278" y="89788"/>
                  </a:lnTo>
                  <a:lnTo>
                    <a:pt x="2586278" y="138811"/>
                  </a:lnTo>
                  <a:lnTo>
                    <a:pt x="2660319" y="138811"/>
                  </a:lnTo>
                  <a:lnTo>
                    <a:pt x="2660319" y="164591"/>
                  </a:lnTo>
                  <a:lnTo>
                    <a:pt x="2557322" y="164591"/>
                  </a:lnTo>
                  <a:lnTo>
                    <a:pt x="2557322" y="1143"/>
                  </a:lnTo>
                  <a:close/>
                </a:path>
                <a:path w="6800215" h="211455">
                  <a:moveTo>
                    <a:pt x="2441879" y="1143"/>
                  </a:moveTo>
                  <a:lnTo>
                    <a:pt x="2517698" y="1143"/>
                  </a:lnTo>
                  <a:lnTo>
                    <a:pt x="2517698" y="140588"/>
                  </a:lnTo>
                  <a:lnTo>
                    <a:pt x="2535986" y="140588"/>
                  </a:lnTo>
                  <a:lnTo>
                    <a:pt x="2535986" y="211455"/>
                  </a:lnTo>
                  <a:lnTo>
                    <a:pt x="2510459" y="211455"/>
                  </a:lnTo>
                  <a:lnTo>
                    <a:pt x="2510459" y="164591"/>
                  </a:lnTo>
                  <a:lnTo>
                    <a:pt x="2403398" y="164591"/>
                  </a:lnTo>
                  <a:lnTo>
                    <a:pt x="2403398" y="211455"/>
                  </a:lnTo>
                  <a:lnTo>
                    <a:pt x="2377871" y="211455"/>
                  </a:lnTo>
                  <a:lnTo>
                    <a:pt x="2377871" y="140588"/>
                  </a:lnTo>
                  <a:lnTo>
                    <a:pt x="2389047" y="140588"/>
                  </a:lnTo>
                  <a:lnTo>
                    <a:pt x="2395741" y="131083"/>
                  </a:lnTo>
                  <a:lnTo>
                    <a:pt x="2416225" y="92328"/>
                  </a:lnTo>
                  <a:lnTo>
                    <a:pt x="2429481" y="54022"/>
                  </a:lnTo>
                  <a:lnTo>
                    <a:pt x="2435781" y="29410"/>
                  </a:lnTo>
                  <a:lnTo>
                    <a:pt x="2441879" y="1143"/>
                  </a:lnTo>
                  <a:close/>
                </a:path>
                <a:path w="6800215" h="211455">
                  <a:moveTo>
                    <a:pt x="2233218" y="1143"/>
                  </a:moveTo>
                  <a:lnTo>
                    <a:pt x="2368600" y="1143"/>
                  </a:lnTo>
                  <a:lnTo>
                    <a:pt x="2368600" y="26797"/>
                  </a:lnTo>
                  <a:lnTo>
                    <a:pt x="2314117" y="26797"/>
                  </a:lnTo>
                  <a:lnTo>
                    <a:pt x="2314117" y="164591"/>
                  </a:lnTo>
                  <a:lnTo>
                    <a:pt x="2285034" y="164591"/>
                  </a:lnTo>
                  <a:lnTo>
                    <a:pt x="2285034" y="26797"/>
                  </a:lnTo>
                  <a:lnTo>
                    <a:pt x="2233218" y="26797"/>
                  </a:lnTo>
                  <a:lnTo>
                    <a:pt x="2233218" y="1143"/>
                  </a:lnTo>
                  <a:close/>
                </a:path>
                <a:path w="6800215" h="211455">
                  <a:moveTo>
                    <a:pt x="1693595" y="1143"/>
                  </a:moveTo>
                  <a:lnTo>
                    <a:pt x="1769414" y="1143"/>
                  </a:lnTo>
                  <a:lnTo>
                    <a:pt x="1769414" y="140588"/>
                  </a:lnTo>
                  <a:lnTo>
                    <a:pt x="1787702" y="140588"/>
                  </a:lnTo>
                  <a:lnTo>
                    <a:pt x="1787702" y="211455"/>
                  </a:lnTo>
                  <a:lnTo>
                    <a:pt x="1762175" y="211455"/>
                  </a:lnTo>
                  <a:lnTo>
                    <a:pt x="1762175" y="164591"/>
                  </a:lnTo>
                  <a:lnTo>
                    <a:pt x="1655114" y="164591"/>
                  </a:lnTo>
                  <a:lnTo>
                    <a:pt x="1655114" y="211455"/>
                  </a:lnTo>
                  <a:lnTo>
                    <a:pt x="1629587" y="211455"/>
                  </a:lnTo>
                  <a:lnTo>
                    <a:pt x="1629587" y="140588"/>
                  </a:lnTo>
                  <a:lnTo>
                    <a:pt x="1640763" y="140588"/>
                  </a:lnTo>
                  <a:lnTo>
                    <a:pt x="1647457" y="131083"/>
                  </a:lnTo>
                  <a:lnTo>
                    <a:pt x="1667941" y="92328"/>
                  </a:lnTo>
                  <a:lnTo>
                    <a:pt x="1681197" y="54022"/>
                  </a:lnTo>
                  <a:lnTo>
                    <a:pt x="1687497" y="29410"/>
                  </a:lnTo>
                  <a:lnTo>
                    <a:pt x="1693595" y="1143"/>
                  </a:lnTo>
                  <a:close/>
                </a:path>
                <a:path w="6800215" h="211455">
                  <a:moveTo>
                    <a:pt x="1490522" y="1143"/>
                  </a:moveTo>
                  <a:lnTo>
                    <a:pt x="1608759" y="1143"/>
                  </a:lnTo>
                  <a:lnTo>
                    <a:pt x="1608759" y="164591"/>
                  </a:lnTo>
                  <a:lnTo>
                    <a:pt x="1579803" y="164591"/>
                  </a:lnTo>
                  <a:lnTo>
                    <a:pt x="1579803" y="26797"/>
                  </a:lnTo>
                  <a:lnTo>
                    <a:pt x="1519478" y="26797"/>
                  </a:lnTo>
                  <a:lnTo>
                    <a:pt x="1519478" y="164591"/>
                  </a:lnTo>
                  <a:lnTo>
                    <a:pt x="1490522" y="164591"/>
                  </a:lnTo>
                  <a:lnTo>
                    <a:pt x="1490522" y="1143"/>
                  </a:lnTo>
                  <a:close/>
                </a:path>
                <a:path w="6800215" h="211455">
                  <a:moveTo>
                    <a:pt x="583692" y="1143"/>
                  </a:moveTo>
                  <a:lnTo>
                    <a:pt x="688060" y="1143"/>
                  </a:lnTo>
                  <a:lnTo>
                    <a:pt x="688060" y="26797"/>
                  </a:lnTo>
                  <a:lnTo>
                    <a:pt x="612724" y="26797"/>
                  </a:lnTo>
                  <a:lnTo>
                    <a:pt x="612724" y="65150"/>
                  </a:lnTo>
                  <a:lnTo>
                    <a:pt x="666851" y="65150"/>
                  </a:lnTo>
                  <a:lnTo>
                    <a:pt x="666851" y="89788"/>
                  </a:lnTo>
                  <a:lnTo>
                    <a:pt x="612724" y="89788"/>
                  </a:lnTo>
                  <a:lnTo>
                    <a:pt x="612724" y="138811"/>
                  </a:lnTo>
                  <a:lnTo>
                    <a:pt x="686727" y="138811"/>
                  </a:lnTo>
                  <a:lnTo>
                    <a:pt x="686727" y="164591"/>
                  </a:lnTo>
                  <a:lnTo>
                    <a:pt x="583692" y="164591"/>
                  </a:lnTo>
                  <a:lnTo>
                    <a:pt x="583692" y="1143"/>
                  </a:lnTo>
                  <a:close/>
                </a:path>
                <a:path w="6800215" h="211455">
                  <a:moveTo>
                    <a:pt x="0" y="1143"/>
                  </a:moveTo>
                  <a:lnTo>
                    <a:pt x="118325" y="1143"/>
                  </a:lnTo>
                  <a:lnTo>
                    <a:pt x="118325" y="164591"/>
                  </a:lnTo>
                  <a:lnTo>
                    <a:pt x="89306" y="164591"/>
                  </a:lnTo>
                  <a:lnTo>
                    <a:pt x="89306" y="26797"/>
                  </a:lnTo>
                  <a:lnTo>
                    <a:pt x="29032" y="26797"/>
                  </a:lnTo>
                  <a:lnTo>
                    <a:pt x="29032" y="164591"/>
                  </a:lnTo>
                  <a:lnTo>
                    <a:pt x="0" y="164591"/>
                  </a:lnTo>
                  <a:lnTo>
                    <a:pt x="0" y="1143"/>
                  </a:lnTo>
                  <a:close/>
                </a:path>
                <a:path w="6800215" h="211455">
                  <a:moveTo>
                    <a:pt x="5334558" y="0"/>
                  </a:moveTo>
                  <a:lnTo>
                    <a:pt x="5380510" y="6643"/>
                  </a:lnTo>
                  <a:lnTo>
                    <a:pt x="5407839" y="37082"/>
                  </a:lnTo>
                  <a:lnTo>
                    <a:pt x="5408980" y="48895"/>
                  </a:lnTo>
                  <a:lnTo>
                    <a:pt x="5404837" y="73544"/>
                  </a:lnTo>
                  <a:lnTo>
                    <a:pt x="5392407" y="91122"/>
                  </a:lnTo>
                  <a:lnTo>
                    <a:pt x="5371690" y="101651"/>
                  </a:lnTo>
                  <a:lnTo>
                    <a:pt x="5342686" y="105156"/>
                  </a:lnTo>
                  <a:lnTo>
                    <a:pt x="5339384" y="105156"/>
                  </a:lnTo>
                  <a:lnTo>
                    <a:pt x="5334939" y="104901"/>
                  </a:lnTo>
                  <a:lnTo>
                    <a:pt x="5329478" y="104394"/>
                  </a:lnTo>
                  <a:lnTo>
                    <a:pt x="5329478" y="164591"/>
                  </a:lnTo>
                  <a:lnTo>
                    <a:pt x="5300522" y="164591"/>
                  </a:lnTo>
                  <a:lnTo>
                    <a:pt x="5300522" y="1143"/>
                  </a:lnTo>
                  <a:lnTo>
                    <a:pt x="5314645" y="642"/>
                  </a:lnTo>
                  <a:lnTo>
                    <a:pt x="5325017" y="285"/>
                  </a:lnTo>
                  <a:lnTo>
                    <a:pt x="5331651" y="71"/>
                  </a:lnTo>
                  <a:lnTo>
                    <a:pt x="5334558" y="0"/>
                  </a:lnTo>
                  <a:close/>
                </a:path>
                <a:path w="6800215" h="211455">
                  <a:moveTo>
                    <a:pt x="4601514" y="0"/>
                  </a:moveTo>
                  <a:lnTo>
                    <a:pt x="4647466" y="6643"/>
                  </a:lnTo>
                  <a:lnTo>
                    <a:pt x="4674795" y="37082"/>
                  </a:lnTo>
                  <a:lnTo>
                    <a:pt x="4675936" y="48895"/>
                  </a:lnTo>
                  <a:lnTo>
                    <a:pt x="4671793" y="73544"/>
                  </a:lnTo>
                  <a:lnTo>
                    <a:pt x="4659363" y="91122"/>
                  </a:lnTo>
                  <a:lnTo>
                    <a:pt x="4638646" y="101651"/>
                  </a:lnTo>
                  <a:lnTo>
                    <a:pt x="4609642" y="105156"/>
                  </a:lnTo>
                  <a:lnTo>
                    <a:pt x="4606340" y="105156"/>
                  </a:lnTo>
                  <a:lnTo>
                    <a:pt x="4601895" y="104901"/>
                  </a:lnTo>
                  <a:lnTo>
                    <a:pt x="4596434" y="104394"/>
                  </a:lnTo>
                  <a:lnTo>
                    <a:pt x="4596434" y="164591"/>
                  </a:lnTo>
                  <a:lnTo>
                    <a:pt x="4567478" y="164591"/>
                  </a:lnTo>
                  <a:lnTo>
                    <a:pt x="4567478" y="1143"/>
                  </a:lnTo>
                  <a:lnTo>
                    <a:pt x="4581601" y="642"/>
                  </a:lnTo>
                  <a:lnTo>
                    <a:pt x="4591973" y="285"/>
                  </a:lnTo>
                  <a:lnTo>
                    <a:pt x="4598607" y="71"/>
                  </a:lnTo>
                  <a:lnTo>
                    <a:pt x="4601514" y="0"/>
                  </a:lnTo>
                  <a:close/>
                </a:path>
                <a:path w="6800215" h="211455">
                  <a:moveTo>
                    <a:pt x="3466134" y="0"/>
                  </a:moveTo>
                  <a:lnTo>
                    <a:pt x="3512086" y="6643"/>
                  </a:lnTo>
                  <a:lnTo>
                    <a:pt x="3539415" y="37082"/>
                  </a:lnTo>
                  <a:lnTo>
                    <a:pt x="3540556" y="48895"/>
                  </a:lnTo>
                  <a:lnTo>
                    <a:pt x="3536413" y="73544"/>
                  </a:lnTo>
                  <a:lnTo>
                    <a:pt x="3523983" y="91122"/>
                  </a:lnTo>
                  <a:lnTo>
                    <a:pt x="3503266" y="101651"/>
                  </a:lnTo>
                  <a:lnTo>
                    <a:pt x="3474262" y="105156"/>
                  </a:lnTo>
                  <a:lnTo>
                    <a:pt x="3470960" y="105156"/>
                  </a:lnTo>
                  <a:lnTo>
                    <a:pt x="3466515" y="104901"/>
                  </a:lnTo>
                  <a:lnTo>
                    <a:pt x="3461054" y="104394"/>
                  </a:lnTo>
                  <a:lnTo>
                    <a:pt x="3461054" y="164591"/>
                  </a:lnTo>
                  <a:lnTo>
                    <a:pt x="3432098" y="164591"/>
                  </a:lnTo>
                  <a:lnTo>
                    <a:pt x="3432098" y="1143"/>
                  </a:lnTo>
                  <a:lnTo>
                    <a:pt x="3446221" y="642"/>
                  </a:lnTo>
                  <a:lnTo>
                    <a:pt x="3456593" y="285"/>
                  </a:lnTo>
                  <a:lnTo>
                    <a:pt x="3463227" y="71"/>
                  </a:lnTo>
                  <a:lnTo>
                    <a:pt x="346613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0380" y="1482725"/>
              <a:ext cx="121284" cy="16776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9450" y="1482471"/>
              <a:ext cx="5394960" cy="167640"/>
            </a:xfrm>
            <a:custGeom>
              <a:avLst/>
              <a:gdLst/>
              <a:ahLst/>
              <a:cxnLst/>
              <a:rect l="l" t="t" r="r" b="b"/>
              <a:pathLst>
                <a:path w="5394960" h="167639">
                  <a:moveTo>
                    <a:pt x="1091742" y="1142"/>
                  </a:moveTo>
                  <a:lnTo>
                    <a:pt x="1137694" y="7786"/>
                  </a:lnTo>
                  <a:lnTo>
                    <a:pt x="1165023" y="38225"/>
                  </a:lnTo>
                  <a:lnTo>
                    <a:pt x="1166164" y="50037"/>
                  </a:lnTo>
                  <a:lnTo>
                    <a:pt x="1162021" y="74687"/>
                  </a:lnTo>
                  <a:lnTo>
                    <a:pt x="1149591" y="92265"/>
                  </a:lnTo>
                  <a:lnTo>
                    <a:pt x="1128874" y="102794"/>
                  </a:lnTo>
                  <a:lnTo>
                    <a:pt x="1099870" y="106299"/>
                  </a:lnTo>
                  <a:lnTo>
                    <a:pt x="1096568" y="106299"/>
                  </a:lnTo>
                  <a:lnTo>
                    <a:pt x="1092123" y="106044"/>
                  </a:lnTo>
                  <a:lnTo>
                    <a:pt x="1086662" y="105537"/>
                  </a:lnTo>
                  <a:lnTo>
                    <a:pt x="1086662" y="165734"/>
                  </a:lnTo>
                  <a:lnTo>
                    <a:pt x="1057706" y="165734"/>
                  </a:lnTo>
                  <a:lnTo>
                    <a:pt x="1057706" y="2286"/>
                  </a:lnTo>
                  <a:lnTo>
                    <a:pt x="1071829" y="1785"/>
                  </a:lnTo>
                  <a:lnTo>
                    <a:pt x="1082201" y="1428"/>
                  </a:lnTo>
                  <a:lnTo>
                    <a:pt x="1088835" y="1214"/>
                  </a:lnTo>
                  <a:lnTo>
                    <a:pt x="1091742" y="1142"/>
                  </a:lnTo>
                  <a:close/>
                </a:path>
                <a:path w="5394960" h="167639">
                  <a:moveTo>
                    <a:pt x="803579" y="1142"/>
                  </a:moveTo>
                  <a:lnTo>
                    <a:pt x="807770" y="1142"/>
                  </a:lnTo>
                  <a:lnTo>
                    <a:pt x="811199" y="1269"/>
                  </a:lnTo>
                  <a:lnTo>
                    <a:pt x="813866" y="1650"/>
                  </a:lnTo>
                  <a:lnTo>
                    <a:pt x="813866" y="27431"/>
                  </a:lnTo>
                  <a:lnTo>
                    <a:pt x="813104" y="27304"/>
                  </a:lnTo>
                  <a:lnTo>
                    <a:pt x="811580" y="27177"/>
                  </a:lnTo>
                  <a:lnTo>
                    <a:pt x="809040" y="27177"/>
                  </a:lnTo>
                  <a:lnTo>
                    <a:pt x="805738" y="27177"/>
                  </a:lnTo>
                  <a:lnTo>
                    <a:pt x="803325" y="27939"/>
                  </a:lnTo>
                  <a:lnTo>
                    <a:pt x="802055" y="29590"/>
                  </a:lnTo>
                  <a:lnTo>
                    <a:pt x="800658" y="31114"/>
                  </a:lnTo>
                  <a:lnTo>
                    <a:pt x="799388" y="34798"/>
                  </a:lnTo>
                  <a:lnTo>
                    <a:pt x="779900" y="70012"/>
                  </a:lnTo>
                  <a:lnTo>
                    <a:pt x="760272" y="79120"/>
                  </a:lnTo>
                  <a:lnTo>
                    <a:pt x="767797" y="81885"/>
                  </a:lnTo>
                  <a:lnTo>
                    <a:pt x="796979" y="116550"/>
                  </a:lnTo>
                  <a:lnTo>
                    <a:pt x="800658" y="132714"/>
                  </a:lnTo>
                  <a:lnTo>
                    <a:pt x="802182" y="136905"/>
                  </a:lnTo>
                  <a:lnTo>
                    <a:pt x="803706" y="138429"/>
                  </a:lnTo>
                  <a:lnTo>
                    <a:pt x="805230" y="140080"/>
                  </a:lnTo>
                  <a:lnTo>
                    <a:pt x="807897" y="140842"/>
                  </a:lnTo>
                  <a:lnTo>
                    <a:pt x="811707" y="140842"/>
                  </a:lnTo>
                  <a:lnTo>
                    <a:pt x="813231" y="140842"/>
                  </a:lnTo>
                  <a:lnTo>
                    <a:pt x="814628" y="140715"/>
                  </a:lnTo>
                  <a:lnTo>
                    <a:pt x="816025" y="140462"/>
                  </a:lnTo>
                  <a:lnTo>
                    <a:pt x="816025" y="166369"/>
                  </a:lnTo>
                  <a:lnTo>
                    <a:pt x="813866" y="166877"/>
                  </a:lnTo>
                  <a:lnTo>
                    <a:pt x="810691" y="167131"/>
                  </a:lnTo>
                  <a:lnTo>
                    <a:pt x="806373" y="167131"/>
                  </a:lnTo>
                  <a:lnTo>
                    <a:pt x="796213" y="167131"/>
                  </a:lnTo>
                  <a:lnTo>
                    <a:pt x="772464" y="135636"/>
                  </a:lnTo>
                  <a:lnTo>
                    <a:pt x="770016" y="124731"/>
                  </a:lnTo>
                  <a:lnTo>
                    <a:pt x="766686" y="115458"/>
                  </a:lnTo>
                  <a:lnTo>
                    <a:pt x="736047" y="92209"/>
                  </a:lnTo>
                  <a:lnTo>
                    <a:pt x="726617" y="91566"/>
                  </a:lnTo>
                  <a:lnTo>
                    <a:pt x="725220" y="91566"/>
                  </a:lnTo>
                  <a:lnTo>
                    <a:pt x="725220" y="165734"/>
                  </a:lnTo>
                  <a:lnTo>
                    <a:pt x="696518" y="165734"/>
                  </a:lnTo>
                  <a:lnTo>
                    <a:pt x="696518" y="2286"/>
                  </a:lnTo>
                  <a:lnTo>
                    <a:pt x="725220" y="2286"/>
                  </a:lnTo>
                  <a:lnTo>
                    <a:pt x="725220" y="66928"/>
                  </a:lnTo>
                  <a:lnTo>
                    <a:pt x="727506" y="66928"/>
                  </a:lnTo>
                  <a:lnTo>
                    <a:pt x="766686" y="47545"/>
                  </a:lnTo>
                  <a:lnTo>
                    <a:pt x="773589" y="24455"/>
                  </a:lnTo>
                  <a:lnTo>
                    <a:pt x="775814" y="18002"/>
                  </a:lnTo>
                  <a:lnTo>
                    <a:pt x="778491" y="12644"/>
                  </a:lnTo>
                  <a:lnTo>
                    <a:pt x="781608" y="8381"/>
                  </a:lnTo>
                  <a:lnTo>
                    <a:pt x="786180" y="3555"/>
                  </a:lnTo>
                  <a:lnTo>
                    <a:pt x="793546" y="1142"/>
                  </a:lnTo>
                  <a:lnTo>
                    <a:pt x="803579" y="1142"/>
                  </a:lnTo>
                  <a:close/>
                </a:path>
                <a:path w="5394960" h="167639">
                  <a:moveTo>
                    <a:pt x="596404" y="1142"/>
                  </a:moveTo>
                  <a:lnTo>
                    <a:pt x="642396" y="7786"/>
                  </a:lnTo>
                  <a:lnTo>
                    <a:pt x="669718" y="38225"/>
                  </a:lnTo>
                  <a:lnTo>
                    <a:pt x="670852" y="50037"/>
                  </a:lnTo>
                  <a:lnTo>
                    <a:pt x="666708" y="74687"/>
                  </a:lnTo>
                  <a:lnTo>
                    <a:pt x="654278" y="92265"/>
                  </a:lnTo>
                  <a:lnTo>
                    <a:pt x="633561" y="102794"/>
                  </a:lnTo>
                  <a:lnTo>
                    <a:pt x="604558" y="106299"/>
                  </a:lnTo>
                  <a:lnTo>
                    <a:pt x="601205" y="106299"/>
                  </a:lnTo>
                  <a:lnTo>
                    <a:pt x="596811" y="106044"/>
                  </a:lnTo>
                  <a:lnTo>
                    <a:pt x="591388" y="105537"/>
                  </a:lnTo>
                  <a:lnTo>
                    <a:pt x="591388" y="165734"/>
                  </a:lnTo>
                  <a:lnTo>
                    <a:pt x="562356" y="165734"/>
                  </a:lnTo>
                  <a:lnTo>
                    <a:pt x="562356" y="2286"/>
                  </a:lnTo>
                  <a:lnTo>
                    <a:pt x="576500" y="1785"/>
                  </a:lnTo>
                  <a:lnTo>
                    <a:pt x="586890" y="1428"/>
                  </a:lnTo>
                  <a:lnTo>
                    <a:pt x="593525" y="1214"/>
                  </a:lnTo>
                  <a:lnTo>
                    <a:pt x="596404" y="1142"/>
                  </a:lnTo>
                  <a:close/>
                </a:path>
                <a:path w="5394960" h="167639">
                  <a:moveTo>
                    <a:pt x="34048" y="1142"/>
                  </a:moveTo>
                  <a:lnTo>
                    <a:pt x="80040" y="7786"/>
                  </a:lnTo>
                  <a:lnTo>
                    <a:pt x="107362" y="38225"/>
                  </a:lnTo>
                  <a:lnTo>
                    <a:pt x="108496" y="50037"/>
                  </a:lnTo>
                  <a:lnTo>
                    <a:pt x="104352" y="74687"/>
                  </a:lnTo>
                  <a:lnTo>
                    <a:pt x="91922" y="92265"/>
                  </a:lnTo>
                  <a:lnTo>
                    <a:pt x="71205" y="102794"/>
                  </a:lnTo>
                  <a:lnTo>
                    <a:pt x="42202" y="106299"/>
                  </a:lnTo>
                  <a:lnTo>
                    <a:pt x="38849" y="106299"/>
                  </a:lnTo>
                  <a:lnTo>
                    <a:pt x="34455" y="106044"/>
                  </a:lnTo>
                  <a:lnTo>
                    <a:pt x="29032" y="105537"/>
                  </a:lnTo>
                  <a:lnTo>
                    <a:pt x="29032" y="165734"/>
                  </a:lnTo>
                  <a:lnTo>
                    <a:pt x="0" y="165734"/>
                  </a:lnTo>
                  <a:lnTo>
                    <a:pt x="0" y="2286"/>
                  </a:lnTo>
                  <a:lnTo>
                    <a:pt x="14144" y="1785"/>
                  </a:lnTo>
                  <a:lnTo>
                    <a:pt x="24534" y="1428"/>
                  </a:lnTo>
                  <a:lnTo>
                    <a:pt x="31169" y="1214"/>
                  </a:lnTo>
                  <a:lnTo>
                    <a:pt x="34048" y="1142"/>
                  </a:lnTo>
                  <a:close/>
                </a:path>
                <a:path w="5394960" h="167639">
                  <a:moveTo>
                    <a:pt x="1771446" y="634"/>
                  </a:moveTo>
                  <a:lnTo>
                    <a:pt x="1811324" y="11556"/>
                  </a:lnTo>
                  <a:lnTo>
                    <a:pt x="1825802" y="42671"/>
                  </a:lnTo>
                  <a:lnTo>
                    <a:pt x="1824497" y="52010"/>
                  </a:lnTo>
                  <a:lnTo>
                    <a:pt x="1820595" y="60229"/>
                  </a:lnTo>
                  <a:lnTo>
                    <a:pt x="1814122" y="67353"/>
                  </a:lnTo>
                  <a:lnTo>
                    <a:pt x="1805101" y="73405"/>
                  </a:lnTo>
                  <a:lnTo>
                    <a:pt x="1818436" y="80075"/>
                  </a:lnTo>
                  <a:lnTo>
                    <a:pt x="1827961" y="89614"/>
                  </a:lnTo>
                  <a:lnTo>
                    <a:pt x="1833676" y="102034"/>
                  </a:lnTo>
                  <a:lnTo>
                    <a:pt x="1835581" y="117348"/>
                  </a:lnTo>
                  <a:lnTo>
                    <a:pt x="1834532" y="127918"/>
                  </a:lnTo>
                  <a:lnTo>
                    <a:pt x="1809669" y="158394"/>
                  </a:lnTo>
                  <a:lnTo>
                    <a:pt x="1775129" y="165734"/>
                  </a:lnTo>
                  <a:lnTo>
                    <a:pt x="1725218" y="165734"/>
                  </a:lnTo>
                  <a:lnTo>
                    <a:pt x="1725218" y="2286"/>
                  </a:lnTo>
                  <a:lnTo>
                    <a:pt x="1742532" y="1599"/>
                  </a:lnTo>
                  <a:lnTo>
                    <a:pt x="1756000" y="1079"/>
                  </a:lnTo>
                  <a:lnTo>
                    <a:pt x="1765634" y="750"/>
                  </a:lnTo>
                  <a:lnTo>
                    <a:pt x="1771446" y="634"/>
                  </a:lnTo>
                  <a:close/>
                </a:path>
                <a:path w="5394960" h="167639">
                  <a:moveTo>
                    <a:pt x="340461" y="634"/>
                  </a:moveTo>
                  <a:lnTo>
                    <a:pt x="380250" y="11556"/>
                  </a:lnTo>
                  <a:lnTo>
                    <a:pt x="394703" y="42671"/>
                  </a:lnTo>
                  <a:lnTo>
                    <a:pt x="393412" y="52010"/>
                  </a:lnTo>
                  <a:lnTo>
                    <a:pt x="389540" y="60229"/>
                  </a:lnTo>
                  <a:lnTo>
                    <a:pt x="383087" y="67353"/>
                  </a:lnTo>
                  <a:lnTo>
                    <a:pt x="374053" y="73405"/>
                  </a:lnTo>
                  <a:lnTo>
                    <a:pt x="387388" y="80075"/>
                  </a:lnTo>
                  <a:lnTo>
                    <a:pt x="396913" y="89614"/>
                  </a:lnTo>
                  <a:lnTo>
                    <a:pt x="402628" y="102034"/>
                  </a:lnTo>
                  <a:lnTo>
                    <a:pt x="404533" y="117348"/>
                  </a:lnTo>
                  <a:lnTo>
                    <a:pt x="403478" y="127918"/>
                  </a:lnTo>
                  <a:lnTo>
                    <a:pt x="378636" y="158394"/>
                  </a:lnTo>
                  <a:lnTo>
                    <a:pt x="344144" y="165734"/>
                  </a:lnTo>
                  <a:lnTo>
                    <a:pt x="294132" y="165734"/>
                  </a:lnTo>
                  <a:lnTo>
                    <a:pt x="294132" y="2286"/>
                  </a:lnTo>
                  <a:lnTo>
                    <a:pt x="311472" y="1599"/>
                  </a:lnTo>
                  <a:lnTo>
                    <a:pt x="324973" y="1079"/>
                  </a:lnTo>
                  <a:lnTo>
                    <a:pt x="334637" y="750"/>
                  </a:lnTo>
                  <a:lnTo>
                    <a:pt x="340461" y="634"/>
                  </a:lnTo>
                  <a:close/>
                </a:path>
                <a:path w="5394960" h="167639">
                  <a:moveTo>
                    <a:pt x="5347512" y="380"/>
                  </a:moveTo>
                  <a:lnTo>
                    <a:pt x="5358323" y="521"/>
                  </a:lnTo>
                  <a:lnTo>
                    <a:pt x="5369801" y="936"/>
                  </a:lnTo>
                  <a:lnTo>
                    <a:pt x="5381945" y="1613"/>
                  </a:lnTo>
                  <a:lnTo>
                    <a:pt x="5394756" y="2539"/>
                  </a:lnTo>
                  <a:lnTo>
                    <a:pt x="5394756" y="165734"/>
                  </a:lnTo>
                  <a:lnTo>
                    <a:pt x="5366054" y="165734"/>
                  </a:lnTo>
                  <a:lnTo>
                    <a:pt x="5366054" y="97916"/>
                  </a:lnTo>
                  <a:lnTo>
                    <a:pt x="5359196" y="97916"/>
                  </a:lnTo>
                  <a:lnTo>
                    <a:pt x="5320874" y="119189"/>
                  </a:lnTo>
                  <a:lnTo>
                    <a:pt x="5313373" y="144069"/>
                  </a:lnTo>
                  <a:lnTo>
                    <a:pt x="5310968" y="150495"/>
                  </a:lnTo>
                  <a:lnTo>
                    <a:pt x="5308039" y="155777"/>
                  </a:lnTo>
                  <a:lnTo>
                    <a:pt x="5304586" y="159892"/>
                  </a:lnTo>
                  <a:lnTo>
                    <a:pt x="5299760" y="164718"/>
                  </a:lnTo>
                  <a:lnTo>
                    <a:pt x="5292775" y="167131"/>
                  </a:lnTo>
                  <a:lnTo>
                    <a:pt x="5283758" y="167131"/>
                  </a:lnTo>
                  <a:lnTo>
                    <a:pt x="5279186" y="167131"/>
                  </a:lnTo>
                  <a:lnTo>
                    <a:pt x="5275884" y="166877"/>
                  </a:lnTo>
                  <a:lnTo>
                    <a:pt x="5273979" y="166369"/>
                  </a:lnTo>
                  <a:lnTo>
                    <a:pt x="5273979" y="140588"/>
                  </a:lnTo>
                  <a:lnTo>
                    <a:pt x="5275249" y="140969"/>
                  </a:lnTo>
                  <a:lnTo>
                    <a:pt x="5276773" y="141096"/>
                  </a:lnTo>
                  <a:lnTo>
                    <a:pt x="5278297" y="141096"/>
                  </a:lnTo>
                  <a:lnTo>
                    <a:pt x="5281980" y="141096"/>
                  </a:lnTo>
                  <a:lnTo>
                    <a:pt x="5284520" y="139953"/>
                  </a:lnTo>
                  <a:lnTo>
                    <a:pt x="5286044" y="137667"/>
                  </a:lnTo>
                  <a:lnTo>
                    <a:pt x="5287568" y="135381"/>
                  </a:lnTo>
                  <a:lnTo>
                    <a:pt x="5288838" y="131825"/>
                  </a:lnTo>
                  <a:lnTo>
                    <a:pt x="5310125" y="94690"/>
                  </a:lnTo>
                  <a:lnTo>
                    <a:pt x="5321985" y="88264"/>
                  </a:lnTo>
                  <a:lnTo>
                    <a:pt x="5312077" y="85455"/>
                  </a:lnTo>
                  <a:lnTo>
                    <a:pt x="5284895" y="55344"/>
                  </a:lnTo>
                  <a:lnTo>
                    <a:pt x="5284393" y="48387"/>
                  </a:lnTo>
                  <a:lnTo>
                    <a:pt x="5285389" y="38693"/>
                  </a:lnTo>
                  <a:lnTo>
                    <a:pt x="5309025" y="8256"/>
                  </a:lnTo>
                  <a:lnTo>
                    <a:pt x="5332699" y="1260"/>
                  </a:lnTo>
                  <a:lnTo>
                    <a:pt x="5347512" y="380"/>
                  </a:lnTo>
                  <a:close/>
                </a:path>
                <a:path w="5394960" h="167639">
                  <a:moveTo>
                    <a:pt x="4598720" y="0"/>
                  </a:moveTo>
                  <a:lnTo>
                    <a:pt x="4611293" y="0"/>
                  </a:lnTo>
                  <a:lnTo>
                    <a:pt x="4677079" y="165734"/>
                  </a:lnTo>
                  <a:lnTo>
                    <a:pt x="4645202" y="165734"/>
                  </a:lnTo>
                  <a:lnTo>
                    <a:pt x="4633010" y="132587"/>
                  </a:lnTo>
                  <a:lnTo>
                    <a:pt x="4576876" y="132587"/>
                  </a:lnTo>
                  <a:lnTo>
                    <a:pt x="4565827" y="165734"/>
                  </a:lnTo>
                  <a:lnTo>
                    <a:pt x="4533315" y="165734"/>
                  </a:lnTo>
                  <a:lnTo>
                    <a:pt x="4598720" y="0"/>
                  </a:lnTo>
                  <a:close/>
                </a:path>
                <a:path w="5394960" h="167639">
                  <a:moveTo>
                    <a:pt x="3463340" y="0"/>
                  </a:moveTo>
                  <a:lnTo>
                    <a:pt x="3475913" y="0"/>
                  </a:lnTo>
                  <a:lnTo>
                    <a:pt x="3541699" y="165734"/>
                  </a:lnTo>
                  <a:lnTo>
                    <a:pt x="3509822" y="165734"/>
                  </a:lnTo>
                  <a:lnTo>
                    <a:pt x="3497630" y="132587"/>
                  </a:lnTo>
                  <a:lnTo>
                    <a:pt x="3441496" y="132587"/>
                  </a:lnTo>
                  <a:lnTo>
                    <a:pt x="3430447" y="165734"/>
                  </a:lnTo>
                  <a:lnTo>
                    <a:pt x="3397935" y="165734"/>
                  </a:lnTo>
                  <a:lnTo>
                    <a:pt x="3463340" y="0"/>
                  </a:lnTo>
                  <a:close/>
                </a:path>
                <a:path w="5394960" h="167639">
                  <a:moveTo>
                    <a:pt x="892352" y="0"/>
                  </a:moveTo>
                  <a:lnTo>
                    <a:pt x="904925" y="0"/>
                  </a:lnTo>
                  <a:lnTo>
                    <a:pt x="970711" y="165734"/>
                  </a:lnTo>
                  <a:lnTo>
                    <a:pt x="938834" y="165734"/>
                  </a:lnTo>
                  <a:lnTo>
                    <a:pt x="926642" y="132587"/>
                  </a:lnTo>
                  <a:lnTo>
                    <a:pt x="870508" y="132587"/>
                  </a:lnTo>
                  <a:lnTo>
                    <a:pt x="859459" y="165734"/>
                  </a:lnTo>
                  <a:lnTo>
                    <a:pt x="826947" y="165734"/>
                  </a:lnTo>
                  <a:lnTo>
                    <a:pt x="892352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8136" y="1481328"/>
              <a:ext cx="128524" cy="1703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3215" y="1481328"/>
              <a:ext cx="128524" cy="17030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67071" y="1481836"/>
              <a:ext cx="435609" cy="169545"/>
            </a:xfrm>
            <a:custGeom>
              <a:avLst/>
              <a:gdLst/>
              <a:ahLst/>
              <a:cxnLst/>
              <a:rect l="l" t="t" r="r" b="b"/>
              <a:pathLst>
                <a:path w="435610" h="169544">
                  <a:moveTo>
                    <a:pt x="363092" y="0"/>
                  </a:moveTo>
                  <a:lnTo>
                    <a:pt x="406330" y="12215"/>
                  </a:lnTo>
                  <a:lnTo>
                    <a:pt x="430799" y="47878"/>
                  </a:lnTo>
                  <a:lnTo>
                    <a:pt x="435482" y="83185"/>
                  </a:lnTo>
                  <a:lnTo>
                    <a:pt x="434266" y="102117"/>
                  </a:lnTo>
                  <a:lnTo>
                    <a:pt x="415925" y="146176"/>
                  </a:lnTo>
                  <a:lnTo>
                    <a:pt x="377563" y="167733"/>
                  </a:lnTo>
                  <a:lnTo>
                    <a:pt x="360679" y="169163"/>
                  </a:lnTo>
                  <a:lnTo>
                    <a:pt x="345082" y="167713"/>
                  </a:lnTo>
                  <a:lnTo>
                    <a:pt x="310006" y="146050"/>
                  </a:lnTo>
                  <a:lnTo>
                    <a:pt x="293701" y="101973"/>
                  </a:lnTo>
                  <a:lnTo>
                    <a:pt x="292607" y="83185"/>
                  </a:lnTo>
                  <a:lnTo>
                    <a:pt x="293800" y="66421"/>
                  </a:lnTo>
                  <a:lnTo>
                    <a:pt x="311784" y="24129"/>
                  </a:lnTo>
                  <a:lnTo>
                    <a:pt x="347807" y="1502"/>
                  </a:lnTo>
                  <a:lnTo>
                    <a:pt x="363092" y="0"/>
                  </a:lnTo>
                  <a:close/>
                </a:path>
                <a:path w="435610" h="169544">
                  <a:moveTo>
                    <a:pt x="75056" y="0"/>
                  </a:moveTo>
                  <a:lnTo>
                    <a:pt x="88221" y="718"/>
                  </a:lnTo>
                  <a:lnTo>
                    <a:pt x="100075" y="2889"/>
                  </a:lnTo>
                  <a:lnTo>
                    <a:pt x="110597" y="6536"/>
                  </a:lnTo>
                  <a:lnTo>
                    <a:pt x="119761" y="11684"/>
                  </a:lnTo>
                  <a:lnTo>
                    <a:pt x="107950" y="35687"/>
                  </a:lnTo>
                  <a:lnTo>
                    <a:pt x="102302" y="31353"/>
                  </a:lnTo>
                  <a:lnTo>
                    <a:pt x="95249" y="28257"/>
                  </a:lnTo>
                  <a:lnTo>
                    <a:pt x="86768" y="26400"/>
                  </a:lnTo>
                  <a:lnTo>
                    <a:pt x="76834" y="25780"/>
                  </a:lnTo>
                  <a:lnTo>
                    <a:pt x="66641" y="26878"/>
                  </a:lnTo>
                  <a:lnTo>
                    <a:pt x="37278" y="52820"/>
                  </a:lnTo>
                  <a:lnTo>
                    <a:pt x="30099" y="86360"/>
                  </a:lnTo>
                  <a:lnTo>
                    <a:pt x="30837" y="98341"/>
                  </a:lnTo>
                  <a:lnTo>
                    <a:pt x="48313" y="134308"/>
                  </a:lnTo>
                  <a:lnTo>
                    <a:pt x="74549" y="143255"/>
                  </a:lnTo>
                  <a:lnTo>
                    <a:pt x="85506" y="142232"/>
                  </a:lnTo>
                  <a:lnTo>
                    <a:pt x="95154" y="139160"/>
                  </a:lnTo>
                  <a:lnTo>
                    <a:pt x="103516" y="134040"/>
                  </a:lnTo>
                  <a:lnTo>
                    <a:pt x="110616" y="126873"/>
                  </a:lnTo>
                  <a:lnTo>
                    <a:pt x="124332" y="150367"/>
                  </a:lnTo>
                  <a:lnTo>
                    <a:pt x="114375" y="158609"/>
                  </a:lnTo>
                  <a:lnTo>
                    <a:pt x="102393" y="164480"/>
                  </a:lnTo>
                  <a:lnTo>
                    <a:pt x="88364" y="167995"/>
                  </a:lnTo>
                  <a:lnTo>
                    <a:pt x="72262" y="169163"/>
                  </a:lnTo>
                  <a:lnTo>
                    <a:pt x="55999" y="167757"/>
                  </a:lnTo>
                  <a:lnTo>
                    <a:pt x="18923" y="146558"/>
                  </a:lnTo>
                  <a:lnTo>
                    <a:pt x="1188" y="103552"/>
                  </a:lnTo>
                  <a:lnTo>
                    <a:pt x="0" y="85216"/>
                  </a:lnTo>
                  <a:lnTo>
                    <a:pt x="1307" y="67929"/>
                  </a:lnTo>
                  <a:lnTo>
                    <a:pt x="20827" y="24637"/>
                  </a:lnTo>
                  <a:lnTo>
                    <a:pt x="59154" y="1527"/>
                  </a:lnTo>
                  <a:lnTo>
                    <a:pt x="7505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6978" y="1480947"/>
              <a:ext cx="126111" cy="17094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05751" y="1481836"/>
              <a:ext cx="3706495" cy="169545"/>
            </a:xfrm>
            <a:custGeom>
              <a:avLst/>
              <a:gdLst/>
              <a:ahLst/>
              <a:cxnLst/>
              <a:rect l="l" t="t" r="r" b="b"/>
              <a:pathLst>
                <a:path w="3706495" h="169544">
                  <a:moveTo>
                    <a:pt x="3633584" y="0"/>
                  </a:moveTo>
                  <a:lnTo>
                    <a:pt x="3676821" y="12215"/>
                  </a:lnTo>
                  <a:lnTo>
                    <a:pt x="3701291" y="47878"/>
                  </a:lnTo>
                  <a:lnTo>
                    <a:pt x="3705974" y="83185"/>
                  </a:lnTo>
                  <a:lnTo>
                    <a:pt x="3704757" y="102117"/>
                  </a:lnTo>
                  <a:lnTo>
                    <a:pt x="3686416" y="146176"/>
                  </a:lnTo>
                  <a:lnTo>
                    <a:pt x="3648054" y="167733"/>
                  </a:lnTo>
                  <a:lnTo>
                    <a:pt x="3631171" y="169163"/>
                  </a:lnTo>
                  <a:lnTo>
                    <a:pt x="3615574" y="167713"/>
                  </a:lnTo>
                  <a:lnTo>
                    <a:pt x="3580498" y="146050"/>
                  </a:lnTo>
                  <a:lnTo>
                    <a:pt x="3564192" y="101973"/>
                  </a:lnTo>
                  <a:lnTo>
                    <a:pt x="3563099" y="83185"/>
                  </a:lnTo>
                  <a:lnTo>
                    <a:pt x="3564291" y="66421"/>
                  </a:lnTo>
                  <a:lnTo>
                    <a:pt x="3582276" y="24129"/>
                  </a:lnTo>
                  <a:lnTo>
                    <a:pt x="3618298" y="1502"/>
                  </a:lnTo>
                  <a:lnTo>
                    <a:pt x="3633584" y="0"/>
                  </a:lnTo>
                  <a:close/>
                </a:path>
                <a:path w="3706495" h="169544">
                  <a:moveTo>
                    <a:pt x="2987408" y="0"/>
                  </a:moveTo>
                  <a:lnTo>
                    <a:pt x="3030645" y="12215"/>
                  </a:lnTo>
                  <a:lnTo>
                    <a:pt x="3055115" y="47878"/>
                  </a:lnTo>
                  <a:lnTo>
                    <a:pt x="3059798" y="83185"/>
                  </a:lnTo>
                  <a:lnTo>
                    <a:pt x="3058581" y="102117"/>
                  </a:lnTo>
                  <a:lnTo>
                    <a:pt x="3040240" y="146176"/>
                  </a:lnTo>
                  <a:lnTo>
                    <a:pt x="3001878" y="167733"/>
                  </a:lnTo>
                  <a:lnTo>
                    <a:pt x="2984995" y="169163"/>
                  </a:lnTo>
                  <a:lnTo>
                    <a:pt x="2969398" y="167713"/>
                  </a:lnTo>
                  <a:lnTo>
                    <a:pt x="2934322" y="146050"/>
                  </a:lnTo>
                  <a:lnTo>
                    <a:pt x="2918016" y="101973"/>
                  </a:lnTo>
                  <a:lnTo>
                    <a:pt x="2916923" y="83185"/>
                  </a:lnTo>
                  <a:lnTo>
                    <a:pt x="2918115" y="66421"/>
                  </a:lnTo>
                  <a:lnTo>
                    <a:pt x="2936100" y="24129"/>
                  </a:lnTo>
                  <a:lnTo>
                    <a:pt x="2972122" y="1502"/>
                  </a:lnTo>
                  <a:lnTo>
                    <a:pt x="2987408" y="0"/>
                  </a:lnTo>
                  <a:close/>
                </a:path>
                <a:path w="3706495" h="169544">
                  <a:moveTo>
                    <a:pt x="1867268" y="0"/>
                  </a:moveTo>
                  <a:lnTo>
                    <a:pt x="1910505" y="12215"/>
                  </a:lnTo>
                  <a:lnTo>
                    <a:pt x="1934975" y="47878"/>
                  </a:lnTo>
                  <a:lnTo>
                    <a:pt x="1939658" y="83185"/>
                  </a:lnTo>
                  <a:lnTo>
                    <a:pt x="1938441" y="102117"/>
                  </a:lnTo>
                  <a:lnTo>
                    <a:pt x="1920100" y="146176"/>
                  </a:lnTo>
                  <a:lnTo>
                    <a:pt x="1881738" y="167733"/>
                  </a:lnTo>
                  <a:lnTo>
                    <a:pt x="1864855" y="169163"/>
                  </a:lnTo>
                  <a:lnTo>
                    <a:pt x="1849258" y="167713"/>
                  </a:lnTo>
                  <a:lnTo>
                    <a:pt x="1814182" y="146050"/>
                  </a:lnTo>
                  <a:lnTo>
                    <a:pt x="1797876" y="101973"/>
                  </a:lnTo>
                  <a:lnTo>
                    <a:pt x="1796783" y="83185"/>
                  </a:lnTo>
                  <a:lnTo>
                    <a:pt x="1797975" y="66421"/>
                  </a:lnTo>
                  <a:lnTo>
                    <a:pt x="1815960" y="24129"/>
                  </a:lnTo>
                  <a:lnTo>
                    <a:pt x="1851982" y="1502"/>
                  </a:lnTo>
                  <a:lnTo>
                    <a:pt x="1867268" y="0"/>
                  </a:lnTo>
                  <a:close/>
                </a:path>
                <a:path w="3706495" h="169544">
                  <a:moveTo>
                    <a:pt x="70434" y="0"/>
                  </a:moveTo>
                  <a:lnTo>
                    <a:pt x="113737" y="12215"/>
                  </a:lnTo>
                  <a:lnTo>
                    <a:pt x="138188" y="47878"/>
                  </a:lnTo>
                  <a:lnTo>
                    <a:pt x="142875" y="83185"/>
                  </a:lnTo>
                  <a:lnTo>
                    <a:pt x="141655" y="102117"/>
                  </a:lnTo>
                  <a:lnTo>
                    <a:pt x="123342" y="146176"/>
                  </a:lnTo>
                  <a:lnTo>
                    <a:pt x="84944" y="167733"/>
                  </a:lnTo>
                  <a:lnTo>
                    <a:pt x="68097" y="169163"/>
                  </a:lnTo>
                  <a:lnTo>
                    <a:pt x="52450" y="167713"/>
                  </a:lnTo>
                  <a:lnTo>
                    <a:pt x="17411" y="146050"/>
                  </a:lnTo>
                  <a:lnTo>
                    <a:pt x="1088" y="101973"/>
                  </a:lnTo>
                  <a:lnTo>
                    <a:pt x="0" y="83185"/>
                  </a:lnTo>
                  <a:lnTo>
                    <a:pt x="1197" y="66421"/>
                  </a:lnTo>
                  <a:lnTo>
                    <a:pt x="19151" y="24129"/>
                  </a:lnTo>
                  <a:lnTo>
                    <a:pt x="55175" y="1502"/>
                  </a:lnTo>
                  <a:lnTo>
                    <a:pt x="7043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142360" y="1755267"/>
            <a:ext cx="1694814" cy="215265"/>
            <a:chOff x="3142360" y="1755267"/>
            <a:chExt cx="1694814" cy="21526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43249" y="1756156"/>
              <a:ext cx="1693037" cy="21323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143249" y="1756791"/>
              <a:ext cx="1543685" cy="212725"/>
            </a:xfrm>
            <a:custGeom>
              <a:avLst/>
              <a:gdLst/>
              <a:ahLst/>
              <a:cxnLst/>
              <a:rect l="l" t="t" r="r" b="b"/>
              <a:pathLst>
                <a:path w="1543685" h="212725">
                  <a:moveTo>
                    <a:pt x="1297304" y="50037"/>
                  </a:moveTo>
                  <a:lnTo>
                    <a:pt x="1277747" y="110362"/>
                  </a:lnTo>
                  <a:lnTo>
                    <a:pt x="1316989" y="110362"/>
                  </a:lnTo>
                  <a:lnTo>
                    <a:pt x="1297304" y="50037"/>
                  </a:lnTo>
                  <a:close/>
                </a:path>
                <a:path w="1543685" h="212725">
                  <a:moveTo>
                    <a:pt x="84074" y="26162"/>
                  </a:moveTo>
                  <a:lnTo>
                    <a:pt x="72286" y="76293"/>
                  </a:lnTo>
                  <a:lnTo>
                    <a:pt x="55054" y="120253"/>
                  </a:lnTo>
                  <a:lnTo>
                    <a:pt x="42037" y="141732"/>
                  </a:lnTo>
                  <a:lnTo>
                    <a:pt x="112013" y="141732"/>
                  </a:lnTo>
                  <a:lnTo>
                    <a:pt x="112013" y="26162"/>
                  </a:lnTo>
                  <a:lnTo>
                    <a:pt x="84074" y="26162"/>
                  </a:lnTo>
                  <a:close/>
                </a:path>
                <a:path w="1543685" h="212725">
                  <a:moveTo>
                    <a:pt x="242062" y="25146"/>
                  </a:moveTo>
                  <a:lnTo>
                    <a:pt x="207569" y="49045"/>
                  </a:lnTo>
                  <a:lnTo>
                    <a:pt x="201675" y="82550"/>
                  </a:lnTo>
                  <a:lnTo>
                    <a:pt x="202295" y="96575"/>
                  </a:lnTo>
                  <a:lnTo>
                    <a:pt x="216985" y="134102"/>
                  </a:lnTo>
                  <a:lnTo>
                    <a:pt x="239649" y="142621"/>
                  </a:lnTo>
                  <a:lnTo>
                    <a:pt x="249937" y="141670"/>
                  </a:lnTo>
                  <a:lnTo>
                    <a:pt x="281495" y="108648"/>
                  </a:lnTo>
                  <a:lnTo>
                    <a:pt x="284352" y="82550"/>
                  </a:lnTo>
                  <a:lnTo>
                    <a:pt x="281709" y="57400"/>
                  </a:lnTo>
                  <a:lnTo>
                    <a:pt x="273780" y="39465"/>
                  </a:lnTo>
                  <a:lnTo>
                    <a:pt x="260564" y="28721"/>
                  </a:lnTo>
                  <a:lnTo>
                    <a:pt x="242062" y="25146"/>
                  </a:lnTo>
                  <a:close/>
                </a:path>
                <a:path w="1543685" h="212725">
                  <a:moveTo>
                    <a:pt x="1409573" y="2286"/>
                  </a:moveTo>
                  <a:lnTo>
                    <a:pt x="1424939" y="2286"/>
                  </a:lnTo>
                  <a:lnTo>
                    <a:pt x="1460373" y="112522"/>
                  </a:lnTo>
                  <a:lnTo>
                    <a:pt x="1494916" y="2286"/>
                  </a:lnTo>
                  <a:lnTo>
                    <a:pt x="1510157" y="2286"/>
                  </a:lnTo>
                  <a:lnTo>
                    <a:pt x="1543558" y="165735"/>
                  </a:lnTo>
                  <a:lnTo>
                    <a:pt x="1515364" y="165735"/>
                  </a:lnTo>
                  <a:lnTo>
                    <a:pt x="1498600" y="77724"/>
                  </a:lnTo>
                  <a:lnTo>
                    <a:pt x="1465579" y="168021"/>
                  </a:lnTo>
                  <a:lnTo>
                    <a:pt x="1455420" y="168021"/>
                  </a:lnTo>
                  <a:lnTo>
                    <a:pt x="1422146" y="77724"/>
                  </a:lnTo>
                  <a:lnTo>
                    <a:pt x="1404620" y="165735"/>
                  </a:lnTo>
                  <a:lnTo>
                    <a:pt x="1376679" y="165735"/>
                  </a:lnTo>
                  <a:lnTo>
                    <a:pt x="1409573" y="2286"/>
                  </a:lnTo>
                  <a:close/>
                </a:path>
                <a:path w="1543685" h="212725">
                  <a:moveTo>
                    <a:pt x="1083690" y="2286"/>
                  </a:moveTo>
                  <a:lnTo>
                    <a:pt x="1219073" y="2286"/>
                  </a:lnTo>
                  <a:lnTo>
                    <a:pt x="1219073" y="27939"/>
                  </a:lnTo>
                  <a:lnTo>
                    <a:pt x="1164589" y="27939"/>
                  </a:lnTo>
                  <a:lnTo>
                    <a:pt x="1164589" y="165735"/>
                  </a:lnTo>
                  <a:lnTo>
                    <a:pt x="1135507" y="165735"/>
                  </a:lnTo>
                  <a:lnTo>
                    <a:pt x="1135507" y="27939"/>
                  </a:lnTo>
                  <a:lnTo>
                    <a:pt x="1083690" y="27939"/>
                  </a:lnTo>
                  <a:lnTo>
                    <a:pt x="1083690" y="2286"/>
                  </a:lnTo>
                  <a:close/>
                </a:path>
                <a:path w="1543685" h="212725">
                  <a:moveTo>
                    <a:pt x="936878" y="2286"/>
                  </a:moveTo>
                  <a:lnTo>
                    <a:pt x="965835" y="2286"/>
                  </a:lnTo>
                  <a:lnTo>
                    <a:pt x="965835" y="66294"/>
                  </a:lnTo>
                  <a:lnTo>
                    <a:pt x="1030986" y="66294"/>
                  </a:lnTo>
                  <a:lnTo>
                    <a:pt x="1030986" y="2286"/>
                  </a:lnTo>
                  <a:lnTo>
                    <a:pt x="1059561" y="2286"/>
                  </a:lnTo>
                  <a:lnTo>
                    <a:pt x="1059561" y="165735"/>
                  </a:lnTo>
                  <a:lnTo>
                    <a:pt x="1030986" y="165735"/>
                  </a:lnTo>
                  <a:lnTo>
                    <a:pt x="1030986" y="92201"/>
                  </a:lnTo>
                  <a:lnTo>
                    <a:pt x="965835" y="92201"/>
                  </a:lnTo>
                  <a:lnTo>
                    <a:pt x="965835" y="165735"/>
                  </a:lnTo>
                  <a:lnTo>
                    <a:pt x="936878" y="165735"/>
                  </a:lnTo>
                  <a:lnTo>
                    <a:pt x="936878" y="2286"/>
                  </a:lnTo>
                  <a:close/>
                </a:path>
                <a:path w="1543685" h="212725">
                  <a:moveTo>
                    <a:pt x="805814" y="2286"/>
                  </a:moveTo>
                  <a:lnTo>
                    <a:pt x="910082" y="2286"/>
                  </a:lnTo>
                  <a:lnTo>
                    <a:pt x="910082" y="27939"/>
                  </a:lnTo>
                  <a:lnTo>
                    <a:pt x="834771" y="27939"/>
                  </a:lnTo>
                  <a:lnTo>
                    <a:pt x="834771" y="66294"/>
                  </a:lnTo>
                  <a:lnTo>
                    <a:pt x="888873" y="66294"/>
                  </a:lnTo>
                  <a:lnTo>
                    <a:pt x="888873" y="90932"/>
                  </a:lnTo>
                  <a:lnTo>
                    <a:pt x="834771" y="90932"/>
                  </a:lnTo>
                  <a:lnTo>
                    <a:pt x="834771" y="139954"/>
                  </a:lnTo>
                  <a:lnTo>
                    <a:pt x="908812" y="139954"/>
                  </a:lnTo>
                  <a:lnTo>
                    <a:pt x="908812" y="165735"/>
                  </a:lnTo>
                  <a:lnTo>
                    <a:pt x="805814" y="165735"/>
                  </a:lnTo>
                  <a:lnTo>
                    <a:pt x="805814" y="2286"/>
                  </a:lnTo>
                  <a:close/>
                </a:path>
                <a:path w="1543685" h="212725">
                  <a:moveTo>
                    <a:pt x="649097" y="2286"/>
                  </a:moveTo>
                  <a:lnTo>
                    <a:pt x="664463" y="2286"/>
                  </a:lnTo>
                  <a:lnTo>
                    <a:pt x="699897" y="112522"/>
                  </a:lnTo>
                  <a:lnTo>
                    <a:pt x="734440" y="2286"/>
                  </a:lnTo>
                  <a:lnTo>
                    <a:pt x="749680" y="2286"/>
                  </a:lnTo>
                  <a:lnTo>
                    <a:pt x="783082" y="165735"/>
                  </a:lnTo>
                  <a:lnTo>
                    <a:pt x="754888" y="165735"/>
                  </a:lnTo>
                  <a:lnTo>
                    <a:pt x="738124" y="77724"/>
                  </a:lnTo>
                  <a:lnTo>
                    <a:pt x="705103" y="168021"/>
                  </a:lnTo>
                  <a:lnTo>
                    <a:pt x="694944" y="168021"/>
                  </a:lnTo>
                  <a:lnTo>
                    <a:pt x="661670" y="77724"/>
                  </a:lnTo>
                  <a:lnTo>
                    <a:pt x="644144" y="165735"/>
                  </a:lnTo>
                  <a:lnTo>
                    <a:pt x="616203" y="165735"/>
                  </a:lnTo>
                  <a:lnTo>
                    <a:pt x="649097" y="2286"/>
                  </a:lnTo>
                  <a:close/>
                </a:path>
                <a:path w="1543685" h="212725">
                  <a:moveTo>
                    <a:pt x="470535" y="2286"/>
                  </a:moveTo>
                  <a:lnTo>
                    <a:pt x="502792" y="2286"/>
                  </a:lnTo>
                  <a:lnTo>
                    <a:pt x="545719" y="97409"/>
                  </a:lnTo>
                  <a:lnTo>
                    <a:pt x="555339" y="76313"/>
                  </a:lnTo>
                  <a:lnTo>
                    <a:pt x="564197" y="53419"/>
                  </a:lnTo>
                  <a:lnTo>
                    <a:pt x="572293" y="28739"/>
                  </a:lnTo>
                  <a:lnTo>
                    <a:pt x="579627" y="2286"/>
                  </a:lnTo>
                  <a:lnTo>
                    <a:pt x="609600" y="2286"/>
                  </a:lnTo>
                  <a:lnTo>
                    <a:pt x="594010" y="50323"/>
                  </a:lnTo>
                  <a:lnTo>
                    <a:pt x="574801" y="94361"/>
                  </a:lnTo>
                  <a:lnTo>
                    <a:pt x="554355" y="129682"/>
                  </a:lnTo>
                  <a:lnTo>
                    <a:pt x="524285" y="158579"/>
                  </a:lnTo>
                  <a:lnTo>
                    <a:pt x="483870" y="167259"/>
                  </a:lnTo>
                  <a:lnTo>
                    <a:pt x="483870" y="140588"/>
                  </a:lnTo>
                  <a:lnTo>
                    <a:pt x="484759" y="140716"/>
                  </a:lnTo>
                  <a:lnTo>
                    <a:pt x="486537" y="140843"/>
                  </a:lnTo>
                  <a:lnTo>
                    <a:pt x="489076" y="140843"/>
                  </a:lnTo>
                  <a:lnTo>
                    <a:pt x="498601" y="140843"/>
                  </a:lnTo>
                  <a:lnTo>
                    <a:pt x="506475" y="139192"/>
                  </a:lnTo>
                  <a:lnTo>
                    <a:pt x="512572" y="135762"/>
                  </a:lnTo>
                  <a:lnTo>
                    <a:pt x="518795" y="132334"/>
                  </a:lnTo>
                  <a:lnTo>
                    <a:pt x="524255" y="127126"/>
                  </a:lnTo>
                  <a:lnTo>
                    <a:pt x="529209" y="120142"/>
                  </a:lnTo>
                  <a:lnTo>
                    <a:pt x="470535" y="2286"/>
                  </a:lnTo>
                  <a:close/>
                </a:path>
                <a:path w="1543685" h="212725">
                  <a:moveTo>
                    <a:pt x="64007" y="2286"/>
                  </a:moveTo>
                  <a:lnTo>
                    <a:pt x="139826" y="2286"/>
                  </a:lnTo>
                  <a:lnTo>
                    <a:pt x="139826" y="141732"/>
                  </a:lnTo>
                  <a:lnTo>
                    <a:pt x="158114" y="141732"/>
                  </a:lnTo>
                  <a:lnTo>
                    <a:pt x="158114" y="212598"/>
                  </a:lnTo>
                  <a:lnTo>
                    <a:pt x="132587" y="212598"/>
                  </a:lnTo>
                  <a:lnTo>
                    <a:pt x="132587" y="165735"/>
                  </a:lnTo>
                  <a:lnTo>
                    <a:pt x="25526" y="165735"/>
                  </a:lnTo>
                  <a:lnTo>
                    <a:pt x="25526" y="212598"/>
                  </a:lnTo>
                  <a:lnTo>
                    <a:pt x="0" y="212598"/>
                  </a:lnTo>
                  <a:lnTo>
                    <a:pt x="0" y="141732"/>
                  </a:lnTo>
                  <a:lnTo>
                    <a:pt x="11175" y="141732"/>
                  </a:lnTo>
                  <a:lnTo>
                    <a:pt x="17869" y="132226"/>
                  </a:lnTo>
                  <a:lnTo>
                    <a:pt x="38354" y="93472"/>
                  </a:lnTo>
                  <a:lnTo>
                    <a:pt x="51609" y="55165"/>
                  </a:lnTo>
                  <a:lnTo>
                    <a:pt x="57910" y="30553"/>
                  </a:lnTo>
                  <a:lnTo>
                    <a:pt x="64007" y="2286"/>
                  </a:lnTo>
                  <a:close/>
                </a:path>
                <a:path w="1543685" h="212725">
                  <a:moveTo>
                    <a:pt x="446532" y="1143"/>
                  </a:moveTo>
                  <a:lnTo>
                    <a:pt x="450723" y="1143"/>
                  </a:lnTo>
                  <a:lnTo>
                    <a:pt x="454151" y="1270"/>
                  </a:lnTo>
                  <a:lnTo>
                    <a:pt x="456819" y="1650"/>
                  </a:lnTo>
                  <a:lnTo>
                    <a:pt x="456819" y="27432"/>
                  </a:lnTo>
                  <a:lnTo>
                    <a:pt x="456057" y="27305"/>
                  </a:lnTo>
                  <a:lnTo>
                    <a:pt x="454533" y="27178"/>
                  </a:lnTo>
                  <a:lnTo>
                    <a:pt x="451992" y="27178"/>
                  </a:lnTo>
                  <a:lnTo>
                    <a:pt x="448690" y="27178"/>
                  </a:lnTo>
                  <a:lnTo>
                    <a:pt x="446277" y="27939"/>
                  </a:lnTo>
                  <a:lnTo>
                    <a:pt x="445008" y="29591"/>
                  </a:lnTo>
                  <a:lnTo>
                    <a:pt x="443611" y="31114"/>
                  </a:lnTo>
                  <a:lnTo>
                    <a:pt x="442340" y="34798"/>
                  </a:lnTo>
                  <a:lnTo>
                    <a:pt x="422852" y="70012"/>
                  </a:lnTo>
                  <a:lnTo>
                    <a:pt x="403225" y="79121"/>
                  </a:lnTo>
                  <a:lnTo>
                    <a:pt x="410749" y="81885"/>
                  </a:lnTo>
                  <a:lnTo>
                    <a:pt x="439931" y="116550"/>
                  </a:lnTo>
                  <a:lnTo>
                    <a:pt x="443611" y="132714"/>
                  </a:lnTo>
                  <a:lnTo>
                    <a:pt x="445135" y="136906"/>
                  </a:lnTo>
                  <a:lnTo>
                    <a:pt x="446659" y="138430"/>
                  </a:lnTo>
                  <a:lnTo>
                    <a:pt x="448183" y="140081"/>
                  </a:lnTo>
                  <a:lnTo>
                    <a:pt x="450850" y="140843"/>
                  </a:lnTo>
                  <a:lnTo>
                    <a:pt x="454660" y="140843"/>
                  </a:lnTo>
                  <a:lnTo>
                    <a:pt x="456184" y="140843"/>
                  </a:lnTo>
                  <a:lnTo>
                    <a:pt x="457580" y="140716"/>
                  </a:lnTo>
                  <a:lnTo>
                    <a:pt x="458977" y="140462"/>
                  </a:lnTo>
                  <a:lnTo>
                    <a:pt x="458977" y="166370"/>
                  </a:lnTo>
                  <a:lnTo>
                    <a:pt x="456819" y="166878"/>
                  </a:lnTo>
                  <a:lnTo>
                    <a:pt x="453644" y="167132"/>
                  </a:lnTo>
                  <a:lnTo>
                    <a:pt x="449325" y="167132"/>
                  </a:lnTo>
                  <a:lnTo>
                    <a:pt x="439165" y="167132"/>
                  </a:lnTo>
                  <a:lnTo>
                    <a:pt x="415416" y="135636"/>
                  </a:lnTo>
                  <a:lnTo>
                    <a:pt x="412968" y="124731"/>
                  </a:lnTo>
                  <a:lnTo>
                    <a:pt x="409638" y="115458"/>
                  </a:lnTo>
                  <a:lnTo>
                    <a:pt x="378999" y="92209"/>
                  </a:lnTo>
                  <a:lnTo>
                    <a:pt x="369570" y="91567"/>
                  </a:lnTo>
                  <a:lnTo>
                    <a:pt x="368173" y="91567"/>
                  </a:lnTo>
                  <a:lnTo>
                    <a:pt x="368173" y="165735"/>
                  </a:lnTo>
                  <a:lnTo>
                    <a:pt x="339471" y="165735"/>
                  </a:lnTo>
                  <a:lnTo>
                    <a:pt x="339471" y="2286"/>
                  </a:lnTo>
                  <a:lnTo>
                    <a:pt x="368173" y="2286"/>
                  </a:lnTo>
                  <a:lnTo>
                    <a:pt x="368173" y="66929"/>
                  </a:lnTo>
                  <a:lnTo>
                    <a:pt x="370459" y="66929"/>
                  </a:lnTo>
                  <a:lnTo>
                    <a:pt x="409638" y="47545"/>
                  </a:lnTo>
                  <a:lnTo>
                    <a:pt x="416542" y="24455"/>
                  </a:lnTo>
                  <a:lnTo>
                    <a:pt x="418766" y="18002"/>
                  </a:lnTo>
                  <a:lnTo>
                    <a:pt x="421443" y="12644"/>
                  </a:lnTo>
                  <a:lnTo>
                    <a:pt x="424561" y="8382"/>
                  </a:lnTo>
                  <a:lnTo>
                    <a:pt x="429133" y="3556"/>
                  </a:lnTo>
                  <a:lnTo>
                    <a:pt x="436499" y="1143"/>
                  </a:lnTo>
                  <a:lnTo>
                    <a:pt x="446532" y="1143"/>
                  </a:lnTo>
                  <a:close/>
                </a:path>
                <a:path w="1543685" h="212725">
                  <a:moveTo>
                    <a:pt x="1291209" y="0"/>
                  </a:moveTo>
                  <a:lnTo>
                    <a:pt x="1303782" y="0"/>
                  </a:lnTo>
                  <a:lnTo>
                    <a:pt x="1369567" y="165735"/>
                  </a:lnTo>
                  <a:lnTo>
                    <a:pt x="1337690" y="165735"/>
                  </a:lnTo>
                  <a:lnTo>
                    <a:pt x="1325499" y="132587"/>
                  </a:lnTo>
                  <a:lnTo>
                    <a:pt x="1269364" y="132587"/>
                  </a:lnTo>
                  <a:lnTo>
                    <a:pt x="1258315" y="165735"/>
                  </a:lnTo>
                  <a:lnTo>
                    <a:pt x="1225803" y="165735"/>
                  </a:lnTo>
                  <a:lnTo>
                    <a:pt x="129120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8651" y="1755648"/>
              <a:ext cx="128524" cy="17030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314826" y="1756156"/>
              <a:ext cx="142875" cy="169545"/>
            </a:xfrm>
            <a:custGeom>
              <a:avLst/>
              <a:gdLst/>
              <a:ahLst/>
              <a:cxnLst/>
              <a:rect l="l" t="t" r="r" b="b"/>
              <a:pathLst>
                <a:path w="142875" h="169544">
                  <a:moveTo>
                    <a:pt x="70485" y="0"/>
                  </a:moveTo>
                  <a:lnTo>
                    <a:pt x="113722" y="12215"/>
                  </a:lnTo>
                  <a:lnTo>
                    <a:pt x="138191" y="47879"/>
                  </a:lnTo>
                  <a:lnTo>
                    <a:pt x="142875" y="83185"/>
                  </a:lnTo>
                  <a:lnTo>
                    <a:pt x="141658" y="102117"/>
                  </a:lnTo>
                  <a:lnTo>
                    <a:pt x="123317" y="146177"/>
                  </a:lnTo>
                  <a:lnTo>
                    <a:pt x="84955" y="167733"/>
                  </a:lnTo>
                  <a:lnTo>
                    <a:pt x="68072" y="169164"/>
                  </a:lnTo>
                  <a:lnTo>
                    <a:pt x="52474" y="167713"/>
                  </a:lnTo>
                  <a:lnTo>
                    <a:pt x="17399" y="146050"/>
                  </a:lnTo>
                  <a:lnTo>
                    <a:pt x="1093" y="101973"/>
                  </a:lnTo>
                  <a:lnTo>
                    <a:pt x="0" y="83185"/>
                  </a:lnTo>
                  <a:lnTo>
                    <a:pt x="1192" y="66421"/>
                  </a:lnTo>
                  <a:lnTo>
                    <a:pt x="19176" y="24130"/>
                  </a:lnTo>
                  <a:lnTo>
                    <a:pt x="55199" y="1502"/>
                  </a:lnTo>
                  <a:lnTo>
                    <a:pt x="7048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0092" y="2296795"/>
            <a:ext cx="6911251" cy="43827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59216" y="4453759"/>
            <a:ext cx="1143516" cy="1941899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2751775" y="4573651"/>
            <a:ext cx="4484370" cy="1824355"/>
            <a:chOff x="2751775" y="4573651"/>
            <a:chExt cx="4484370" cy="182435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62506" y="4573651"/>
              <a:ext cx="2473318" cy="182397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771775" y="5589587"/>
              <a:ext cx="2087880" cy="142875"/>
            </a:xfrm>
            <a:custGeom>
              <a:avLst/>
              <a:gdLst/>
              <a:ahLst/>
              <a:cxnLst/>
              <a:rect l="l" t="t" r="r" b="b"/>
              <a:pathLst>
                <a:path w="2087879" h="142875">
                  <a:moveTo>
                    <a:pt x="2016125" y="0"/>
                  </a:moveTo>
                  <a:lnTo>
                    <a:pt x="2016125" y="35725"/>
                  </a:lnTo>
                  <a:lnTo>
                    <a:pt x="0" y="35725"/>
                  </a:lnTo>
                  <a:lnTo>
                    <a:pt x="0" y="107149"/>
                  </a:lnTo>
                  <a:lnTo>
                    <a:pt x="2016125" y="107149"/>
                  </a:lnTo>
                  <a:lnTo>
                    <a:pt x="2016125" y="142875"/>
                  </a:lnTo>
                  <a:lnTo>
                    <a:pt x="2087626" y="71437"/>
                  </a:lnTo>
                  <a:lnTo>
                    <a:pt x="2016125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71775" y="5589587"/>
              <a:ext cx="2087880" cy="142875"/>
            </a:xfrm>
            <a:custGeom>
              <a:avLst/>
              <a:gdLst/>
              <a:ahLst/>
              <a:cxnLst/>
              <a:rect l="l" t="t" r="r" b="b"/>
              <a:pathLst>
                <a:path w="2087879" h="142875">
                  <a:moveTo>
                    <a:pt x="0" y="35725"/>
                  </a:moveTo>
                  <a:lnTo>
                    <a:pt x="2016125" y="35725"/>
                  </a:lnTo>
                  <a:lnTo>
                    <a:pt x="2016125" y="0"/>
                  </a:lnTo>
                  <a:lnTo>
                    <a:pt x="2087626" y="71437"/>
                  </a:lnTo>
                  <a:lnTo>
                    <a:pt x="2016125" y="142875"/>
                  </a:lnTo>
                  <a:lnTo>
                    <a:pt x="2016125" y="107149"/>
                  </a:lnTo>
                  <a:lnTo>
                    <a:pt x="0" y="107149"/>
                  </a:lnTo>
                  <a:lnTo>
                    <a:pt x="0" y="35725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878650" y="3480501"/>
            <a:ext cx="5080635" cy="689610"/>
            <a:chOff x="1878650" y="3480501"/>
            <a:chExt cx="5080635" cy="689610"/>
          </a:xfrm>
        </p:grpSpPr>
        <p:sp>
          <p:nvSpPr>
            <p:cNvPr id="27" name="object 27"/>
            <p:cNvSpPr/>
            <p:nvPr/>
          </p:nvSpPr>
          <p:spPr>
            <a:xfrm>
              <a:off x="1898650" y="3500501"/>
              <a:ext cx="5040630" cy="649605"/>
            </a:xfrm>
            <a:custGeom>
              <a:avLst/>
              <a:gdLst/>
              <a:ahLst/>
              <a:cxnLst/>
              <a:rect l="l" t="t" r="r" b="b"/>
              <a:pathLst>
                <a:path w="5040630" h="649604">
                  <a:moveTo>
                    <a:pt x="4932045" y="0"/>
                  </a:moveTo>
                  <a:lnTo>
                    <a:pt x="108204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4"/>
                  </a:lnTo>
                  <a:lnTo>
                    <a:pt x="0" y="541019"/>
                  </a:lnTo>
                  <a:lnTo>
                    <a:pt x="8495" y="583108"/>
                  </a:lnTo>
                  <a:lnTo>
                    <a:pt x="31670" y="617505"/>
                  </a:lnTo>
                  <a:lnTo>
                    <a:pt x="66061" y="640711"/>
                  </a:lnTo>
                  <a:lnTo>
                    <a:pt x="108204" y="649224"/>
                  </a:lnTo>
                  <a:lnTo>
                    <a:pt x="4932045" y="649224"/>
                  </a:lnTo>
                  <a:lnTo>
                    <a:pt x="4974187" y="640711"/>
                  </a:lnTo>
                  <a:lnTo>
                    <a:pt x="5008578" y="617505"/>
                  </a:lnTo>
                  <a:lnTo>
                    <a:pt x="5031753" y="583108"/>
                  </a:lnTo>
                  <a:lnTo>
                    <a:pt x="5040376" y="541019"/>
                  </a:lnTo>
                  <a:lnTo>
                    <a:pt x="5040249" y="108204"/>
                  </a:lnTo>
                  <a:lnTo>
                    <a:pt x="5031807" y="66061"/>
                  </a:lnTo>
                  <a:lnTo>
                    <a:pt x="5008626" y="31670"/>
                  </a:lnTo>
                  <a:lnTo>
                    <a:pt x="4974205" y="8495"/>
                  </a:lnTo>
                  <a:lnTo>
                    <a:pt x="4932045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98650" y="3500501"/>
              <a:ext cx="5040630" cy="649605"/>
            </a:xfrm>
            <a:custGeom>
              <a:avLst/>
              <a:gdLst/>
              <a:ahLst/>
              <a:cxnLst/>
              <a:rect l="l" t="t" r="r" b="b"/>
              <a:pathLst>
                <a:path w="5040630" h="649604">
                  <a:moveTo>
                    <a:pt x="0" y="108204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4" y="0"/>
                  </a:lnTo>
                  <a:lnTo>
                    <a:pt x="4932045" y="0"/>
                  </a:lnTo>
                  <a:lnTo>
                    <a:pt x="4974205" y="8495"/>
                  </a:lnTo>
                  <a:lnTo>
                    <a:pt x="5008626" y="31670"/>
                  </a:lnTo>
                  <a:lnTo>
                    <a:pt x="5031807" y="66061"/>
                  </a:lnTo>
                  <a:lnTo>
                    <a:pt x="5040249" y="108204"/>
                  </a:lnTo>
                  <a:lnTo>
                    <a:pt x="5040376" y="541019"/>
                  </a:lnTo>
                  <a:lnTo>
                    <a:pt x="5031753" y="583108"/>
                  </a:lnTo>
                  <a:lnTo>
                    <a:pt x="5008578" y="617505"/>
                  </a:lnTo>
                  <a:lnTo>
                    <a:pt x="4974187" y="640711"/>
                  </a:lnTo>
                  <a:lnTo>
                    <a:pt x="4932045" y="649224"/>
                  </a:lnTo>
                  <a:lnTo>
                    <a:pt x="108204" y="649224"/>
                  </a:lnTo>
                  <a:lnTo>
                    <a:pt x="66061" y="640711"/>
                  </a:lnTo>
                  <a:lnTo>
                    <a:pt x="31670" y="617505"/>
                  </a:lnTo>
                  <a:lnTo>
                    <a:pt x="8495" y="583108"/>
                  </a:lnTo>
                  <a:lnTo>
                    <a:pt x="0" y="541019"/>
                  </a:lnTo>
                  <a:lnTo>
                    <a:pt x="0" y="108204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659126" y="3669919"/>
            <a:ext cx="35166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Сроки-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течение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рабочего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дня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876" y="999236"/>
            <a:ext cx="6143193" cy="3592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632585"/>
            <a:ext cx="7058025" cy="2877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355215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Trebuchet MS"/>
                <a:cs typeface="Trebuchet MS"/>
              </a:rPr>
              <a:t>В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случае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визирования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проекта </a:t>
            </a:r>
            <a:r>
              <a:rPr sz="2600" dirty="0">
                <a:latin typeface="Trebuchet MS"/>
                <a:cs typeface="Trebuchet MS"/>
              </a:rPr>
              <a:t>специалистами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ГПУ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визами:</a:t>
            </a:r>
            <a:endParaRPr sz="2600">
              <a:latin typeface="Trebuchet MS"/>
              <a:cs typeface="Trebuchet MS"/>
            </a:endParaRPr>
          </a:p>
          <a:p>
            <a:pPr marL="12700" marR="246379">
              <a:lnSpc>
                <a:spcPct val="100000"/>
              </a:lnSpc>
              <a:spcBef>
                <a:spcPts val="595"/>
              </a:spcBef>
            </a:pPr>
            <a:r>
              <a:rPr sz="2600" dirty="0">
                <a:latin typeface="Trebuchet MS"/>
                <a:cs typeface="Trebuchet MS"/>
              </a:rPr>
              <a:t>1)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«</a:t>
            </a:r>
            <a:r>
              <a:rPr sz="2600" b="1" dirty="0">
                <a:latin typeface="Trebuchet MS"/>
                <a:cs typeface="Trebuchet MS"/>
              </a:rPr>
              <a:t>С</a:t>
            </a:r>
            <a:r>
              <a:rPr sz="2600" b="1" spc="-2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отрицательным</a:t>
            </a:r>
            <a:r>
              <a:rPr sz="2600" b="1" spc="-6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заключением</a:t>
            </a:r>
            <a:r>
              <a:rPr sz="2600" dirty="0">
                <a:latin typeface="Trebuchet MS"/>
                <a:cs typeface="Trebuchet MS"/>
              </a:rPr>
              <a:t>»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– </a:t>
            </a:r>
            <a:r>
              <a:rPr sz="2600" dirty="0">
                <a:latin typeface="Trebuchet MS"/>
                <a:cs typeface="Trebuchet MS"/>
              </a:rPr>
              <a:t>исполнитель</a:t>
            </a:r>
            <a:r>
              <a:rPr sz="2600" spc="-8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устраняет</a:t>
            </a:r>
            <a:r>
              <a:rPr sz="2600" spc="-8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замечания,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создает </a:t>
            </a:r>
            <a:r>
              <a:rPr sz="2600" b="1" dirty="0">
                <a:latin typeface="Trebuchet MS"/>
                <a:cs typeface="Trebuchet MS"/>
              </a:rPr>
              <a:t>очередную</a:t>
            </a:r>
            <a:r>
              <a:rPr sz="2600" b="1" spc="-6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версию</a:t>
            </a:r>
            <a:r>
              <a:rPr sz="2600" b="1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проекта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правового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акта </a:t>
            </a:r>
            <a:r>
              <a:rPr sz="2600" b="1" dirty="0">
                <a:latin typeface="Trebuchet MS"/>
                <a:cs typeface="Trebuchet MS"/>
              </a:rPr>
              <a:t>и</a:t>
            </a:r>
            <a:r>
              <a:rPr sz="2600" b="1" spc="-2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направляет</a:t>
            </a:r>
            <a:r>
              <a:rPr sz="2600" b="1" spc="-2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ее</a:t>
            </a:r>
            <a:r>
              <a:rPr sz="2600" b="1" spc="-5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начальнику</a:t>
            </a:r>
            <a:r>
              <a:rPr sz="2600" b="1" spc="-3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отдела</a:t>
            </a:r>
            <a:r>
              <a:rPr sz="2600" b="1" spc="-30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по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b="1" dirty="0">
                <a:latin typeface="Trebuchet MS"/>
                <a:cs typeface="Trebuchet MS"/>
              </a:rPr>
              <a:t>работе</a:t>
            </a:r>
            <a:r>
              <a:rPr sz="2600" b="1" spc="-8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с</a:t>
            </a:r>
            <a:r>
              <a:rPr sz="2600" b="1" spc="-4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распорядительными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документами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216" y="4881392"/>
            <a:ext cx="1143516" cy="171210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751775" y="4773676"/>
            <a:ext cx="4819650" cy="1824355"/>
            <a:chOff x="2751775" y="4773676"/>
            <a:chExt cx="4819650" cy="1824355"/>
          </a:xfrm>
        </p:grpSpPr>
        <p:sp>
          <p:nvSpPr>
            <p:cNvPr id="6" name="object 6"/>
            <p:cNvSpPr/>
            <p:nvPr/>
          </p:nvSpPr>
          <p:spPr>
            <a:xfrm>
              <a:off x="2771775" y="5589587"/>
              <a:ext cx="2087880" cy="142875"/>
            </a:xfrm>
            <a:custGeom>
              <a:avLst/>
              <a:gdLst/>
              <a:ahLst/>
              <a:cxnLst/>
              <a:rect l="l" t="t" r="r" b="b"/>
              <a:pathLst>
                <a:path w="2087879" h="142875">
                  <a:moveTo>
                    <a:pt x="2016125" y="0"/>
                  </a:moveTo>
                  <a:lnTo>
                    <a:pt x="2016125" y="35725"/>
                  </a:lnTo>
                  <a:lnTo>
                    <a:pt x="0" y="35725"/>
                  </a:lnTo>
                  <a:lnTo>
                    <a:pt x="0" y="107149"/>
                  </a:lnTo>
                  <a:lnTo>
                    <a:pt x="2016125" y="107149"/>
                  </a:lnTo>
                  <a:lnTo>
                    <a:pt x="2016125" y="142875"/>
                  </a:lnTo>
                  <a:lnTo>
                    <a:pt x="2087626" y="71437"/>
                  </a:lnTo>
                  <a:lnTo>
                    <a:pt x="2016125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71775" y="5589587"/>
              <a:ext cx="2087880" cy="142875"/>
            </a:xfrm>
            <a:custGeom>
              <a:avLst/>
              <a:gdLst/>
              <a:ahLst/>
              <a:cxnLst/>
              <a:rect l="l" t="t" r="r" b="b"/>
              <a:pathLst>
                <a:path w="2087879" h="142875">
                  <a:moveTo>
                    <a:pt x="0" y="35725"/>
                  </a:moveTo>
                  <a:lnTo>
                    <a:pt x="2016125" y="35725"/>
                  </a:lnTo>
                  <a:lnTo>
                    <a:pt x="2016125" y="0"/>
                  </a:lnTo>
                  <a:lnTo>
                    <a:pt x="2087626" y="71437"/>
                  </a:lnTo>
                  <a:lnTo>
                    <a:pt x="2016125" y="142875"/>
                  </a:lnTo>
                  <a:lnTo>
                    <a:pt x="2016125" y="107149"/>
                  </a:lnTo>
                  <a:lnTo>
                    <a:pt x="0" y="107149"/>
                  </a:lnTo>
                  <a:lnTo>
                    <a:pt x="0" y="35725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4001" y="4773676"/>
              <a:ext cx="2736850" cy="18239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90" y="427482"/>
            <a:ext cx="714692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0" dirty="0">
                <a:latin typeface="Trebuchet MS"/>
                <a:cs typeface="Trebuchet MS"/>
              </a:rPr>
              <a:t>В</a:t>
            </a:r>
            <a:r>
              <a:rPr sz="2600" b="0" spc="-25" dirty="0">
                <a:latin typeface="Trebuchet MS"/>
                <a:cs typeface="Trebuchet MS"/>
              </a:rPr>
              <a:t> </a:t>
            </a:r>
            <a:r>
              <a:rPr sz="2600" b="0" dirty="0">
                <a:latin typeface="Trebuchet MS"/>
                <a:cs typeface="Trebuchet MS"/>
              </a:rPr>
              <a:t>случае</a:t>
            </a:r>
            <a:r>
              <a:rPr sz="2600" b="0" spc="-55" dirty="0">
                <a:latin typeface="Trebuchet MS"/>
                <a:cs typeface="Trebuchet MS"/>
              </a:rPr>
              <a:t> </a:t>
            </a:r>
            <a:r>
              <a:rPr sz="2600" b="0" dirty="0">
                <a:latin typeface="Trebuchet MS"/>
                <a:cs typeface="Trebuchet MS"/>
              </a:rPr>
              <a:t>визирования</a:t>
            </a:r>
            <a:r>
              <a:rPr sz="2600" b="0" spc="-50" dirty="0">
                <a:latin typeface="Trebuchet MS"/>
                <a:cs typeface="Trebuchet MS"/>
              </a:rPr>
              <a:t> </a:t>
            </a:r>
            <a:r>
              <a:rPr sz="2600" b="0" dirty="0">
                <a:latin typeface="Trebuchet MS"/>
                <a:cs typeface="Trebuchet MS"/>
              </a:rPr>
              <a:t>проекта</a:t>
            </a:r>
            <a:r>
              <a:rPr sz="2600" b="0" spc="-25" dirty="0">
                <a:latin typeface="Trebuchet MS"/>
                <a:cs typeface="Trebuchet MS"/>
              </a:rPr>
              <a:t> </a:t>
            </a:r>
            <a:r>
              <a:rPr sz="2600" b="0" spc="-10" dirty="0">
                <a:latin typeface="Trebuchet MS"/>
                <a:cs typeface="Trebuchet MS"/>
              </a:rPr>
              <a:t>специалистами </a:t>
            </a:r>
            <a:r>
              <a:rPr sz="2600" b="0" dirty="0">
                <a:latin typeface="Trebuchet MS"/>
                <a:cs typeface="Trebuchet MS"/>
              </a:rPr>
              <a:t>ГПУ</a:t>
            </a:r>
            <a:r>
              <a:rPr sz="2600" b="0" spc="-25" dirty="0">
                <a:latin typeface="Trebuchet MS"/>
                <a:cs typeface="Trebuchet MS"/>
              </a:rPr>
              <a:t> </a:t>
            </a:r>
            <a:r>
              <a:rPr sz="2600" b="0" spc="-10" dirty="0">
                <a:latin typeface="Trebuchet MS"/>
                <a:cs typeface="Trebuchet MS"/>
              </a:rPr>
              <a:t>визами: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1299209"/>
            <a:ext cx="762000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rebuchet MS"/>
                <a:cs typeface="Trebuchet MS"/>
              </a:rPr>
              <a:t>2)</a:t>
            </a:r>
            <a:r>
              <a:rPr sz="2000" spc="270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«</a:t>
            </a:r>
            <a:r>
              <a:rPr sz="2000" b="1" dirty="0">
                <a:latin typeface="Trebuchet MS"/>
                <a:cs typeface="Trebuchet MS"/>
              </a:rPr>
              <a:t>С</a:t>
            </a:r>
            <a:r>
              <a:rPr sz="2000" b="1" spc="270" dirty="0">
                <a:latin typeface="Trebuchet MS"/>
                <a:cs typeface="Trebuchet MS"/>
              </a:rPr>
              <a:t>  </a:t>
            </a:r>
            <a:r>
              <a:rPr sz="2000" b="1" dirty="0">
                <a:latin typeface="Trebuchet MS"/>
                <a:cs typeface="Trebuchet MS"/>
              </a:rPr>
              <a:t>замечаниями</a:t>
            </a:r>
            <a:r>
              <a:rPr sz="2000" dirty="0">
                <a:latin typeface="Trebuchet MS"/>
                <a:cs typeface="Trebuchet MS"/>
              </a:rPr>
              <a:t>»</a:t>
            </a:r>
            <a:r>
              <a:rPr sz="2000" spc="280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–</a:t>
            </a:r>
            <a:r>
              <a:rPr sz="2000" spc="270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исполнитель</a:t>
            </a:r>
            <a:r>
              <a:rPr sz="2000" spc="270" dirty="0">
                <a:latin typeface="Trebuchet MS"/>
                <a:cs typeface="Trebuchet MS"/>
              </a:rPr>
              <a:t>  </a:t>
            </a:r>
            <a:r>
              <a:rPr sz="2000" b="1" dirty="0">
                <a:latin typeface="Trebuchet MS"/>
                <a:cs typeface="Trebuchet MS"/>
              </a:rPr>
              <a:t>создает</a:t>
            </a:r>
            <a:r>
              <a:rPr sz="2000" b="1" spc="265" dirty="0">
                <a:latin typeface="Trebuchet MS"/>
                <a:cs typeface="Trebuchet MS"/>
              </a:rPr>
              <a:t>  </a:t>
            </a:r>
            <a:r>
              <a:rPr sz="2000" b="1" spc="-10" dirty="0">
                <a:latin typeface="Trebuchet MS"/>
                <a:cs typeface="Trebuchet MS"/>
              </a:rPr>
              <a:t>очередную </a:t>
            </a:r>
            <a:r>
              <a:rPr sz="2000" b="1" dirty="0">
                <a:latin typeface="Trebuchet MS"/>
                <a:cs typeface="Trebuchet MS"/>
              </a:rPr>
              <a:t>версию</a:t>
            </a:r>
            <a:r>
              <a:rPr sz="2000" b="1" spc="-30" dirty="0">
                <a:latin typeface="Trebuchet MS"/>
                <a:cs typeface="Trebuchet MS"/>
              </a:rPr>
              <a:t>  </a:t>
            </a:r>
            <a:r>
              <a:rPr sz="2000" b="1" dirty="0">
                <a:latin typeface="Trebuchet MS"/>
                <a:cs typeface="Trebuchet MS"/>
              </a:rPr>
              <a:t>проекта</a:t>
            </a:r>
            <a:r>
              <a:rPr sz="2000" b="1" spc="-20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правового</a:t>
            </a:r>
            <a:r>
              <a:rPr sz="2000" spc="-20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акта,</a:t>
            </a:r>
            <a:r>
              <a:rPr sz="2000" spc="-20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в</a:t>
            </a:r>
            <a:r>
              <a:rPr sz="2000" spc="-25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которой</a:t>
            </a:r>
            <a:r>
              <a:rPr sz="2000" spc="-25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для</a:t>
            </a:r>
            <a:r>
              <a:rPr sz="2000" spc="-25" dirty="0">
                <a:latin typeface="Trebuchet MS"/>
                <a:cs typeface="Trebuchet MS"/>
              </a:rPr>
              <a:t>  </a:t>
            </a:r>
            <a:r>
              <a:rPr sz="2000" spc="-10" dirty="0">
                <a:latin typeface="Trebuchet MS"/>
                <a:cs typeface="Trebuchet MS"/>
              </a:rPr>
              <a:t>устранения </a:t>
            </a:r>
            <a:r>
              <a:rPr sz="2000" dirty="0">
                <a:latin typeface="Trebuchet MS"/>
                <a:cs typeface="Trebuchet MS"/>
              </a:rPr>
              <a:t>замечаний</a:t>
            </a:r>
            <a:r>
              <a:rPr sz="2000" spc="440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осуществляет</a:t>
            </a:r>
            <a:r>
              <a:rPr sz="2000" spc="455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редактирование</a:t>
            </a:r>
            <a:r>
              <a:rPr sz="2000" spc="445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файла</a:t>
            </a:r>
            <a:r>
              <a:rPr sz="2000" spc="450" dirty="0">
                <a:latin typeface="Trebuchet MS"/>
                <a:cs typeface="Trebuchet MS"/>
              </a:rPr>
              <a:t>  </a:t>
            </a:r>
            <a:r>
              <a:rPr sz="2000" spc="-10" dirty="0">
                <a:latin typeface="Trebuchet MS"/>
                <a:cs typeface="Trebuchet MS"/>
              </a:rPr>
              <a:t>проекта </a:t>
            </a:r>
            <a:r>
              <a:rPr sz="2000" dirty="0">
                <a:latin typeface="Trebuchet MS"/>
                <a:cs typeface="Trebuchet MS"/>
              </a:rPr>
              <a:t>правового</a:t>
            </a:r>
            <a:r>
              <a:rPr sz="2000" spc="40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акта,</a:t>
            </a:r>
            <a:r>
              <a:rPr sz="2000" spc="45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и</a:t>
            </a:r>
            <a:r>
              <a:rPr sz="2000" spc="45" dirty="0">
                <a:latin typeface="Trebuchet MS"/>
                <a:cs typeface="Trebuchet MS"/>
              </a:rPr>
              <a:t>  </a:t>
            </a:r>
            <a:r>
              <a:rPr sz="2000" b="1" dirty="0">
                <a:latin typeface="Trebuchet MS"/>
                <a:cs typeface="Trebuchet MS"/>
              </a:rPr>
              <a:t>в</a:t>
            </a:r>
            <a:r>
              <a:rPr sz="2000" b="1" spc="45" dirty="0">
                <a:latin typeface="Trebuchet MS"/>
                <a:cs typeface="Trebuchet MS"/>
              </a:rPr>
              <a:t>  </a:t>
            </a:r>
            <a:r>
              <a:rPr sz="2000" b="1" dirty="0">
                <a:latin typeface="Trebuchet MS"/>
                <a:cs typeface="Trebuchet MS"/>
              </a:rPr>
              <a:t>случае</a:t>
            </a:r>
            <a:r>
              <a:rPr sz="2000" b="1" spc="50" dirty="0">
                <a:latin typeface="Trebuchet MS"/>
                <a:cs typeface="Trebuchet MS"/>
              </a:rPr>
              <a:t>  </a:t>
            </a:r>
            <a:r>
              <a:rPr sz="2000" b="1" dirty="0">
                <a:latin typeface="Trebuchet MS"/>
                <a:cs typeface="Trebuchet MS"/>
              </a:rPr>
              <a:t>отсутствия</a:t>
            </a:r>
            <a:r>
              <a:rPr sz="2000" b="1" spc="40" dirty="0">
                <a:latin typeface="Trebuchet MS"/>
                <a:cs typeface="Trebuchet MS"/>
              </a:rPr>
              <a:t>  </a:t>
            </a:r>
            <a:r>
              <a:rPr sz="2000" b="1" dirty="0">
                <a:latin typeface="Trebuchet MS"/>
                <a:cs typeface="Trebuchet MS"/>
              </a:rPr>
              <a:t>правок,</a:t>
            </a:r>
            <a:r>
              <a:rPr sz="2000" b="1" spc="45" dirty="0">
                <a:latin typeface="Trebuchet MS"/>
                <a:cs typeface="Trebuchet MS"/>
              </a:rPr>
              <a:t>  </a:t>
            </a:r>
            <a:r>
              <a:rPr sz="2000" b="1" spc="-10" dirty="0">
                <a:latin typeface="Trebuchet MS"/>
                <a:cs typeface="Trebuchet MS"/>
              </a:rPr>
              <a:t>имеющих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2518663"/>
            <a:ext cx="762063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2220595" algn="l"/>
                <a:tab pos="3672840" algn="l"/>
                <a:tab pos="5305425" algn="l"/>
                <a:tab pos="5808345" algn="l"/>
                <a:tab pos="6302375" algn="l"/>
              </a:tabLst>
            </a:pPr>
            <a:r>
              <a:rPr sz="2000" b="1" spc="-10" dirty="0">
                <a:latin typeface="Trebuchet MS"/>
                <a:cs typeface="Trebuchet MS"/>
              </a:rPr>
              <a:t>концептуальное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-10" dirty="0">
                <a:latin typeface="Trebuchet MS"/>
                <a:cs typeface="Trebuchet MS"/>
              </a:rPr>
              <a:t>значение,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-10" dirty="0">
                <a:latin typeface="Trebuchet MS"/>
                <a:cs typeface="Trebuchet MS"/>
              </a:rPr>
              <a:t>направляет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-25" dirty="0">
                <a:latin typeface="Trebuchet MS"/>
                <a:cs typeface="Trebuchet MS"/>
              </a:rPr>
              <a:t>ее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-25" dirty="0">
                <a:latin typeface="Trebuchet MS"/>
                <a:cs typeface="Trebuchet MS"/>
              </a:rPr>
              <a:t>на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-10" dirty="0">
                <a:latin typeface="Trebuchet MS"/>
                <a:cs typeface="Trebuchet MS"/>
              </a:rPr>
              <a:t>повторное</a:t>
            </a:r>
            <a:endParaRPr sz="20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</a:pPr>
            <a:r>
              <a:rPr sz="2000" b="1" spc="-10" dirty="0">
                <a:latin typeface="Trebuchet MS"/>
                <a:cs typeface="Trebuchet MS"/>
              </a:rPr>
              <a:t>указанную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90" y="2823413"/>
            <a:ext cx="61169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97050" algn="l"/>
                <a:tab pos="3561079" algn="l"/>
                <a:tab pos="4323080" algn="l"/>
              </a:tabLst>
            </a:pPr>
            <a:r>
              <a:rPr sz="2000" b="1" spc="-10" dirty="0">
                <a:latin typeface="Trebuchet MS"/>
                <a:cs typeface="Trebuchet MS"/>
              </a:rPr>
              <a:t>визирование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-10" dirty="0">
                <a:latin typeface="Trebuchet MS"/>
                <a:cs typeface="Trebuchet MS"/>
              </a:rPr>
              <a:t>специалисту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-20" dirty="0">
                <a:latin typeface="Trebuchet MS"/>
                <a:cs typeface="Trebuchet MS"/>
              </a:rPr>
              <a:t>ГПУ,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-10" dirty="0">
                <a:latin typeface="Trebuchet MS"/>
                <a:cs typeface="Trebuchet MS"/>
              </a:rPr>
              <a:t>поставившему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rebuchet MS"/>
                <a:cs typeface="Trebuchet MS"/>
              </a:rPr>
              <a:t>визу</a:t>
            </a:r>
            <a:r>
              <a:rPr sz="2000" spc="-10" dirty="0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3509517"/>
            <a:ext cx="7623809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rebuchet MS"/>
                <a:cs typeface="Trebuchet MS"/>
              </a:rPr>
              <a:t>В</a:t>
            </a:r>
            <a:r>
              <a:rPr sz="2000" spc="145" dirty="0">
                <a:latin typeface="Trebuchet MS"/>
                <a:cs typeface="Trebuchet MS"/>
              </a:rPr>
              <a:t>   </a:t>
            </a:r>
            <a:r>
              <a:rPr sz="2000" dirty="0">
                <a:latin typeface="Trebuchet MS"/>
                <a:cs typeface="Trebuchet MS"/>
              </a:rPr>
              <a:t>случае</a:t>
            </a:r>
            <a:r>
              <a:rPr sz="2000" spc="150" dirty="0">
                <a:latin typeface="Trebuchet MS"/>
                <a:cs typeface="Trebuchet MS"/>
              </a:rPr>
              <a:t>   </a:t>
            </a:r>
            <a:r>
              <a:rPr sz="2000" dirty="0">
                <a:latin typeface="Trebuchet MS"/>
                <a:cs typeface="Trebuchet MS"/>
              </a:rPr>
              <a:t>внесения</a:t>
            </a:r>
            <a:r>
              <a:rPr sz="2000" spc="135" dirty="0">
                <a:latin typeface="Trebuchet MS"/>
                <a:cs typeface="Trebuchet MS"/>
              </a:rPr>
              <a:t>   </a:t>
            </a:r>
            <a:r>
              <a:rPr sz="2000" dirty="0">
                <a:latin typeface="Trebuchet MS"/>
                <a:cs typeface="Trebuchet MS"/>
              </a:rPr>
              <a:t>правок,</a:t>
            </a:r>
            <a:r>
              <a:rPr sz="2000" spc="150" dirty="0">
                <a:latin typeface="Trebuchet MS"/>
                <a:cs typeface="Trebuchet MS"/>
              </a:rPr>
              <a:t>   </a:t>
            </a:r>
            <a:r>
              <a:rPr sz="2000" b="1" dirty="0">
                <a:latin typeface="Trebuchet MS"/>
                <a:cs typeface="Trebuchet MS"/>
              </a:rPr>
              <a:t>имеющих</a:t>
            </a:r>
            <a:r>
              <a:rPr sz="2000" b="1" spc="155" dirty="0">
                <a:latin typeface="Trebuchet MS"/>
                <a:cs typeface="Trebuchet MS"/>
              </a:rPr>
              <a:t>   </a:t>
            </a:r>
            <a:r>
              <a:rPr sz="2000" b="1" spc="-10" dirty="0">
                <a:latin typeface="Trebuchet MS"/>
                <a:cs typeface="Trebuchet MS"/>
              </a:rPr>
              <a:t>концептуальное </a:t>
            </a:r>
            <a:r>
              <a:rPr sz="2000" b="1" dirty="0">
                <a:latin typeface="Trebuchet MS"/>
                <a:cs typeface="Trebuchet MS"/>
              </a:rPr>
              <a:t>значение</a:t>
            </a:r>
            <a:r>
              <a:rPr sz="2000" dirty="0">
                <a:latin typeface="Trebuchet MS"/>
                <a:cs typeface="Trebuchet MS"/>
              </a:rPr>
              <a:t>,</a:t>
            </a:r>
            <a:r>
              <a:rPr sz="2000" spc="90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перед</a:t>
            </a:r>
            <a:r>
              <a:rPr sz="2000" spc="95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направлением</a:t>
            </a:r>
            <a:r>
              <a:rPr sz="2000" spc="95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очередной</a:t>
            </a:r>
            <a:r>
              <a:rPr sz="2000" spc="95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версии</a:t>
            </a:r>
            <a:r>
              <a:rPr sz="2000" spc="95" dirty="0">
                <a:latin typeface="Trebuchet MS"/>
                <a:cs typeface="Trebuchet MS"/>
              </a:rPr>
              <a:t>  </a:t>
            </a:r>
            <a:r>
              <a:rPr sz="2000" spc="-10" dirty="0">
                <a:latin typeface="Trebuchet MS"/>
                <a:cs typeface="Trebuchet MS"/>
              </a:rPr>
              <a:t>проекта </a:t>
            </a:r>
            <a:r>
              <a:rPr sz="2000" dirty="0">
                <a:latin typeface="Trebuchet MS"/>
                <a:cs typeface="Trebuchet MS"/>
              </a:rPr>
              <a:t>правового</a:t>
            </a:r>
            <a:r>
              <a:rPr sz="2000" spc="20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акта</a:t>
            </a:r>
            <a:r>
              <a:rPr sz="2000" spc="25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специалисту</a:t>
            </a:r>
            <a:r>
              <a:rPr sz="2000" spc="20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ГПУ</a:t>
            </a:r>
            <a:r>
              <a:rPr sz="2000" spc="20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на</a:t>
            </a:r>
            <a:r>
              <a:rPr sz="2000" spc="15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повторное</a:t>
            </a:r>
            <a:r>
              <a:rPr sz="2000" spc="10" dirty="0">
                <a:latin typeface="Trebuchet MS"/>
                <a:cs typeface="Trebuchet MS"/>
              </a:rPr>
              <a:t>  </a:t>
            </a:r>
            <a:r>
              <a:rPr sz="2000" spc="-10" dirty="0">
                <a:latin typeface="Trebuchet MS"/>
                <a:cs typeface="Trebuchet MS"/>
              </a:rPr>
              <a:t>визирование </a:t>
            </a:r>
            <a:r>
              <a:rPr sz="2000" b="1" dirty="0">
                <a:latin typeface="Trebuchet MS"/>
                <a:cs typeface="Trebuchet MS"/>
              </a:rPr>
              <a:t>исполнитель</a:t>
            </a:r>
            <a:r>
              <a:rPr sz="2000" b="1" spc="105" dirty="0">
                <a:latin typeface="Trebuchet MS"/>
                <a:cs typeface="Trebuchet MS"/>
              </a:rPr>
              <a:t>  </a:t>
            </a:r>
            <a:r>
              <a:rPr sz="2000" b="1" dirty="0">
                <a:latin typeface="Trebuchet MS"/>
                <a:cs typeface="Trebuchet MS"/>
              </a:rPr>
              <a:t>визирует</a:t>
            </a:r>
            <a:r>
              <a:rPr sz="2000" b="1" spc="10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проект</a:t>
            </a:r>
            <a:r>
              <a:rPr sz="2000" b="1" spc="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правового</a:t>
            </a:r>
            <a:r>
              <a:rPr sz="2000" b="1" spc="10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акта</a:t>
            </a:r>
            <a:r>
              <a:rPr sz="2000" b="1" spc="10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у</a:t>
            </a:r>
            <a:r>
              <a:rPr sz="2000" b="1" spc="8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инициатора </a:t>
            </a:r>
            <a:r>
              <a:rPr sz="2000" b="1" dirty="0">
                <a:latin typeface="Trebuchet MS"/>
                <a:cs typeface="Trebuchet MS"/>
              </a:rPr>
              <a:t>и</a:t>
            </a:r>
            <a:r>
              <a:rPr sz="2000" b="1" spc="-40" dirty="0">
                <a:latin typeface="Trebuchet MS"/>
                <a:cs typeface="Trebuchet MS"/>
              </a:rPr>
              <a:t>  </a:t>
            </a:r>
            <a:r>
              <a:rPr sz="2000" b="1" dirty="0">
                <a:latin typeface="Trebuchet MS"/>
                <a:cs typeface="Trebuchet MS"/>
              </a:rPr>
              <a:t>заинтересованных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лиц.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616" y="5141742"/>
            <a:ext cx="1143516" cy="171210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627248" y="5177535"/>
            <a:ext cx="2232660" cy="103505"/>
          </a:xfrm>
          <a:custGeom>
            <a:avLst/>
            <a:gdLst/>
            <a:ahLst/>
            <a:cxnLst/>
            <a:rect l="l" t="t" r="r" b="b"/>
            <a:pathLst>
              <a:path w="2232660" h="103504">
                <a:moveTo>
                  <a:pt x="2206915" y="51688"/>
                </a:moveTo>
                <a:lnTo>
                  <a:pt x="2137029" y="92455"/>
                </a:lnTo>
                <a:lnTo>
                  <a:pt x="2136013" y="96265"/>
                </a:lnTo>
                <a:lnTo>
                  <a:pt x="2139568" y="102361"/>
                </a:lnTo>
                <a:lnTo>
                  <a:pt x="2143505" y="103377"/>
                </a:lnTo>
                <a:lnTo>
                  <a:pt x="2221261" y="58038"/>
                </a:lnTo>
                <a:lnTo>
                  <a:pt x="2219579" y="58038"/>
                </a:lnTo>
                <a:lnTo>
                  <a:pt x="2219579" y="57150"/>
                </a:lnTo>
                <a:lnTo>
                  <a:pt x="2216277" y="57150"/>
                </a:lnTo>
                <a:lnTo>
                  <a:pt x="2206915" y="51688"/>
                </a:lnTo>
                <a:close/>
              </a:path>
              <a:path w="2232660" h="103504">
                <a:moveTo>
                  <a:pt x="2196029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196029" y="58038"/>
                </a:lnTo>
                <a:lnTo>
                  <a:pt x="2206915" y="51688"/>
                </a:lnTo>
                <a:lnTo>
                  <a:pt x="2196029" y="45338"/>
                </a:lnTo>
                <a:close/>
              </a:path>
              <a:path w="2232660" h="103504">
                <a:moveTo>
                  <a:pt x="2221261" y="45338"/>
                </a:moveTo>
                <a:lnTo>
                  <a:pt x="2219579" y="45338"/>
                </a:lnTo>
                <a:lnTo>
                  <a:pt x="2219579" y="58038"/>
                </a:lnTo>
                <a:lnTo>
                  <a:pt x="2221261" y="58038"/>
                </a:lnTo>
                <a:lnTo>
                  <a:pt x="2232152" y="51688"/>
                </a:lnTo>
                <a:lnTo>
                  <a:pt x="2221261" y="45338"/>
                </a:lnTo>
                <a:close/>
              </a:path>
              <a:path w="2232660" h="103504">
                <a:moveTo>
                  <a:pt x="2216277" y="46227"/>
                </a:moveTo>
                <a:lnTo>
                  <a:pt x="2206915" y="51688"/>
                </a:lnTo>
                <a:lnTo>
                  <a:pt x="2216277" y="57150"/>
                </a:lnTo>
                <a:lnTo>
                  <a:pt x="2216277" y="46227"/>
                </a:lnTo>
                <a:close/>
              </a:path>
              <a:path w="2232660" h="103504">
                <a:moveTo>
                  <a:pt x="2219579" y="46227"/>
                </a:moveTo>
                <a:lnTo>
                  <a:pt x="2216277" y="46227"/>
                </a:lnTo>
                <a:lnTo>
                  <a:pt x="2216277" y="57150"/>
                </a:lnTo>
                <a:lnTo>
                  <a:pt x="2219579" y="57150"/>
                </a:lnTo>
                <a:lnTo>
                  <a:pt x="2219579" y="46227"/>
                </a:lnTo>
                <a:close/>
              </a:path>
              <a:path w="2232660" h="103504">
                <a:moveTo>
                  <a:pt x="2143505" y="0"/>
                </a:moveTo>
                <a:lnTo>
                  <a:pt x="2139568" y="1015"/>
                </a:lnTo>
                <a:lnTo>
                  <a:pt x="2136013" y="7112"/>
                </a:lnTo>
                <a:lnTo>
                  <a:pt x="2137029" y="10921"/>
                </a:lnTo>
                <a:lnTo>
                  <a:pt x="2206915" y="51688"/>
                </a:lnTo>
                <a:lnTo>
                  <a:pt x="2216277" y="46227"/>
                </a:lnTo>
                <a:lnTo>
                  <a:pt x="2219579" y="46227"/>
                </a:lnTo>
                <a:lnTo>
                  <a:pt x="2219579" y="45338"/>
                </a:lnTo>
                <a:lnTo>
                  <a:pt x="2221261" y="45338"/>
                </a:lnTo>
                <a:lnTo>
                  <a:pt x="2143505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51050" y="5157787"/>
            <a:ext cx="433705" cy="287655"/>
          </a:xfrm>
          <a:prstGeom prst="rect">
            <a:avLst/>
          </a:prstGeom>
          <a:solidFill>
            <a:srgbClr val="B83C68"/>
          </a:solidFill>
          <a:ln w="39999">
            <a:solidFill>
              <a:srgbClr val="852A49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34300" y="4762500"/>
            <a:ext cx="3856354" cy="1955164"/>
            <a:chOff x="2634300" y="4762500"/>
            <a:chExt cx="3856354" cy="1955164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0726" y="4762500"/>
              <a:ext cx="865187" cy="9001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00" y="5545137"/>
              <a:ext cx="981075" cy="9794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64633" y="5927153"/>
              <a:ext cx="149225" cy="271780"/>
            </a:xfrm>
            <a:custGeom>
              <a:avLst/>
              <a:gdLst/>
              <a:ahLst/>
              <a:cxnLst/>
              <a:rect l="l" t="t" r="r" b="b"/>
              <a:pathLst>
                <a:path w="149225" h="271779">
                  <a:moveTo>
                    <a:pt x="0" y="0"/>
                  </a:moveTo>
                  <a:lnTo>
                    <a:pt x="13207" y="135890"/>
                  </a:lnTo>
                  <a:lnTo>
                    <a:pt x="26542" y="271767"/>
                  </a:lnTo>
                  <a:lnTo>
                    <a:pt x="149097" y="122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06243" y="5927153"/>
              <a:ext cx="2507615" cy="367665"/>
            </a:xfrm>
            <a:custGeom>
              <a:avLst/>
              <a:gdLst/>
              <a:ahLst/>
              <a:cxnLst/>
              <a:rect l="l" t="t" r="r" b="b"/>
              <a:pathLst>
                <a:path w="2507615" h="367664">
                  <a:moveTo>
                    <a:pt x="0" y="367474"/>
                  </a:moveTo>
                  <a:lnTo>
                    <a:pt x="2371597" y="135890"/>
                  </a:lnTo>
                  <a:lnTo>
                    <a:pt x="2358390" y="0"/>
                  </a:lnTo>
                  <a:lnTo>
                    <a:pt x="2507487" y="122618"/>
                  </a:lnTo>
                  <a:lnTo>
                    <a:pt x="2384933" y="271767"/>
                  </a:lnTo>
                  <a:lnTo>
                    <a:pt x="2371597" y="135890"/>
                  </a:lnTo>
                  <a:lnTo>
                    <a:pt x="0" y="367474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54300" y="6481762"/>
              <a:ext cx="3816350" cy="215900"/>
            </a:xfrm>
            <a:custGeom>
              <a:avLst/>
              <a:gdLst/>
              <a:ahLst/>
              <a:cxnLst/>
              <a:rect l="l" t="t" r="r" b="b"/>
              <a:pathLst>
                <a:path w="3816350" h="215900">
                  <a:moveTo>
                    <a:pt x="3708400" y="0"/>
                  </a:moveTo>
                  <a:lnTo>
                    <a:pt x="3708400" y="53975"/>
                  </a:lnTo>
                  <a:lnTo>
                    <a:pt x="0" y="53975"/>
                  </a:lnTo>
                  <a:lnTo>
                    <a:pt x="0" y="161925"/>
                  </a:lnTo>
                  <a:lnTo>
                    <a:pt x="3708400" y="161925"/>
                  </a:lnTo>
                  <a:lnTo>
                    <a:pt x="3708400" y="215900"/>
                  </a:lnTo>
                  <a:lnTo>
                    <a:pt x="3816350" y="107950"/>
                  </a:lnTo>
                  <a:lnTo>
                    <a:pt x="37084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54300" y="6481762"/>
              <a:ext cx="3816350" cy="215900"/>
            </a:xfrm>
            <a:custGeom>
              <a:avLst/>
              <a:gdLst/>
              <a:ahLst/>
              <a:cxnLst/>
              <a:rect l="l" t="t" r="r" b="b"/>
              <a:pathLst>
                <a:path w="3816350" h="215900">
                  <a:moveTo>
                    <a:pt x="0" y="53975"/>
                  </a:moveTo>
                  <a:lnTo>
                    <a:pt x="3708400" y="53975"/>
                  </a:lnTo>
                  <a:lnTo>
                    <a:pt x="3708400" y="0"/>
                  </a:lnTo>
                  <a:lnTo>
                    <a:pt x="3816350" y="107950"/>
                  </a:lnTo>
                  <a:lnTo>
                    <a:pt x="3708400" y="215900"/>
                  </a:lnTo>
                  <a:lnTo>
                    <a:pt x="3708400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92325" y="6132512"/>
            <a:ext cx="392430" cy="457200"/>
          </a:xfrm>
          <a:prstGeom prst="rect">
            <a:avLst/>
          </a:prstGeom>
          <a:solidFill>
            <a:srgbClr val="B83C68"/>
          </a:solidFill>
          <a:ln w="39999">
            <a:solidFill>
              <a:srgbClr val="852A49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88125" y="5695950"/>
            <a:ext cx="1439799" cy="10461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8728"/>
            <a:ext cx="714692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0" dirty="0">
                <a:latin typeface="Trebuchet MS"/>
                <a:cs typeface="Trebuchet MS"/>
              </a:rPr>
              <a:t>В</a:t>
            </a:r>
            <a:r>
              <a:rPr sz="2600" b="0" spc="-25" dirty="0">
                <a:latin typeface="Trebuchet MS"/>
                <a:cs typeface="Trebuchet MS"/>
              </a:rPr>
              <a:t> </a:t>
            </a:r>
            <a:r>
              <a:rPr sz="2600" b="0" dirty="0">
                <a:latin typeface="Trebuchet MS"/>
                <a:cs typeface="Trebuchet MS"/>
              </a:rPr>
              <a:t>случае</a:t>
            </a:r>
            <a:r>
              <a:rPr sz="2600" b="0" spc="-55" dirty="0">
                <a:latin typeface="Trebuchet MS"/>
                <a:cs typeface="Trebuchet MS"/>
              </a:rPr>
              <a:t> </a:t>
            </a:r>
            <a:r>
              <a:rPr sz="2600" b="0" dirty="0">
                <a:latin typeface="Trebuchet MS"/>
                <a:cs typeface="Trebuchet MS"/>
              </a:rPr>
              <a:t>визирования</a:t>
            </a:r>
            <a:r>
              <a:rPr sz="2600" b="0" spc="-50" dirty="0">
                <a:latin typeface="Trebuchet MS"/>
                <a:cs typeface="Trebuchet MS"/>
              </a:rPr>
              <a:t> </a:t>
            </a:r>
            <a:r>
              <a:rPr sz="2600" b="0" dirty="0">
                <a:latin typeface="Trebuchet MS"/>
                <a:cs typeface="Trebuchet MS"/>
              </a:rPr>
              <a:t>проекта</a:t>
            </a:r>
            <a:r>
              <a:rPr sz="2600" b="0" spc="-25" dirty="0">
                <a:latin typeface="Trebuchet MS"/>
                <a:cs typeface="Trebuchet MS"/>
              </a:rPr>
              <a:t> </a:t>
            </a:r>
            <a:r>
              <a:rPr sz="2600" b="0" spc="-10" dirty="0">
                <a:latin typeface="Trebuchet MS"/>
                <a:cs typeface="Trebuchet MS"/>
              </a:rPr>
              <a:t>специалистами </a:t>
            </a:r>
            <a:r>
              <a:rPr sz="2600" b="0" dirty="0">
                <a:latin typeface="Trebuchet MS"/>
                <a:cs typeface="Trebuchet MS"/>
              </a:rPr>
              <a:t>ГПУ</a:t>
            </a:r>
            <a:r>
              <a:rPr sz="2600" b="0" spc="-25" dirty="0">
                <a:latin typeface="Trebuchet MS"/>
                <a:cs typeface="Trebuchet MS"/>
              </a:rPr>
              <a:t> </a:t>
            </a:r>
            <a:r>
              <a:rPr sz="2600" b="0" spc="-10" dirty="0">
                <a:latin typeface="Trebuchet MS"/>
                <a:cs typeface="Trebuchet MS"/>
              </a:rPr>
              <a:t>визами: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67789"/>
            <a:ext cx="74148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9105" algn="l"/>
                <a:tab pos="1329055" algn="l"/>
                <a:tab pos="3373120" algn="l"/>
                <a:tab pos="4260215" algn="l"/>
                <a:tab pos="4787900" algn="l"/>
                <a:tab pos="7280275" algn="l"/>
              </a:tabLst>
            </a:pPr>
            <a:r>
              <a:rPr sz="2600" spc="-25" dirty="0">
                <a:latin typeface="Trebuchet MS"/>
                <a:cs typeface="Trebuchet MS"/>
              </a:rPr>
              <a:t>3)</a:t>
            </a:r>
            <a:r>
              <a:rPr sz="2600" dirty="0">
                <a:latin typeface="Trebuchet MS"/>
                <a:cs typeface="Trebuchet MS"/>
              </a:rPr>
              <a:t>	</a:t>
            </a:r>
            <a:r>
              <a:rPr sz="2600" spc="-20" dirty="0">
                <a:latin typeface="Trebuchet MS"/>
                <a:cs typeface="Trebuchet MS"/>
              </a:rPr>
              <a:t>«</a:t>
            </a:r>
            <a:r>
              <a:rPr sz="2600" b="1" spc="-20" dirty="0">
                <a:latin typeface="Trebuchet MS"/>
                <a:cs typeface="Trebuchet MS"/>
              </a:rPr>
              <a:t>Без</a:t>
            </a:r>
            <a:r>
              <a:rPr sz="2600" b="1" dirty="0">
                <a:latin typeface="Trebuchet MS"/>
                <a:cs typeface="Trebuchet MS"/>
              </a:rPr>
              <a:t>	</a:t>
            </a:r>
            <a:r>
              <a:rPr sz="2600" b="1" spc="-10" dirty="0">
                <a:latin typeface="Trebuchet MS"/>
                <a:cs typeface="Trebuchet MS"/>
              </a:rPr>
              <a:t>замечаний</a:t>
            </a:r>
            <a:r>
              <a:rPr sz="2600" spc="-10" dirty="0">
                <a:latin typeface="Trebuchet MS"/>
                <a:cs typeface="Trebuchet MS"/>
              </a:rPr>
              <a:t>»</a:t>
            </a:r>
            <a:r>
              <a:rPr sz="2600" dirty="0">
                <a:latin typeface="Trebuchet MS"/>
                <a:cs typeface="Trebuchet MS"/>
              </a:rPr>
              <a:t>	</a:t>
            </a:r>
            <a:r>
              <a:rPr sz="2600" spc="-20" dirty="0">
                <a:latin typeface="Trebuchet MS"/>
                <a:cs typeface="Trebuchet MS"/>
              </a:rPr>
              <a:t>либо</a:t>
            </a:r>
            <a:r>
              <a:rPr sz="2600" dirty="0">
                <a:latin typeface="Trebuchet MS"/>
                <a:cs typeface="Trebuchet MS"/>
              </a:rPr>
              <a:t>	</a:t>
            </a:r>
            <a:r>
              <a:rPr sz="2600" spc="-25" dirty="0">
                <a:latin typeface="Trebuchet MS"/>
                <a:cs typeface="Trebuchet MS"/>
              </a:rPr>
              <a:t>«</a:t>
            </a:r>
            <a:r>
              <a:rPr sz="2600" b="1" spc="-25" dirty="0">
                <a:latin typeface="Trebuchet MS"/>
                <a:cs typeface="Trebuchet MS"/>
              </a:rPr>
              <a:t>С</a:t>
            </a:r>
            <a:r>
              <a:rPr sz="2600" b="1" dirty="0">
                <a:latin typeface="Trebuchet MS"/>
                <a:cs typeface="Trebuchet MS"/>
              </a:rPr>
              <a:t>	</a:t>
            </a:r>
            <a:r>
              <a:rPr sz="2600" b="1" spc="-10" dirty="0">
                <a:latin typeface="Trebuchet MS"/>
                <a:cs typeface="Trebuchet MS"/>
              </a:rPr>
              <a:t>заключением</a:t>
            </a:r>
            <a:r>
              <a:rPr sz="2600" spc="-10" dirty="0">
                <a:latin typeface="Trebuchet MS"/>
                <a:cs typeface="Trebuchet MS"/>
              </a:rPr>
              <a:t>»</a:t>
            </a:r>
            <a:r>
              <a:rPr sz="2600" dirty="0">
                <a:latin typeface="Trebuchet MS"/>
                <a:cs typeface="Trebuchet MS"/>
              </a:rPr>
              <a:t>	</a:t>
            </a:r>
            <a:r>
              <a:rPr sz="2600" spc="-50" dirty="0">
                <a:latin typeface="Trebuchet MS"/>
                <a:cs typeface="Trebuchet MS"/>
              </a:rPr>
              <a:t>–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39439" y="2160270"/>
            <a:ext cx="176212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Trebuchet MS"/>
                <a:cs typeface="Trebuchet MS"/>
              </a:rPr>
              <a:t>следующих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91382" y="1764030"/>
            <a:ext cx="475996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1195705" algn="l"/>
                <a:tab pos="2375535" algn="l"/>
              </a:tabLst>
            </a:pPr>
            <a:r>
              <a:rPr sz="2600" spc="-25" dirty="0">
                <a:latin typeface="Trebuchet MS"/>
                <a:cs typeface="Trebuchet MS"/>
              </a:rPr>
              <a:t>ГПУ</a:t>
            </a:r>
            <a:r>
              <a:rPr sz="2600" dirty="0">
                <a:latin typeface="Trebuchet MS"/>
                <a:cs typeface="Trebuchet MS"/>
              </a:rPr>
              <a:t>	</a:t>
            </a:r>
            <a:r>
              <a:rPr sz="2600" spc="-25" dirty="0">
                <a:latin typeface="Trebuchet MS"/>
                <a:cs typeface="Trebuchet MS"/>
              </a:rPr>
              <a:t>при</a:t>
            </a:r>
            <a:r>
              <a:rPr sz="2600" dirty="0">
                <a:latin typeface="Trebuchet MS"/>
                <a:cs typeface="Trebuchet MS"/>
              </a:rPr>
              <a:t>	</a:t>
            </a:r>
            <a:r>
              <a:rPr sz="2600" spc="-10" dirty="0">
                <a:latin typeface="Trebuchet MS"/>
                <a:cs typeface="Trebuchet MS"/>
              </a:rPr>
              <a:t>необходимости</a:t>
            </a:r>
            <a:endParaRPr sz="26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</a:pPr>
            <a:r>
              <a:rPr sz="2600" spc="-10" dirty="0">
                <a:latin typeface="Trebuchet MS"/>
                <a:cs typeface="Trebuchet MS"/>
              </a:rPr>
              <a:t>экспертиз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9" y="1764030"/>
            <a:ext cx="183705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Trebuchet MS"/>
                <a:cs typeface="Trebuchet MS"/>
              </a:rPr>
              <a:t>специалист проведения направляет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1486" y="2556763"/>
            <a:ext cx="46882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60220" algn="l"/>
                <a:tab pos="4015104" algn="l"/>
              </a:tabLst>
            </a:pPr>
            <a:r>
              <a:rPr sz="2600" spc="-10" dirty="0">
                <a:latin typeface="Trebuchet MS"/>
                <a:cs typeface="Trebuchet MS"/>
              </a:rPr>
              <a:t>проект</a:t>
            </a:r>
            <a:r>
              <a:rPr sz="2600" dirty="0">
                <a:latin typeface="Trebuchet MS"/>
                <a:cs typeface="Trebuchet MS"/>
              </a:rPr>
              <a:t>	</a:t>
            </a:r>
            <a:r>
              <a:rPr sz="2600" spc="-10" dirty="0">
                <a:latin typeface="Trebuchet MS"/>
                <a:cs typeface="Trebuchet MS"/>
              </a:rPr>
              <a:t>правового</a:t>
            </a:r>
            <a:r>
              <a:rPr sz="2600" dirty="0">
                <a:latin typeface="Trebuchet MS"/>
                <a:cs typeface="Trebuchet MS"/>
              </a:rPr>
              <a:t>	</a:t>
            </a:r>
            <a:r>
              <a:rPr sz="2600" spc="-20" dirty="0">
                <a:latin typeface="Trebuchet MS"/>
                <a:cs typeface="Trebuchet MS"/>
              </a:rPr>
              <a:t>акта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259" y="2877413"/>
            <a:ext cx="7056755" cy="21596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918210">
              <a:lnSpc>
                <a:spcPct val="109600"/>
              </a:lnSpc>
              <a:spcBef>
                <a:spcPts val="400"/>
              </a:spcBef>
            </a:pPr>
            <a:r>
              <a:rPr sz="2600" dirty="0">
                <a:latin typeface="Trebuchet MS"/>
                <a:cs typeface="Trebuchet MS"/>
              </a:rPr>
              <a:t>соответствующему</a:t>
            </a:r>
            <a:r>
              <a:rPr sz="2600" spc="-1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специалисту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ГПУ. </a:t>
            </a:r>
            <a:r>
              <a:rPr sz="2600" dirty="0">
                <a:latin typeface="Trebuchet MS"/>
                <a:cs typeface="Trebuchet MS"/>
              </a:rPr>
              <a:t>Проект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проходит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правовую, </a:t>
            </a:r>
            <a:r>
              <a:rPr sz="2600" dirty="0">
                <a:latin typeface="Trebuchet MS"/>
                <a:cs typeface="Trebuchet MS"/>
              </a:rPr>
              <a:t>антикоррупционную</a:t>
            </a:r>
            <a:r>
              <a:rPr sz="2600" spc="-114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и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лингвистическую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Trebuchet MS"/>
                <a:cs typeface="Trebuchet MS"/>
              </a:rPr>
              <a:t>экспертизы.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Начальник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ГПУ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проставляет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визу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600" spc="-10" dirty="0">
                <a:latin typeface="Trebuchet MS"/>
                <a:cs typeface="Trebuchet MS"/>
              </a:rPr>
              <a:t>«</a:t>
            </a:r>
            <a:r>
              <a:rPr sz="2600" b="1" spc="-10" dirty="0">
                <a:latin typeface="Trebuchet MS"/>
                <a:cs typeface="Trebuchet MS"/>
              </a:rPr>
              <a:t>Согласовано</a:t>
            </a:r>
            <a:r>
              <a:rPr sz="2600" spc="-10" dirty="0">
                <a:latin typeface="Trebuchet MS"/>
                <a:cs typeface="Trebuchet MS"/>
              </a:rPr>
              <a:t>».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5809" y="5157787"/>
            <a:ext cx="1530791" cy="1497513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022987" y="5569587"/>
            <a:ext cx="3856990" cy="903605"/>
            <a:chOff x="1022987" y="5569587"/>
            <a:chExt cx="3856990" cy="903605"/>
          </a:xfrm>
        </p:grpSpPr>
        <p:sp>
          <p:nvSpPr>
            <p:cNvPr id="11" name="object 11"/>
            <p:cNvSpPr/>
            <p:nvPr/>
          </p:nvSpPr>
          <p:spPr>
            <a:xfrm>
              <a:off x="1042987" y="5589587"/>
              <a:ext cx="3816985" cy="863600"/>
            </a:xfrm>
            <a:custGeom>
              <a:avLst/>
              <a:gdLst/>
              <a:ahLst/>
              <a:cxnLst/>
              <a:rect l="l" t="t" r="r" b="b"/>
              <a:pathLst>
                <a:path w="3816985" h="863600">
                  <a:moveTo>
                    <a:pt x="3672395" y="0"/>
                  </a:moveTo>
                  <a:lnTo>
                    <a:pt x="143941" y="0"/>
                  </a:lnTo>
                  <a:lnTo>
                    <a:pt x="98443" y="7337"/>
                  </a:lnTo>
                  <a:lnTo>
                    <a:pt x="58929" y="27770"/>
                  </a:lnTo>
                  <a:lnTo>
                    <a:pt x="27770" y="58929"/>
                  </a:lnTo>
                  <a:lnTo>
                    <a:pt x="7337" y="98443"/>
                  </a:lnTo>
                  <a:lnTo>
                    <a:pt x="0" y="143941"/>
                  </a:lnTo>
                  <a:lnTo>
                    <a:pt x="0" y="719658"/>
                  </a:lnTo>
                  <a:lnTo>
                    <a:pt x="7337" y="765156"/>
                  </a:lnTo>
                  <a:lnTo>
                    <a:pt x="27770" y="804670"/>
                  </a:lnTo>
                  <a:lnTo>
                    <a:pt x="58929" y="835829"/>
                  </a:lnTo>
                  <a:lnTo>
                    <a:pt x="98443" y="856262"/>
                  </a:lnTo>
                  <a:lnTo>
                    <a:pt x="143941" y="863600"/>
                  </a:lnTo>
                  <a:lnTo>
                    <a:pt x="3672395" y="863600"/>
                  </a:lnTo>
                  <a:lnTo>
                    <a:pt x="3717902" y="856262"/>
                  </a:lnTo>
                  <a:lnTo>
                    <a:pt x="3757434" y="835829"/>
                  </a:lnTo>
                  <a:lnTo>
                    <a:pt x="3788615" y="804670"/>
                  </a:lnTo>
                  <a:lnTo>
                    <a:pt x="3809067" y="765156"/>
                  </a:lnTo>
                  <a:lnTo>
                    <a:pt x="3816413" y="719658"/>
                  </a:lnTo>
                  <a:lnTo>
                    <a:pt x="3816286" y="143941"/>
                  </a:lnTo>
                  <a:lnTo>
                    <a:pt x="3809002" y="98443"/>
                  </a:lnTo>
                  <a:lnTo>
                    <a:pt x="3788588" y="58929"/>
                  </a:lnTo>
                  <a:lnTo>
                    <a:pt x="3757426" y="27770"/>
                  </a:lnTo>
                  <a:lnTo>
                    <a:pt x="3717901" y="7337"/>
                  </a:lnTo>
                  <a:lnTo>
                    <a:pt x="3672395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2987" y="5589587"/>
              <a:ext cx="3816985" cy="863600"/>
            </a:xfrm>
            <a:custGeom>
              <a:avLst/>
              <a:gdLst/>
              <a:ahLst/>
              <a:cxnLst/>
              <a:rect l="l" t="t" r="r" b="b"/>
              <a:pathLst>
                <a:path w="3816985" h="863600">
                  <a:moveTo>
                    <a:pt x="0" y="143941"/>
                  </a:moveTo>
                  <a:lnTo>
                    <a:pt x="7337" y="98443"/>
                  </a:lnTo>
                  <a:lnTo>
                    <a:pt x="27770" y="58929"/>
                  </a:lnTo>
                  <a:lnTo>
                    <a:pt x="58929" y="27770"/>
                  </a:lnTo>
                  <a:lnTo>
                    <a:pt x="98443" y="7337"/>
                  </a:lnTo>
                  <a:lnTo>
                    <a:pt x="143941" y="0"/>
                  </a:lnTo>
                  <a:lnTo>
                    <a:pt x="3672395" y="0"/>
                  </a:lnTo>
                  <a:lnTo>
                    <a:pt x="3717901" y="7337"/>
                  </a:lnTo>
                  <a:lnTo>
                    <a:pt x="3757426" y="27770"/>
                  </a:lnTo>
                  <a:lnTo>
                    <a:pt x="3788588" y="58929"/>
                  </a:lnTo>
                  <a:lnTo>
                    <a:pt x="3809002" y="98443"/>
                  </a:lnTo>
                  <a:lnTo>
                    <a:pt x="3816286" y="143941"/>
                  </a:lnTo>
                  <a:lnTo>
                    <a:pt x="3816413" y="719658"/>
                  </a:lnTo>
                  <a:lnTo>
                    <a:pt x="3809067" y="765156"/>
                  </a:lnTo>
                  <a:lnTo>
                    <a:pt x="3788615" y="804670"/>
                  </a:lnTo>
                  <a:lnTo>
                    <a:pt x="3757434" y="835829"/>
                  </a:lnTo>
                  <a:lnTo>
                    <a:pt x="3717902" y="856262"/>
                  </a:lnTo>
                  <a:lnTo>
                    <a:pt x="3672395" y="863600"/>
                  </a:lnTo>
                  <a:lnTo>
                    <a:pt x="143941" y="863600"/>
                  </a:lnTo>
                  <a:lnTo>
                    <a:pt x="98443" y="856262"/>
                  </a:lnTo>
                  <a:lnTo>
                    <a:pt x="58929" y="835829"/>
                  </a:lnTo>
                  <a:lnTo>
                    <a:pt x="27770" y="804670"/>
                  </a:lnTo>
                  <a:lnTo>
                    <a:pt x="7337" y="765156"/>
                  </a:lnTo>
                  <a:lnTo>
                    <a:pt x="0" y="719658"/>
                  </a:lnTo>
                  <a:lnTo>
                    <a:pt x="0" y="143941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64919" y="5866891"/>
            <a:ext cx="236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Сроки-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от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до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дней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4212" y="95951"/>
            <a:ext cx="6951980" cy="2848610"/>
            <a:chOff x="664212" y="95951"/>
            <a:chExt cx="6951980" cy="2848610"/>
          </a:xfrm>
        </p:grpSpPr>
        <p:sp>
          <p:nvSpPr>
            <p:cNvPr id="3" name="object 3"/>
            <p:cNvSpPr/>
            <p:nvPr/>
          </p:nvSpPr>
          <p:spPr>
            <a:xfrm>
              <a:off x="684212" y="115951"/>
              <a:ext cx="6911975" cy="2808605"/>
            </a:xfrm>
            <a:custGeom>
              <a:avLst/>
              <a:gdLst/>
              <a:ahLst/>
              <a:cxnLst/>
              <a:rect l="l" t="t" r="r" b="b"/>
              <a:pathLst>
                <a:path w="6911975" h="2808605">
                  <a:moveTo>
                    <a:pt x="6911975" y="0"/>
                  </a:moveTo>
                  <a:lnTo>
                    <a:pt x="0" y="0"/>
                  </a:lnTo>
                  <a:lnTo>
                    <a:pt x="0" y="2808224"/>
                  </a:lnTo>
                  <a:lnTo>
                    <a:pt x="6911975" y="2808224"/>
                  </a:lnTo>
                  <a:lnTo>
                    <a:pt x="6911975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4212" y="115951"/>
              <a:ext cx="6911975" cy="2808605"/>
            </a:xfrm>
            <a:custGeom>
              <a:avLst/>
              <a:gdLst/>
              <a:ahLst/>
              <a:cxnLst/>
              <a:rect l="l" t="t" r="r" b="b"/>
              <a:pathLst>
                <a:path w="6911975" h="2808605">
                  <a:moveTo>
                    <a:pt x="0" y="2808224"/>
                  </a:moveTo>
                  <a:lnTo>
                    <a:pt x="6911975" y="2808224"/>
                  </a:lnTo>
                  <a:lnTo>
                    <a:pt x="6911975" y="0"/>
                  </a:lnTo>
                  <a:lnTo>
                    <a:pt x="0" y="0"/>
                  </a:lnTo>
                  <a:lnTo>
                    <a:pt x="0" y="2808224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После</a:t>
            </a:r>
            <a:r>
              <a:rPr spc="-90" dirty="0"/>
              <a:t> </a:t>
            </a:r>
            <a:r>
              <a:rPr dirty="0"/>
              <a:t>получение</a:t>
            </a:r>
            <a:r>
              <a:rPr spc="-25" dirty="0"/>
              <a:t> </a:t>
            </a:r>
            <a:r>
              <a:rPr dirty="0"/>
              <a:t>согласования</a:t>
            </a:r>
            <a:r>
              <a:rPr spc="-55" dirty="0"/>
              <a:t> </a:t>
            </a:r>
            <a:r>
              <a:rPr spc="-50" dirty="0"/>
              <a:t>в </a:t>
            </a:r>
            <a:r>
              <a:rPr dirty="0"/>
              <a:t>ГПУ</a:t>
            </a:r>
            <a:r>
              <a:rPr spc="-55" dirty="0"/>
              <a:t> </a:t>
            </a:r>
            <a:r>
              <a:rPr dirty="0"/>
              <a:t>исполнитель</a:t>
            </a:r>
            <a:r>
              <a:rPr spc="-45" dirty="0"/>
              <a:t> </a:t>
            </a:r>
            <a:r>
              <a:rPr spc="-10" dirty="0"/>
              <a:t>направляет </a:t>
            </a:r>
            <a:r>
              <a:rPr dirty="0"/>
              <a:t>РКПД</a:t>
            </a:r>
            <a:r>
              <a:rPr spc="-90" dirty="0"/>
              <a:t> </a:t>
            </a:r>
            <a:r>
              <a:rPr dirty="0"/>
              <a:t>на</a:t>
            </a:r>
            <a:r>
              <a:rPr spc="-75" dirty="0"/>
              <a:t> </a:t>
            </a:r>
            <a:r>
              <a:rPr dirty="0"/>
              <a:t>повторное</a:t>
            </a:r>
            <a:r>
              <a:rPr spc="-50" dirty="0"/>
              <a:t> </a:t>
            </a:r>
            <a:r>
              <a:rPr spc="-10" dirty="0"/>
              <a:t>визирование </a:t>
            </a:r>
            <a:r>
              <a:rPr dirty="0"/>
              <a:t>руководителю</a:t>
            </a:r>
            <a:r>
              <a:rPr spc="-150" dirty="0"/>
              <a:t> </a:t>
            </a:r>
            <a:r>
              <a:rPr dirty="0"/>
              <a:t>(инициатору)</a:t>
            </a:r>
            <a:r>
              <a:rPr spc="-135" dirty="0"/>
              <a:t> </a:t>
            </a:r>
            <a:r>
              <a:rPr spc="-50" dirty="0"/>
              <a:t>и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/>
              <a:t>заинтересованным</a:t>
            </a:r>
            <a:r>
              <a:rPr spc="-170" dirty="0"/>
              <a:t> </a:t>
            </a:r>
            <a:r>
              <a:rPr spc="-10" dirty="0"/>
              <a:t>лицам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061" y="4669659"/>
            <a:ext cx="1142630" cy="19418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675701" y="4618166"/>
            <a:ext cx="2559685" cy="556260"/>
            <a:chOff x="2675701" y="4618166"/>
            <a:chExt cx="2559685" cy="556260"/>
          </a:xfrm>
        </p:grpSpPr>
        <p:sp>
          <p:nvSpPr>
            <p:cNvPr id="8" name="object 8"/>
            <p:cNvSpPr/>
            <p:nvPr/>
          </p:nvSpPr>
          <p:spPr>
            <a:xfrm>
              <a:off x="2695701" y="4638166"/>
              <a:ext cx="2519680" cy="516255"/>
            </a:xfrm>
            <a:custGeom>
              <a:avLst/>
              <a:gdLst/>
              <a:ahLst/>
              <a:cxnLst/>
              <a:rect l="l" t="t" r="r" b="b"/>
              <a:pathLst>
                <a:path w="2519679" h="516254">
                  <a:moveTo>
                    <a:pt x="2285619" y="0"/>
                  </a:moveTo>
                  <a:lnTo>
                    <a:pt x="2294636" y="107949"/>
                  </a:lnTo>
                  <a:lnTo>
                    <a:pt x="0" y="299973"/>
                  </a:lnTo>
                  <a:lnTo>
                    <a:pt x="18034" y="516000"/>
                  </a:lnTo>
                  <a:lnTo>
                    <a:pt x="2312670" y="323976"/>
                  </a:lnTo>
                  <a:lnTo>
                    <a:pt x="2321687" y="431926"/>
                  </a:lnTo>
                  <a:lnTo>
                    <a:pt x="2519553" y="197865"/>
                  </a:lnTo>
                  <a:lnTo>
                    <a:pt x="2285619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95701" y="4638166"/>
              <a:ext cx="2519680" cy="516255"/>
            </a:xfrm>
            <a:custGeom>
              <a:avLst/>
              <a:gdLst/>
              <a:ahLst/>
              <a:cxnLst/>
              <a:rect l="l" t="t" r="r" b="b"/>
              <a:pathLst>
                <a:path w="2519679" h="516254">
                  <a:moveTo>
                    <a:pt x="0" y="299973"/>
                  </a:moveTo>
                  <a:lnTo>
                    <a:pt x="2294636" y="107949"/>
                  </a:lnTo>
                  <a:lnTo>
                    <a:pt x="2285619" y="0"/>
                  </a:lnTo>
                  <a:lnTo>
                    <a:pt x="2519553" y="197865"/>
                  </a:lnTo>
                  <a:lnTo>
                    <a:pt x="2321687" y="431926"/>
                  </a:lnTo>
                  <a:lnTo>
                    <a:pt x="2312670" y="323976"/>
                  </a:lnTo>
                  <a:lnTo>
                    <a:pt x="18034" y="516000"/>
                  </a:lnTo>
                  <a:lnTo>
                    <a:pt x="0" y="299973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5535" y="3947974"/>
            <a:ext cx="569538" cy="108919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747710" y="5531551"/>
            <a:ext cx="2497455" cy="629920"/>
            <a:chOff x="2747710" y="5531551"/>
            <a:chExt cx="2497455" cy="629920"/>
          </a:xfrm>
        </p:grpSpPr>
        <p:sp>
          <p:nvSpPr>
            <p:cNvPr id="12" name="object 12"/>
            <p:cNvSpPr/>
            <p:nvPr/>
          </p:nvSpPr>
          <p:spPr>
            <a:xfrm>
              <a:off x="2767710" y="5551551"/>
              <a:ext cx="2457450" cy="589915"/>
            </a:xfrm>
            <a:custGeom>
              <a:avLst/>
              <a:gdLst/>
              <a:ahLst/>
              <a:cxnLst/>
              <a:rect l="l" t="t" r="r" b="b"/>
              <a:pathLst>
                <a:path w="2457450" h="589914">
                  <a:moveTo>
                    <a:pt x="25781" y="0"/>
                  </a:moveTo>
                  <a:lnTo>
                    <a:pt x="0" y="214312"/>
                  </a:lnTo>
                  <a:lnTo>
                    <a:pt x="2230247" y="482180"/>
                  </a:lnTo>
                  <a:lnTo>
                    <a:pt x="2217419" y="589356"/>
                  </a:lnTo>
                  <a:lnTo>
                    <a:pt x="2457450" y="400748"/>
                  </a:lnTo>
                  <a:lnTo>
                    <a:pt x="2268854" y="160642"/>
                  </a:lnTo>
                  <a:lnTo>
                    <a:pt x="2256028" y="267817"/>
                  </a:lnTo>
                  <a:lnTo>
                    <a:pt x="25781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7710" y="5551551"/>
              <a:ext cx="2457450" cy="589915"/>
            </a:xfrm>
            <a:custGeom>
              <a:avLst/>
              <a:gdLst/>
              <a:ahLst/>
              <a:cxnLst/>
              <a:rect l="l" t="t" r="r" b="b"/>
              <a:pathLst>
                <a:path w="2457450" h="589914">
                  <a:moveTo>
                    <a:pt x="25781" y="0"/>
                  </a:moveTo>
                  <a:lnTo>
                    <a:pt x="2256028" y="267817"/>
                  </a:lnTo>
                  <a:lnTo>
                    <a:pt x="2268854" y="160642"/>
                  </a:lnTo>
                  <a:lnTo>
                    <a:pt x="2457450" y="400748"/>
                  </a:lnTo>
                  <a:lnTo>
                    <a:pt x="2217419" y="589356"/>
                  </a:lnTo>
                  <a:lnTo>
                    <a:pt x="2230247" y="482180"/>
                  </a:lnTo>
                  <a:lnTo>
                    <a:pt x="0" y="214312"/>
                  </a:lnTo>
                  <a:lnTo>
                    <a:pt x="25781" y="0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1926" y="5443537"/>
            <a:ext cx="1439799" cy="104616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878076" y="3357626"/>
            <a:ext cx="4250055" cy="368300"/>
          </a:xfrm>
          <a:prstGeom prst="rect">
            <a:avLst/>
          </a:prstGeom>
          <a:solidFill>
            <a:srgbClr val="B13A7D"/>
          </a:solidFill>
        </p:spPr>
        <p:txBody>
          <a:bodyPr vert="horz" wrap="square" lIns="0" tIns="40005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Trebuchet MS"/>
                <a:cs typeface="Trebuchet MS"/>
              </a:rPr>
              <a:t>Срок-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1-</a:t>
            </a:r>
            <a:r>
              <a:rPr sz="1800" dirty="0">
                <a:latin typeface="Trebuchet MS"/>
                <a:cs typeface="Trebuchet MS"/>
              </a:rPr>
              <a:t>3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рабочих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дня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191" y="714578"/>
            <a:ext cx="6858634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845" indent="-271145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3845" algn="l"/>
              </a:tabLst>
            </a:pPr>
            <a:r>
              <a:rPr sz="2600" b="1" dirty="0">
                <a:latin typeface="Trebuchet MS"/>
                <a:cs typeface="Trebuchet MS"/>
              </a:rPr>
              <a:t>После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получения</a:t>
            </a:r>
            <a:r>
              <a:rPr sz="2600" b="1" spc="-4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всех</a:t>
            </a:r>
            <a:r>
              <a:rPr sz="2600" b="1" spc="-5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необходимых</a:t>
            </a:r>
            <a:r>
              <a:rPr sz="2600" b="1" spc="-35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виз</a:t>
            </a:r>
            <a:endParaRPr sz="2600">
              <a:latin typeface="Trebuchet MS"/>
              <a:cs typeface="Trebuchet MS"/>
            </a:endParaRPr>
          </a:p>
          <a:p>
            <a:pPr marL="271145" algn="ctr">
              <a:lnSpc>
                <a:spcPct val="100000"/>
              </a:lnSpc>
            </a:pPr>
            <a:r>
              <a:rPr sz="2600" b="1" dirty="0">
                <a:latin typeface="Trebuchet MS"/>
                <a:cs typeface="Trebuchet MS"/>
              </a:rPr>
              <a:t>«Без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замечаний»</a:t>
            </a:r>
            <a:r>
              <a:rPr sz="2600" b="1" spc="-45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исполнитель</a:t>
            </a:r>
            <a:endParaRPr sz="2600">
              <a:latin typeface="Trebuchet MS"/>
              <a:cs typeface="Trebuchet MS"/>
            </a:endParaRPr>
          </a:p>
          <a:p>
            <a:pPr marL="535305" marR="257810" algn="ctr">
              <a:lnSpc>
                <a:spcPct val="100000"/>
              </a:lnSpc>
            </a:pPr>
            <a:r>
              <a:rPr sz="2600" b="1" dirty="0">
                <a:latin typeface="Trebuchet MS"/>
                <a:cs typeface="Trebuchet MS"/>
              </a:rPr>
              <a:t>направляет</a:t>
            </a:r>
            <a:r>
              <a:rPr sz="2600" b="1" spc="-2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проект</a:t>
            </a:r>
            <a:r>
              <a:rPr sz="2600" b="1" spc="-5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правового</a:t>
            </a:r>
            <a:r>
              <a:rPr sz="2600" b="1" spc="-3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акта</a:t>
            </a:r>
            <a:r>
              <a:rPr sz="2600" b="1" spc="-10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на </a:t>
            </a:r>
            <a:r>
              <a:rPr sz="2600" b="1" dirty="0">
                <a:latin typeface="Trebuchet MS"/>
                <a:cs typeface="Trebuchet MS"/>
              </a:rPr>
              <a:t>визирование</a:t>
            </a:r>
            <a:r>
              <a:rPr sz="2600" b="1" spc="-7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начальнику</a:t>
            </a:r>
            <a:r>
              <a:rPr sz="2600" b="1" spc="-5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отдела</a:t>
            </a:r>
            <a:r>
              <a:rPr sz="2600" b="1" spc="-50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по </a:t>
            </a:r>
            <a:r>
              <a:rPr sz="2600" b="1" dirty="0">
                <a:latin typeface="Trebuchet MS"/>
                <a:cs typeface="Trebuchet MS"/>
              </a:rPr>
              <a:t>работе</a:t>
            </a:r>
            <a:r>
              <a:rPr sz="2600" b="1" spc="-4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с </a:t>
            </a:r>
            <a:r>
              <a:rPr sz="2600" b="1" spc="-10" dirty="0">
                <a:latin typeface="Trebuchet MS"/>
                <a:cs typeface="Trebuchet MS"/>
              </a:rPr>
              <a:t>распорядительными</a:t>
            </a:r>
            <a:endParaRPr sz="2600">
              <a:latin typeface="Trebuchet MS"/>
              <a:cs typeface="Trebuchet MS"/>
            </a:endParaRPr>
          </a:p>
          <a:p>
            <a:pPr marL="271145" algn="ctr">
              <a:lnSpc>
                <a:spcPct val="100000"/>
              </a:lnSpc>
            </a:pPr>
            <a:r>
              <a:rPr sz="2600" b="1" spc="-10" dirty="0">
                <a:latin typeface="Trebuchet MS"/>
                <a:cs typeface="Trebuchet MS"/>
              </a:rPr>
              <a:t>документами</a:t>
            </a:r>
            <a:r>
              <a:rPr sz="2600" spc="-10" dirty="0"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216" y="4598152"/>
            <a:ext cx="1143516" cy="199118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739075" y="5547426"/>
            <a:ext cx="2394585" cy="86360"/>
            <a:chOff x="2739075" y="5547426"/>
            <a:chExt cx="2394585" cy="86360"/>
          </a:xfrm>
        </p:grpSpPr>
        <p:sp>
          <p:nvSpPr>
            <p:cNvPr id="5" name="object 5"/>
            <p:cNvSpPr/>
            <p:nvPr/>
          </p:nvSpPr>
          <p:spPr>
            <a:xfrm>
              <a:off x="2759075" y="5567426"/>
              <a:ext cx="2354580" cy="46355"/>
            </a:xfrm>
            <a:custGeom>
              <a:avLst/>
              <a:gdLst/>
              <a:ahLst/>
              <a:cxnLst/>
              <a:rect l="l" t="t" r="r" b="b"/>
              <a:pathLst>
                <a:path w="2354579" h="46354">
                  <a:moveTo>
                    <a:pt x="2331212" y="0"/>
                  </a:moveTo>
                  <a:lnTo>
                    <a:pt x="2331212" y="11430"/>
                  </a:lnTo>
                  <a:lnTo>
                    <a:pt x="0" y="11430"/>
                  </a:lnTo>
                  <a:lnTo>
                    <a:pt x="0" y="34467"/>
                  </a:lnTo>
                  <a:lnTo>
                    <a:pt x="2331212" y="34467"/>
                  </a:lnTo>
                  <a:lnTo>
                    <a:pt x="2331212" y="45974"/>
                  </a:lnTo>
                  <a:lnTo>
                    <a:pt x="2354326" y="22961"/>
                  </a:lnTo>
                  <a:lnTo>
                    <a:pt x="2331212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59075" y="5567426"/>
              <a:ext cx="2354580" cy="46355"/>
            </a:xfrm>
            <a:custGeom>
              <a:avLst/>
              <a:gdLst/>
              <a:ahLst/>
              <a:cxnLst/>
              <a:rect l="l" t="t" r="r" b="b"/>
              <a:pathLst>
                <a:path w="2354579" h="46354">
                  <a:moveTo>
                    <a:pt x="0" y="11430"/>
                  </a:moveTo>
                  <a:lnTo>
                    <a:pt x="2331212" y="11430"/>
                  </a:lnTo>
                  <a:lnTo>
                    <a:pt x="2331212" y="0"/>
                  </a:lnTo>
                  <a:lnTo>
                    <a:pt x="2354326" y="22961"/>
                  </a:lnTo>
                  <a:lnTo>
                    <a:pt x="2331212" y="45974"/>
                  </a:lnTo>
                  <a:lnTo>
                    <a:pt x="2331212" y="34467"/>
                  </a:lnTo>
                  <a:lnTo>
                    <a:pt x="0" y="34467"/>
                  </a:lnTo>
                  <a:lnTo>
                    <a:pt x="0" y="11430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5600" y="4548251"/>
            <a:ext cx="2736850" cy="18239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195576" y="3644836"/>
            <a:ext cx="4606925" cy="370205"/>
          </a:xfrm>
          <a:prstGeom prst="rect">
            <a:avLst/>
          </a:prstGeom>
          <a:solidFill>
            <a:srgbClr val="E4AEC2"/>
          </a:solidFill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Trebuchet MS"/>
                <a:cs typeface="Trebuchet MS"/>
              </a:rPr>
              <a:t>В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течение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1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рабочего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дня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7652" y="278765"/>
            <a:ext cx="3007995" cy="321310"/>
            <a:chOff x="1287652" y="278765"/>
            <a:chExt cx="3007995" cy="3213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7652" y="278765"/>
              <a:ext cx="2856611" cy="3210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83126" y="443905"/>
              <a:ext cx="111760" cy="49530"/>
            </a:xfrm>
            <a:custGeom>
              <a:avLst/>
              <a:gdLst/>
              <a:ahLst/>
              <a:cxnLst/>
              <a:rect l="l" t="t" r="r" b="b"/>
              <a:pathLst>
                <a:path w="111760" h="49529">
                  <a:moveTo>
                    <a:pt x="111403" y="0"/>
                  </a:moveTo>
                  <a:lnTo>
                    <a:pt x="0" y="0"/>
                  </a:lnTo>
                  <a:lnTo>
                    <a:pt x="0" y="49489"/>
                  </a:lnTo>
                  <a:lnTo>
                    <a:pt x="111403" y="49489"/>
                  </a:lnTo>
                  <a:lnTo>
                    <a:pt x="111403" y="0"/>
                  </a:lnTo>
                  <a:close/>
                </a:path>
              </a:pathLst>
            </a:custGeom>
            <a:solidFill>
              <a:srgbClr val="A24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3126" y="443905"/>
              <a:ext cx="111760" cy="49530"/>
            </a:xfrm>
            <a:custGeom>
              <a:avLst/>
              <a:gdLst/>
              <a:ahLst/>
              <a:cxnLst/>
              <a:rect l="l" t="t" r="r" b="b"/>
              <a:pathLst>
                <a:path w="111760" h="49529">
                  <a:moveTo>
                    <a:pt x="0" y="49489"/>
                  </a:moveTo>
                  <a:lnTo>
                    <a:pt x="111403" y="49489"/>
                  </a:lnTo>
                  <a:lnTo>
                    <a:pt x="111403" y="0"/>
                  </a:lnTo>
                  <a:lnTo>
                    <a:pt x="0" y="0"/>
                  </a:lnTo>
                  <a:lnTo>
                    <a:pt x="0" y="49489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9369" y="278765"/>
            <a:ext cx="3329304" cy="3210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8762" y="765048"/>
            <a:ext cx="2663825" cy="2084705"/>
          </a:xfrm>
          <a:prstGeom prst="rect">
            <a:avLst/>
          </a:prstGeom>
          <a:solidFill>
            <a:srgbClr val="B83C68"/>
          </a:solidFill>
          <a:ln w="39999">
            <a:solidFill>
              <a:srgbClr val="852A49"/>
            </a:solidFill>
          </a:ln>
        </p:spPr>
        <p:txBody>
          <a:bodyPr vert="horz" wrap="square" lIns="0" tIns="18224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435"/>
              </a:spcBef>
            </a:pP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РЕГЛАМЕНТ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ПРАВИТЕЛЬСТВА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КРАЯ</a:t>
            </a:r>
            <a:endParaRPr sz="1600">
              <a:latin typeface="Trebuchet MS"/>
              <a:cs typeface="Trebuchet MS"/>
            </a:endParaRPr>
          </a:p>
          <a:p>
            <a:pPr marL="381000" marR="374015" algn="ct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утв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16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постановлением Губернатора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Забайкальского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края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от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r>
              <a:rPr sz="1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ноября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2016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года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№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87)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812" y="2997200"/>
            <a:ext cx="3413125" cy="2016125"/>
          </a:xfrm>
          <a:prstGeom prst="rect">
            <a:avLst/>
          </a:prstGeom>
          <a:solidFill>
            <a:srgbClr val="B83C68"/>
          </a:solidFill>
          <a:ln w="39999">
            <a:solidFill>
              <a:srgbClr val="852A49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 marL="113030" marR="106045" algn="ctr">
              <a:lnSpc>
                <a:spcPct val="100000"/>
              </a:lnSpc>
              <a:spcBef>
                <a:spcPts val="1170"/>
              </a:spcBef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РЕГЛАМЕНТ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ЗАКОНОДАТЕЛЬНОГО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СОБРАНИЯ</a:t>
            </a:r>
            <a:r>
              <a:rPr sz="16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КРАЯ</a:t>
            </a:r>
            <a:endParaRPr sz="1600">
              <a:latin typeface="Trebuchet MS"/>
              <a:cs typeface="Trebuchet MS"/>
            </a:endParaRPr>
          </a:p>
          <a:p>
            <a:pPr marL="374015" marR="368300" indent="635" algn="ct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утв.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постановлением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Законодательного</a:t>
            </a:r>
            <a:r>
              <a:rPr sz="16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Собрания Забайкальского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края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от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22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сентября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2010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года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№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263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51275" y="765175"/>
            <a:ext cx="4968875" cy="1079500"/>
          </a:xfrm>
          <a:prstGeom prst="rect">
            <a:avLst/>
          </a:prstGeom>
          <a:solidFill>
            <a:srgbClr val="B83C68"/>
          </a:solidFill>
          <a:ln w="39999">
            <a:solidFill>
              <a:srgbClr val="852A49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535940" marR="526415" algn="ctr">
              <a:lnSpc>
                <a:spcPct val="100000"/>
              </a:lnSpc>
              <a:spcBef>
                <a:spcPts val="360"/>
              </a:spcBef>
            </a:pP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ИНСТРУКЦИЯ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ПО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ДЕЛОПРОИЗВОДСТВУ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ПРАВИТЕЛЬСТВЕ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КРАЯ</a:t>
            </a:r>
            <a:endParaRPr sz="1600">
              <a:latin typeface="Trebuchet MS"/>
              <a:cs typeface="Trebuchet MS"/>
            </a:endParaRPr>
          </a:p>
          <a:p>
            <a:pPr marL="62865" algn="ct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(утв.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распоряжением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Губернатора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края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от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мая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2017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года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№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190-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р)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90950" y="2060575"/>
            <a:ext cx="5029200" cy="1513205"/>
          </a:xfrm>
          <a:prstGeom prst="rect">
            <a:avLst/>
          </a:prstGeom>
          <a:solidFill>
            <a:srgbClr val="B83C68"/>
          </a:solidFill>
          <a:ln w="39999">
            <a:solidFill>
              <a:srgbClr val="852A49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578485" marR="573405" indent="1905" algn="ctr">
              <a:lnSpc>
                <a:spcPct val="100000"/>
              </a:lnSpc>
              <a:spcBef>
                <a:spcPts val="1105"/>
              </a:spcBef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Порядок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организации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законопроектной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деятельности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исполнительных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органах</a:t>
            </a:r>
            <a:endParaRPr sz="1600">
              <a:latin typeface="Trebuchet MS"/>
              <a:cs typeface="Trebuchet MS"/>
            </a:endParaRPr>
          </a:p>
          <a:p>
            <a:pPr marL="118745" marR="111125" indent="-1270" algn="ct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государственной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власти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края,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(утв.</a:t>
            </a:r>
            <a:r>
              <a:rPr sz="16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распоряжением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Губернатора</a:t>
            </a:r>
            <a:r>
              <a:rPr sz="16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края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от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июня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2020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года</a:t>
            </a:r>
            <a:r>
              <a:rPr sz="1600" spc="4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№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260-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р)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6350" y="3716401"/>
            <a:ext cx="5040630" cy="1297305"/>
          </a:xfrm>
          <a:prstGeom prst="rect">
            <a:avLst/>
          </a:prstGeom>
          <a:solidFill>
            <a:srgbClr val="B83C68"/>
          </a:solidFill>
          <a:ln w="39999">
            <a:solidFill>
              <a:srgbClr val="852A4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25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Порядок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подготовки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проектов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правовых</a:t>
            </a:r>
            <a:endParaRPr sz="1800">
              <a:latin typeface="Trebuchet MS"/>
              <a:cs typeface="Trebuchet MS"/>
            </a:endParaRPr>
          </a:p>
          <a:p>
            <a:pPr marL="349885" marR="343535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актов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Губернатора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края,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(утв.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постановлением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Губернатора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края</a:t>
            </a:r>
            <a:endParaRPr sz="1800">
              <a:latin typeface="Trebuchet MS"/>
              <a:cs typeface="Trebuchet MS"/>
            </a:endParaRPr>
          </a:p>
          <a:p>
            <a:pPr marL="2540" algn="ctr">
              <a:lnSpc>
                <a:spcPts val="1905"/>
              </a:lnSpc>
              <a:tabLst>
                <a:tab pos="363855" algn="l"/>
              </a:tabLst>
            </a:pP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от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	5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марта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2010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года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№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8)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1300" y="5157787"/>
            <a:ext cx="8677275" cy="1351652"/>
          </a:xfrm>
          <a:prstGeom prst="rect">
            <a:avLst/>
          </a:prstGeom>
          <a:solidFill>
            <a:srgbClr val="B83C68"/>
          </a:solidFill>
          <a:ln w="39999">
            <a:solidFill>
              <a:srgbClr val="852A4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8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Методические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рекомендации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по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подготовке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проектов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правовых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актов</a:t>
            </a:r>
            <a:endParaRPr sz="1800" dirty="0">
              <a:latin typeface="Trebuchet MS"/>
              <a:cs typeface="Trebuchet MS"/>
            </a:endParaRPr>
          </a:p>
          <a:p>
            <a:pPr marL="229235" marR="226695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Губернатора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края,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Правительства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края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с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использованием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государственной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информационной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системы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края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«Электронный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документооборот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исполнительных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органах</a:t>
            </a:r>
            <a:endParaRPr sz="1800" dirty="0">
              <a:latin typeface="Trebuchet MS"/>
              <a:cs typeface="Trebuchet MS"/>
            </a:endParaRPr>
          </a:p>
          <a:p>
            <a:pPr marL="556895" marR="551180" algn="ctr">
              <a:lnSpc>
                <a:spcPct val="100000"/>
              </a:lnSpc>
            </a:pPr>
            <a:r>
              <a:rPr sz="18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1800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края»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утв.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приказом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АГЗК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от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24.06.2019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№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160)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847" y="95948"/>
            <a:ext cx="7279005" cy="4074160"/>
            <a:chOff x="303847" y="95948"/>
            <a:chExt cx="7279005" cy="4074160"/>
          </a:xfrm>
        </p:grpSpPr>
        <p:sp>
          <p:nvSpPr>
            <p:cNvPr id="3" name="object 3"/>
            <p:cNvSpPr/>
            <p:nvPr/>
          </p:nvSpPr>
          <p:spPr>
            <a:xfrm>
              <a:off x="323849" y="115950"/>
              <a:ext cx="7239000" cy="4034154"/>
            </a:xfrm>
            <a:custGeom>
              <a:avLst/>
              <a:gdLst/>
              <a:ahLst/>
              <a:cxnLst/>
              <a:rect l="l" t="t" r="r" b="b"/>
              <a:pathLst>
                <a:path w="7239000" h="4034154">
                  <a:moveTo>
                    <a:pt x="6566661" y="0"/>
                  </a:moveTo>
                  <a:lnTo>
                    <a:pt x="672325" y="0"/>
                  </a:lnTo>
                  <a:lnTo>
                    <a:pt x="624309" y="1687"/>
                  </a:lnTo>
                  <a:lnTo>
                    <a:pt x="577205" y="6676"/>
                  </a:lnTo>
                  <a:lnTo>
                    <a:pt x="531126" y="14850"/>
                  </a:lnTo>
                  <a:lnTo>
                    <a:pt x="486185" y="26097"/>
                  </a:lnTo>
                  <a:lnTo>
                    <a:pt x="442498" y="40302"/>
                  </a:lnTo>
                  <a:lnTo>
                    <a:pt x="400176" y="57353"/>
                  </a:lnTo>
                  <a:lnTo>
                    <a:pt x="359335" y="77134"/>
                  </a:lnTo>
                  <a:lnTo>
                    <a:pt x="320088" y="99533"/>
                  </a:lnTo>
                  <a:lnTo>
                    <a:pt x="282548" y="124435"/>
                  </a:lnTo>
                  <a:lnTo>
                    <a:pt x="246830" y="151727"/>
                  </a:lnTo>
                  <a:lnTo>
                    <a:pt x="213047" y="181295"/>
                  </a:lnTo>
                  <a:lnTo>
                    <a:pt x="181312" y="213025"/>
                  </a:lnTo>
                  <a:lnTo>
                    <a:pt x="151741" y="246804"/>
                  </a:lnTo>
                  <a:lnTo>
                    <a:pt x="124446" y="282517"/>
                  </a:lnTo>
                  <a:lnTo>
                    <a:pt x="99541" y="320050"/>
                  </a:lnTo>
                  <a:lnTo>
                    <a:pt x="77140" y="359291"/>
                  </a:lnTo>
                  <a:lnTo>
                    <a:pt x="57357" y="400125"/>
                  </a:lnTo>
                  <a:lnTo>
                    <a:pt x="40305" y="442438"/>
                  </a:lnTo>
                  <a:lnTo>
                    <a:pt x="26098" y="486116"/>
                  </a:lnTo>
                  <a:lnTo>
                    <a:pt x="14851" y="531047"/>
                  </a:lnTo>
                  <a:lnTo>
                    <a:pt x="6676" y="577115"/>
                  </a:lnTo>
                  <a:lnTo>
                    <a:pt x="1688" y="624208"/>
                  </a:lnTo>
                  <a:lnTo>
                    <a:pt x="0" y="672211"/>
                  </a:lnTo>
                  <a:lnTo>
                    <a:pt x="0" y="3361436"/>
                  </a:lnTo>
                  <a:lnTo>
                    <a:pt x="1688" y="3409454"/>
                  </a:lnTo>
                  <a:lnTo>
                    <a:pt x="6676" y="3456561"/>
                  </a:lnTo>
                  <a:lnTo>
                    <a:pt x="14851" y="3502643"/>
                  </a:lnTo>
                  <a:lnTo>
                    <a:pt x="26098" y="3547585"/>
                  </a:lnTo>
                  <a:lnTo>
                    <a:pt x="40305" y="3591274"/>
                  </a:lnTo>
                  <a:lnTo>
                    <a:pt x="57357" y="3633597"/>
                  </a:lnTo>
                  <a:lnTo>
                    <a:pt x="77140" y="3674439"/>
                  </a:lnTo>
                  <a:lnTo>
                    <a:pt x="99541" y="3713687"/>
                  </a:lnTo>
                  <a:lnTo>
                    <a:pt x="124446" y="3751228"/>
                  </a:lnTo>
                  <a:lnTo>
                    <a:pt x="151741" y="3786946"/>
                  </a:lnTo>
                  <a:lnTo>
                    <a:pt x="181312" y="3820730"/>
                  </a:lnTo>
                  <a:lnTo>
                    <a:pt x="213047" y="3852464"/>
                  </a:lnTo>
                  <a:lnTo>
                    <a:pt x="246830" y="3882035"/>
                  </a:lnTo>
                  <a:lnTo>
                    <a:pt x="282548" y="3909330"/>
                  </a:lnTo>
                  <a:lnTo>
                    <a:pt x="320088" y="3934235"/>
                  </a:lnTo>
                  <a:lnTo>
                    <a:pt x="359335" y="3956635"/>
                  </a:lnTo>
                  <a:lnTo>
                    <a:pt x="400176" y="3976418"/>
                  </a:lnTo>
                  <a:lnTo>
                    <a:pt x="442498" y="3993470"/>
                  </a:lnTo>
                  <a:lnTo>
                    <a:pt x="486185" y="4007676"/>
                  </a:lnTo>
                  <a:lnTo>
                    <a:pt x="531126" y="4018923"/>
                  </a:lnTo>
                  <a:lnTo>
                    <a:pt x="577205" y="4027097"/>
                  </a:lnTo>
                  <a:lnTo>
                    <a:pt x="624309" y="4032086"/>
                  </a:lnTo>
                  <a:lnTo>
                    <a:pt x="672325" y="4033774"/>
                  </a:lnTo>
                  <a:lnTo>
                    <a:pt x="6566661" y="4033774"/>
                  </a:lnTo>
                  <a:lnTo>
                    <a:pt x="6614680" y="4032086"/>
                  </a:lnTo>
                  <a:lnTo>
                    <a:pt x="6661787" y="4027097"/>
                  </a:lnTo>
                  <a:lnTo>
                    <a:pt x="6707869" y="4018923"/>
                  </a:lnTo>
                  <a:lnTo>
                    <a:pt x="6752811" y="4007676"/>
                  </a:lnTo>
                  <a:lnTo>
                    <a:pt x="6796500" y="3993470"/>
                  </a:lnTo>
                  <a:lnTo>
                    <a:pt x="6838823" y="3976418"/>
                  </a:lnTo>
                  <a:lnTo>
                    <a:pt x="6879665" y="3956635"/>
                  </a:lnTo>
                  <a:lnTo>
                    <a:pt x="6918913" y="3934235"/>
                  </a:lnTo>
                  <a:lnTo>
                    <a:pt x="6956454" y="3909330"/>
                  </a:lnTo>
                  <a:lnTo>
                    <a:pt x="6992172" y="3882035"/>
                  </a:lnTo>
                  <a:lnTo>
                    <a:pt x="7025956" y="3852464"/>
                  </a:lnTo>
                  <a:lnTo>
                    <a:pt x="7057690" y="3820730"/>
                  </a:lnTo>
                  <a:lnTo>
                    <a:pt x="7087261" y="3786946"/>
                  </a:lnTo>
                  <a:lnTo>
                    <a:pt x="7114556" y="3751228"/>
                  </a:lnTo>
                  <a:lnTo>
                    <a:pt x="7139461" y="3713687"/>
                  </a:lnTo>
                  <a:lnTo>
                    <a:pt x="7161861" y="3674439"/>
                  </a:lnTo>
                  <a:lnTo>
                    <a:pt x="7181644" y="3633597"/>
                  </a:lnTo>
                  <a:lnTo>
                    <a:pt x="7198696" y="3591274"/>
                  </a:lnTo>
                  <a:lnTo>
                    <a:pt x="7212902" y="3547585"/>
                  </a:lnTo>
                  <a:lnTo>
                    <a:pt x="7224149" y="3502643"/>
                  </a:lnTo>
                  <a:lnTo>
                    <a:pt x="7232323" y="3456561"/>
                  </a:lnTo>
                  <a:lnTo>
                    <a:pt x="7237312" y="3409454"/>
                  </a:lnTo>
                  <a:lnTo>
                    <a:pt x="7239000" y="3361436"/>
                  </a:lnTo>
                  <a:lnTo>
                    <a:pt x="7239000" y="672211"/>
                  </a:lnTo>
                  <a:lnTo>
                    <a:pt x="7237312" y="624208"/>
                  </a:lnTo>
                  <a:lnTo>
                    <a:pt x="7232323" y="577115"/>
                  </a:lnTo>
                  <a:lnTo>
                    <a:pt x="7224149" y="531047"/>
                  </a:lnTo>
                  <a:lnTo>
                    <a:pt x="7212902" y="486116"/>
                  </a:lnTo>
                  <a:lnTo>
                    <a:pt x="7198696" y="442438"/>
                  </a:lnTo>
                  <a:lnTo>
                    <a:pt x="7181644" y="400125"/>
                  </a:lnTo>
                  <a:lnTo>
                    <a:pt x="7161861" y="359291"/>
                  </a:lnTo>
                  <a:lnTo>
                    <a:pt x="7139461" y="320050"/>
                  </a:lnTo>
                  <a:lnTo>
                    <a:pt x="7114556" y="282517"/>
                  </a:lnTo>
                  <a:lnTo>
                    <a:pt x="7087261" y="246804"/>
                  </a:lnTo>
                  <a:lnTo>
                    <a:pt x="7057690" y="213025"/>
                  </a:lnTo>
                  <a:lnTo>
                    <a:pt x="7025956" y="181295"/>
                  </a:lnTo>
                  <a:lnTo>
                    <a:pt x="6992172" y="151727"/>
                  </a:lnTo>
                  <a:lnTo>
                    <a:pt x="6956454" y="124435"/>
                  </a:lnTo>
                  <a:lnTo>
                    <a:pt x="6918913" y="99533"/>
                  </a:lnTo>
                  <a:lnTo>
                    <a:pt x="6879665" y="77134"/>
                  </a:lnTo>
                  <a:lnTo>
                    <a:pt x="6838823" y="57353"/>
                  </a:lnTo>
                  <a:lnTo>
                    <a:pt x="6796500" y="40302"/>
                  </a:lnTo>
                  <a:lnTo>
                    <a:pt x="6752811" y="26097"/>
                  </a:lnTo>
                  <a:lnTo>
                    <a:pt x="6707869" y="14850"/>
                  </a:lnTo>
                  <a:lnTo>
                    <a:pt x="6661787" y="6676"/>
                  </a:lnTo>
                  <a:lnTo>
                    <a:pt x="6614680" y="1687"/>
                  </a:lnTo>
                  <a:lnTo>
                    <a:pt x="6566661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849" y="115950"/>
              <a:ext cx="7239000" cy="4034154"/>
            </a:xfrm>
            <a:custGeom>
              <a:avLst/>
              <a:gdLst/>
              <a:ahLst/>
              <a:cxnLst/>
              <a:rect l="l" t="t" r="r" b="b"/>
              <a:pathLst>
                <a:path w="7239000" h="4034154">
                  <a:moveTo>
                    <a:pt x="0" y="672211"/>
                  </a:moveTo>
                  <a:lnTo>
                    <a:pt x="1688" y="624208"/>
                  </a:lnTo>
                  <a:lnTo>
                    <a:pt x="6676" y="577115"/>
                  </a:lnTo>
                  <a:lnTo>
                    <a:pt x="14851" y="531047"/>
                  </a:lnTo>
                  <a:lnTo>
                    <a:pt x="26098" y="486116"/>
                  </a:lnTo>
                  <a:lnTo>
                    <a:pt x="40305" y="442438"/>
                  </a:lnTo>
                  <a:lnTo>
                    <a:pt x="57357" y="400125"/>
                  </a:lnTo>
                  <a:lnTo>
                    <a:pt x="77140" y="359291"/>
                  </a:lnTo>
                  <a:lnTo>
                    <a:pt x="99541" y="320050"/>
                  </a:lnTo>
                  <a:lnTo>
                    <a:pt x="124446" y="282517"/>
                  </a:lnTo>
                  <a:lnTo>
                    <a:pt x="151741" y="246804"/>
                  </a:lnTo>
                  <a:lnTo>
                    <a:pt x="181312" y="213025"/>
                  </a:lnTo>
                  <a:lnTo>
                    <a:pt x="213047" y="181295"/>
                  </a:lnTo>
                  <a:lnTo>
                    <a:pt x="246830" y="151727"/>
                  </a:lnTo>
                  <a:lnTo>
                    <a:pt x="282548" y="124435"/>
                  </a:lnTo>
                  <a:lnTo>
                    <a:pt x="320088" y="99533"/>
                  </a:lnTo>
                  <a:lnTo>
                    <a:pt x="359335" y="77134"/>
                  </a:lnTo>
                  <a:lnTo>
                    <a:pt x="400176" y="57353"/>
                  </a:lnTo>
                  <a:lnTo>
                    <a:pt x="442498" y="40302"/>
                  </a:lnTo>
                  <a:lnTo>
                    <a:pt x="486185" y="26097"/>
                  </a:lnTo>
                  <a:lnTo>
                    <a:pt x="531126" y="14850"/>
                  </a:lnTo>
                  <a:lnTo>
                    <a:pt x="577205" y="6676"/>
                  </a:lnTo>
                  <a:lnTo>
                    <a:pt x="624309" y="1687"/>
                  </a:lnTo>
                  <a:lnTo>
                    <a:pt x="672325" y="0"/>
                  </a:lnTo>
                  <a:lnTo>
                    <a:pt x="6566661" y="0"/>
                  </a:lnTo>
                  <a:lnTo>
                    <a:pt x="6614680" y="1687"/>
                  </a:lnTo>
                  <a:lnTo>
                    <a:pt x="6661787" y="6676"/>
                  </a:lnTo>
                  <a:lnTo>
                    <a:pt x="6707869" y="14850"/>
                  </a:lnTo>
                  <a:lnTo>
                    <a:pt x="6752811" y="26097"/>
                  </a:lnTo>
                  <a:lnTo>
                    <a:pt x="6796500" y="40302"/>
                  </a:lnTo>
                  <a:lnTo>
                    <a:pt x="6838823" y="57353"/>
                  </a:lnTo>
                  <a:lnTo>
                    <a:pt x="6879665" y="77134"/>
                  </a:lnTo>
                  <a:lnTo>
                    <a:pt x="6918913" y="99533"/>
                  </a:lnTo>
                  <a:lnTo>
                    <a:pt x="6956454" y="124435"/>
                  </a:lnTo>
                  <a:lnTo>
                    <a:pt x="6992172" y="151727"/>
                  </a:lnTo>
                  <a:lnTo>
                    <a:pt x="7025956" y="181295"/>
                  </a:lnTo>
                  <a:lnTo>
                    <a:pt x="7057690" y="213025"/>
                  </a:lnTo>
                  <a:lnTo>
                    <a:pt x="7087261" y="246804"/>
                  </a:lnTo>
                  <a:lnTo>
                    <a:pt x="7114556" y="282517"/>
                  </a:lnTo>
                  <a:lnTo>
                    <a:pt x="7139461" y="320050"/>
                  </a:lnTo>
                  <a:lnTo>
                    <a:pt x="7161861" y="359291"/>
                  </a:lnTo>
                  <a:lnTo>
                    <a:pt x="7181644" y="400125"/>
                  </a:lnTo>
                  <a:lnTo>
                    <a:pt x="7198696" y="442438"/>
                  </a:lnTo>
                  <a:lnTo>
                    <a:pt x="7212902" y="486116"/>
                  </a:lnTo>
                  <a:lnTo>
                    <a:pt x="7224149" y="531047"/>
                  </a:lnTo>
                  <a:lnTo>
                    <a:pt x="7232323" y="577115"/>
                  </a:lnTo>
                  <a:lnTo>
                    <a:pt x="7237312" y="624208"/>
                  </a:lnTo>
                  <a:lnTo>
                    <a:pt x="7239000" y="672211"/>
                  </a:lnTo>
                  <a:lnTo>
                    <a:pt x="7239000" y="3361436"/>
                  </a:lnTo>
                  <a:lnTo>
                    <a:pt x="7237312" y="3409454"/>
                  </a:lnTo>
                  <a:lnTo>
                    <a:pt x="7232323" y="3456561"/>
                  </a:lnTo>
                  <a:lnTo>
                    <a:pt x="7224149" y="3502643"/>
                  </a:lnTo>
                  <a:lnTo>
                    <a:pt x="7212902" y="3547585"/>
                  </a:lnTo>
                  <a:lnTo>
                    <a:pt x="7198696" y="3591274"/>
                  </a:lnTo>
                  <a:lnTo>
                    <a:pt x="7181644" y="3633597"/>
                  </a:lnTo>
                  <a:lnTo>
                    <a:pt x="7161861" y="3674439"/>
                  </a:lnTo>
                  <a:lnTo>
                    <a:pt x="7139461" y="3713687"/>
                  </a:lnTo>
                  <a:lnTo>
                    <a:pt x="7114556" y="3751228"/>
                  </a:lnTo>
                  <a:lnTo>
                    <a:pt x="7087261" y="3786946"/>
                  </a:lnTo>
                  <a:lnTo>
                    <a:pt x="7057690" y="3820730"/>
                  </a:lnTo>
                  <a:lnTo>
                    <a:pt x="7025956" y="3852464"/>
                  </a:lnTo>
                  <a:lnTo>
                    <a:pt x="6992172" y="3882035"/>
                  </a:lnTo>
                  <a:lnTo>
                    <a:pt x="6956454" y="3909330"/>
                  </a:lnTo>
                  <a:lnTo>
                    <a:pt x="6918913" y="3934235"/>
                  </a:lnTo>
                  <a:lnTo>
                    <a:pt x="6879665" y="3956635"/>
                  </a:lnTo>
                  <a:lnTo>
                    <a:pt x="6838823" y="3976418"/>
                  </a:lnTo>
                  <a:lnTo>
                    <a:pt x="6796500" y="3993470"/>
                  </a:lnTo>
                  <a:lnTo>
                    <a:pt x="6752811" y="4007676"/>
                  </a:lnTo>
                  <a:lnTo>
                    <a:pt x="6707869" y="4018923"/>
                  </a:lnTo>
                  <a:lnTo>
                    <a:pt x="6661787" y="4027097"/>
                  </a:lnTo>
                  <a:lnTo>
                    <a:pt x="6614680" y="4032086"/>
                  </a:lnTo>
                  <a:lnTo>
                    <a:pt x="6566661" y="4033774"/>
                  </a:lnTo>
                  <a:lnTo>
                    <a:pt x="672325" y="4033774"/>
                  </a:lnTo>
                  <a:lnTo>
                    <a:pt x="624309" y="4032086"/>
                  </a:lnTo>
                  <a:lnTo>
                    <a:pt x="577205" y="4027097"/>
                  </a:lnTo>
                  <a:lnTo>
                    <a:pt x="531126" y="4018923"/>
                  </a:lnTo>
                  <a:lnTo>
                    <a:pt x="486185" y="4007676"/>
                  </a:lnTo>
                  <a:lnTo>
                    <a:pt x="442498" y="3993470"/>
                  </a:lnTo>
                  <a:lnTo>
                    <a:pt x="400176" y="3976418"/>
                  </a:lnTo>
                  <a:lnTo>
                    <a:pt x="359335" y="3956635"/>
                  </a:lnTo>
                  <a:lnTo>
                    <a:pt x="320088" y="3934235"/>
                  </a:lnTo>
                  <a:lnTo>
                    <a:pt x="282548" y="3909330"/>
                  </a:lnTo>
                  <a:lnTo>
                    <a:pt x="246830" y="3882035"/>
                  </a:lnTo>
                  <a:lnTo>
                    <a:pt x="213047" y="3852464"/>
                  </a:lnTo>
                  <a:lnTo>
                    <a:pt x="181312" y="3820730"/>
                  </a:lnTo>
                  <a:lnTo>
                    <a:pt x="151741" y="3786946"/>
                  </a:lnTo>
                  <a:lnTo>
                    <a:pt x="124446" y="3751228"/>
                  </a:lnTo>
                  <a:lnTo>
                    <a:pt x="99541" y="3713687"/>
                  </a:lnTo>
                  <a:lnTo>
                    <a:pt x="77140" y="3674439"/>
                  </a:lnTo>
                  <a:lnTo>
                    <a:pt x="57357" y="3633597"/>
                  </a:lnTo>
                  <a:lnTo>
                    <a:pt x="40305" y="3591274"/>
                  </a:lnTo>
                  <a:lnTo>
                    <a:pt x="26098" y="3547585"/>
                  </a:lnTo>
                  <a:lnTo>
                    <a:pt x="14851" y="3502643"/>
                  </a:lnTo>
                  <a:lnTo>
                    <a:pt x="6676" y="3456561"/>
                  </a:lnTo>
                  <a:lnTo>
                    <a:pt x="1688" y="3409454"/>
                  </a:lnTo>
                  <a:lnTo>
                    <a:pt x="0" y="3361436"/>
                  </a:lnTo>
                  <a:lnTo>
                    <a:pt x="0" y="672211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58748" y="282321"/>
            <a:ext cx="6438900" cy="36106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77470" indent="-274320">
              <a:lnSpc>
                <a:spcPct val="80000"/>
              </a:lnSpc>
              <a:spcBef>
                <a:spcPts val="675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1022985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Направление</a:t>
            </a:r>
            <a:r>
              <a:rPr sz="24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проекта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начальником</a:t>
            </a:r>
            <a:r>
              <a:rPr sz="24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отдела 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по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работе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распорядительными</a:t>
            </a:r>
            <a:endParaRPr sz="2400">
              <a:latin typeface="Trebuchet MS"/>
              <a:cs typeface="Trebuchet MS"/>
            </a:endParaRPr>
          </a:p>
          <a:p>
            <a:pPr marL="203200" algn="ctr">
              <a:lnSpc>
                <a:spcPts val="2020"/>
              </a:lnSpc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документами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визирование</a:t>
            </a:r>
            <a:r>
              <a:rPr sz="2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поочередно</a:t>
            </a:r>
            <a:endParaRPr sz="2400">
              <a:latin typeface="Trebuchet MS"/>
              <a:cs typeface="Trebuchet MS"/>
            </a:endParaRPr>
          </a:p>
          <a:p>
            <a:pPr marL="203835" algn="ctr">
              <a:lnSpc>
                <a:spcPts val="2305"/>
              </a:lnSpc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первому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заместителю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председателя</a:t>
            </a:r>
            <a:endParaRPr sz="2400">
              <a:latin typeface="Trebuchet MS"/>
              <a:cs typeface="Trebuchet MS"/>
            </a:endParaRPr>
          </a:p>
          <a:p>
            <a:pPr marL="571500" marR="362585" algn="ctr">
              <a:lnSpc>
                <a:spcPct val="80000"/>
              </a:lnSpc>
              <a:spcBef>
                <a:spcPts val="290"/>
              </a:spcBef>
              <a:tabLst>
                <a:tab pos="1562735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Правительства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края,</a:t>
            </a:r>
            <a:r>
              <a:rPr sz="2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а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затем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	заместителю</a:t>
            </a:r>
            <a:r>
              <a:rPr sz="2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председателя</a:t>
            </a:r>
            <a:endParaRPr sz="2400">
              <a:latin typeface="Trebuchet MS"/>
              <a:cs typeface="Trebuchet MS"/>
            </a:endParaRPr>
          </a:p>
          <a:p>
            <a:pPr marL="215265" marR="5080" indent="2540" algn="ctr">
              <a:lnSpc>
                <a:spcPct val="80000"/>
              </a:lnSpc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Правительства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края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руководителю</a:t>
            </a:r>
            <a:r>
              <a:rPr sz="24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Администрации</a:t>
            </a:r>
            <a:r>
              <a:rPr sz="24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Губернатора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края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(за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исключением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проектов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законов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края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постановлений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Законодательного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Собрания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24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края)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268" y="4868926"/>
            <a:ext cx="2473318" cy="182397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596325" y="4982148"/>
            <a:ext cx="1140460" cy="86360"/>
            <a:chOff x="3596325" y="4982148"/>
            <a:chExt cx="1140460" cy="86360"/>
          </a:xfrm>
        </p:grpSpPr>
        <p:sp>
          <p:nvSpPr>
            <p:cNvPr id="8" name="object 8"/>
            <p:cNvSpPr/>
            <p:nvPr/>
          </p:nvSpPr>
          <p:spPr>
            <a:xfrm>
              <a:off x="3616325" y="5002148"/>
              <a:ext cx="1100455" cy="46355"/>
            </a:xfrm>
            <a:custGeom>
              <a:avLst/>
              <a:gdLst/>
              <a:ahLst/>
              <a:cxnLst/>
              <a:rect l="l" t="t" r="r" b="b"/>
              <a:pathLst>
                <a:path w="1100454" h="46354">
                  <a:moveTo>
                    <a:pt x="1077087" y="0"/>
                  </a:moveTo>
                  <a:lnTo>
                    <a:pt x="1077087" y="11556"/>
                  </a:lnTo>
                  <a:lnTo>
                    <a:pt x="0" y="11556"/>
                  </a:lnTo>
                  <a:lnTo>
                    <a:pt x="0" y="34543"/>
                  </a:lnTo>
                  <a:lnTo>
                    <a:pt x="1077087" y="34543"/>
                  </a:lnTo>
                  <a:lnTo>
                    <a:pt x="1077087" y="46100"/>
                  </a:lnTo>
                  <a:lnTo>
                    <a:pt x="1100201" y="23113"/>
                  </a:lnTo>
                  <a:lnTo>
                    <a:pt x="1077087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16325" y="5002148"/>
              <a:ext cx="1100455" cy="46355"/>
            </a:xfrm>
            <a:custGeom>
              <a:avLst/>
              <a:gdLst/>
              <a:ahLst/>
              <a:cxnLst/>
              <a:rect l="l" t="t" r="r" b="b"/>
              <a:pathLst>
                <a:path w="1100454" h="46354">
                  <a:moveTo>
                    <a:pt x="0" y="11556"/>
                  </a:moveTo>
                  <a:lnTo>
                    <a:pt x="1077087" y="11556"/>
                  </a:lnTo>
                  <a:lnTo>
                    <a:pt x="1077087" y="0"/>
                  </a:lnTo>
                  <a:lnTo>
                    <a:pt x="1100201" y="23113"/>
                  </a:lnTo>
                  <a:lnTo>
                    <a:pt x="1077087" y="46100"/>
                  </a:lnTo>
                  <a:lnTo>
                    <a:pt x="1077087" y="34543"/>
                  </a:lnTo>
                  <a:lnTo>
                    <a:pt x="0" y="34543"/>
                  </a:lnTo>
                  <a:lnTo>
                    <a:pt x="0" y="11556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84501" y="4810125"/>
            <a:ext cx="863600" cy="431800"/>
          </a:xfrm>
          <a:prstGeom prst="rect">
            <a:avLst/>
          </a:prstGeom>
          <a:solidFill>
            <a:srgbClr val="B83C68"/>
          </a:solidFill>
          <a:ln w="39999">
            <a:solidFill>
              <a:srgbClr val="852A49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5875" y="6021387"/>
            <a:ext cx="792480" cy="431800"/>
          </a:xfrm>
          <a:prstGeom prst="rect">
            <a:avLst/>
          </a:prstGeom>
          <a:solidFill>
            <a:srgbClr val="B83C68"/>
          </a:solidFill>
          <a:ln w="39999">
            <a:solidFill>
              <a:srgbClr val="852A49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96325" y="6145850"/>
            <a:ext cx="1140460" cy="111760"/>
            <a:chOff x="3596325" y="6145850"/>
            <a:chExt cx="1140460" cy="111760"/>
          </a:xfrm>
        </p:grpSpPr>
        <p:sp>
          <p:nvSpPr>
            <p:cNvPr id="13" name="object 13"/>
            <p:cNvSpPr/>
            <p:nvPr/>
          </p:nvSpPr>
          <p:spPr>
            <a:xfrm>
              <a:off x="3616325" y="6165850"/>
              <a:ext cx="1100455" cy="71755"/>
            </a:xfrm>
            <a:custGeom>
              <a:avLst/>
              <a:gdLst/>
              <a:ahLst/>
              <a:cxnLst/>
              <a:rect l="l" t="t" r="r" b="b"/>
              <a:pathLst>
                <a:path w="1100454" h="71754">
                  <a:moveTo>
                    <a:pt x="1064387" y="0"/>
                  </a:moveTo>
                  <a:lnTo>
                    <a:pt x="1064387" y="17856"/>
                  </a:lnTo>
                  <a:lnTo>
                    <a:pt x="0" y="17856"/>
                  </a:lnTo>
                  <a:lnTo>
                    <a:pt x="0" y="53581"/>
                  </a:lnTo>
                  <a:lnTo>
                    <a:pt x="1064387" y="53581"/>
                  </a:lnTo>
                  <a:lnTo>
                    <a:pt x="1064387" y="71437"/>
                  </a:lnTo>
                  <a:lnTo>
                    <a:pt x="1100201" y="35712"/>
                  </a:lnTo>
                  <a:lnTo>
                    <a:pt x="1064387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16325" y="6165850"/>
              <a:ext cx="1100455" cy="71755"/>
            </a:xfrm>
            <a:custGeom>
              <a:avLst/>
              <a:gdLst/>
              <a:ahLst/>
              <a:cxnLst/>
              <a:rect l="l" t="t" r="r" b="b"/>
              <a:pathLst>
                <a:path w="1100454" h="71754">
                  <a:moveTo>
                    <a:pt x="0" y="17856"/>
                  </a:moveTo>
                  <a:lnTo>
                    <a:pt x="1064387" y="17856"/>
                  </a:lnTo>
                  <a:lnTo>
                    <a:pt x="1064387" y="0"/>
                  </a:lnTo>
                  <a:lnTo>
                    <a:pt x="1100201" y="35712"/>
                  </a:lnTo>
                  <a:lnTo>
                    <a:pt x="1064387" y="71437"/>
                  </a:lnTo>
                  <a:lnTo>
                    <a:pt x="1064387" y="53581"/>
                  </a:lnTo>
                  <a:lnTo>
                    <a:pt x="0" y="53581"/>
                  </a:lnTo>
                  <a:lnTo>
                    <a:pt x="0" y="17856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3225" y="4149661"/>
            <a:ext cx="1536700" cy="146215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1299" y="5678334"/>
            <a:ext cx="532565" cy="11796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847" y="95948"/>
            <a:ext cx="7279005" cy="4074160"/>
            <a:chOff x="303847" y="95948"/>
            <a:chExt cx="7279005" cy="4074160"/>
          </a:xfrm>
        </p:grpSpPr>
        <p:sp>
          <p:nvSpPr>
            <p:cNvPr id="3" name="object 3"/>
            <p:cNvSpPr/>
            <p:nvPr/>
          </p:nvSpPr>
          <p:spPr>
            <a:xfrm>
              <a:off x="323849" y="115950"/>
              <a:ext cx="7239000" cy="4034154"/>
            </a:xfrm>
            <a:custGeom>
              <a:avLst/>
              <a:gdLst/>
              <a:ahLst/>
              <a:cxnLst/>
              <a:rect l="l" t="t" r="r" b="b"/>
              <a:pathLst>
                <a:path w="7239000" h="4034154">
                  <a:moveTo>
                    <a:pt x="6566661" y="0"/>
                  </a:moveTo>
                  <a:lnTo>
                    <a:pt x="672325" y="0"/>
                  </a:lnTo>
                  <a:lnTo>
                    <a:pt x="624309" y="1687"/>
                  </a:lnTo>
                  <a:lnTo>
                    <a:pt x="577205" y="6676"/>
                  </a:lnTo>
                  <a:lnTo>
                    <a:pt x="531126" y="14850"/>
                  </a:lnTo>
                  <a:lnTo>
                    <a:pt x="486185" y="26097"/>
                  </a:lnTo>
                  <a:lnTo>
                    <a:pt x="442498" y="40302"/>
                  </a:lnTo>
                  <a:lnTo>
                    <a:pt x="400176" y="57353"/>
                  </a:lnTo>
                  <a:lnTo>
                    <a:pt x="359335" y="77134"/>
                  </a:lnTo>
                  <a:lnTo>
                    <a:pt x="320088" y="99533"/>
                  </a:lnTo>
                  <a:lnTo>
                    <a:pt x="282548" y="124435"/>
                  </a:lnTo>
                  <a:lnTo>
                    <a:pt x="246830" y="151727"/>
                  </a:lnTo>
                  <a:lnTo>
                    <a:pt x="213047" y="181295"/>
                  </a:lnTo>
                  <a:lnTo>
                    <a:pt x="181312" y="213025"/>
                  </a:lnTo>
                  <a:lnTo>
                    <a:pt x="151741" y="246804"/>
                  </a:lnTo>
                  <a:lnTo>
                    <a:pt x="124446" y="282517"/>
                  </a:lnTo>
                  <a:lnTo>
                    <a:pt x="99541" y="320050"/>
                  </a:lnTo>
                  <a:lnTo>
                    <a:pt x="77140" y="359291"/>
                  </a:lnTo>
                  <a:lnTo>
                    <a:pt x="57357" y="400125"/>
                  </a:lnTo>
                  <a:lnTo>
                    <a:pt x="40305" y="442438"/>
                  </a:lnTo>
                  <a:lnTo>
                    <a:pt x="26098" y="486116"/>
                  </a:lnTo>
                  <a:lnTo>
                    <a:pt x="14851" y="531047"/>
                  </a:lnTo>
                  <a:lnTo>
                    <a:pt x="6676" y="577115"/>
                  </a:lnTo>
                  <a:lnTo>
                    <a:pt x="1688" y="624208"/>
                  </a:lnTo>
                  <a:lnTo>
                    <a:pt x="0" y="672211"/>
                  </a:lnTo>
                  <a:lnTo>
                    <a:pt x="0" y="3361436"/>
                  </a:lnTo>
                  <a:lnTo>
                    <a:pt x="1688" y="3409454"/>
                  </a:lnTo>
                  <a:lnTo>
                    <a:pt x="6676" y="3456561"/>
                  </a:lnTo>
                  <a:lnTo>
                    <a:pt x="14851" y="3502643"/>
                  </a:lnTo>
                  <a:lnTo>
                    <a:pt x="26098" y="3547585"/>
                  </a:lnTo>
                  <a:lnTo>
                    <a:pt x="40305" y="3591274"/>
                  </a:lnTo>
                  <a:lnTo>
                    <a:pt x="57357" y="3633597"/>
                  </a:lnTo>
                  <a:lnTo>
                    <a:pt x="77140" y="3674439"/>
                  </a:lnTo>
                  <a:lnTo>
                    <a:pt x="99541" y="3713687"/>
                  </a:lnTo>
                  <a:lnTo>
                    <a:pt x="124446" y="3751228"/>
                  </a:lnTo>
                  <a:lnTo>
                    <a:pt x="151741" y="3786946"/>
                  </a:lnTo>
                  <a:lnTo>
                    <a:pt x="181312" y="3820730"/>
                  </a:lnTo>
                  <a:lnTo>
                    <a:pt x="213047" y="3852464"/>
                  </a:lnTo>
                  <a:lnTo>
                    <a:pt x="246830" y="3882035"/>
                  </a:lnTo>
                  <a:lnTo>
                    <a:pt x="282548" y="3909330"/>
                  </a:lnTo>
                  <a:lnTo>
                    <a:pt x="320088" y="3934235"/>
                  </a:lnTo>
                  <a:lnTo>
                    <a:pt x="359335" y="3956635"/>
                  </a:lnTo>
                  <a:lnTo>
                    <a:pt x="400176" y="3976418"/>
                  </a:lnTo>
                  <a:lnTo>
                    <a:pt x="442498" y="3993470"/>
                  </a:lnTo>
                  <a:lnTo>
                    <a:pt x="486185" y="4007676"/>
                  </a:lnTo>
                  <a:lnTo>
                    <a:pt x="531126" y="4018923"/>
                  </a:lnTo>
                  <a:lnTo>
                    <a:pt x="577205" y="4027097"/>
                  </a:lnTo>
                  <a:lnTo>
                    <a:pt x="624309" y="4032086"/>
                  </a:lnTo>
                  <a:lnTo>
                    <a:pt x="672325" y="4033774"/>
                  </a:lnTo>
                  <a:lnTo>
                    <a:pt x="6566661" y="4033774"/>
                  </a:lnTo>
                  <a:lnTo>
                    <a:pt x="6614680" y="4032086"/>
                  </a:lnTo>
                  <a:lnTo>
                    <a:pt x="6661787" y="4027097"/>
                  </a:lnTo>
                  <a:lnTo>
                    <a:pt x="6707869" y="4018923"/>
                  </a:lnTo>
                  <a:lnTo>
                    <a:pt x="6752811" y="4007676"/>
                  </a:lnTo>
                  <a:lnTo>
                    <a:pt x="6796500" y="3993470"/>
                  </a:lnTo>
                  <a:lnTo>
                    <a:pt x="6838823" y="3976418"/>
                  </a:lnTo>
                  <a:lnTo>
                    <a:pt x="6879665" y="3956635"/>
                  </a:lnTo>
                  <a:lnTo>
                    <a:pt x="6918913" y="3934235"/>
                  </a:lnTo>
                  <a:lnTo>
                    <a:pt x="6956454" y="3909330"/>
                  </a:lnTo>
                  <a:lnTo>
                    <a:pt x="6992172" y="3882035"/>
                  </a:lnTo>
                  <a:lnTo>
                    <a:pt x="7025956" y="3852464"/>
                  </a:lnTo>
                  <a:lnTo>
                    <a:pt x="7057690" y="3820730"/>
                  </a:lnTo>
                  <a:lnTo>
                    <a:pt x="7087261" y="3786946"/>
                  </a:lnTo>
                  <a:lnTo>
                    <a:pt x="7114556" y="3751228"/>
                  </a:lnTo>
                  <a:lnTo>
                    <a:pt x="7139461" y="3713687"/>
                  </a:lnTo>
                  <a:lnTo>
                    <a:pt x="7161861" y="3674439"/>
                  </a:lnTo>
                  <a:lnTo>
                    <a:pt x="7181644" y="3633597"/>
                  </a:lnTo>
                  <a:lnTo>
                    <a:pt x="7198696" y="3591274"/>
                  </a:lnTo>
                  <a:lnTo>
                    <a:pt x="7212902" y="3547585"/>
                  </a:lnTo>
                  <a:lnTo>
                    <a:pt x="7224149" y="3502643"/>
                  </a:lnTo>
                  <a:lnTo>
                    <a:pt x="7232323" y="3456561"/>
                  </a:lnTo>
                  <a:lnTo>
                    <a:pt x="7237312" y="3409454"/>
                  </a:lnTo>
                  <a:lnTo>
                    <a:pt x="7239000" y="3361436"/>
                  </a:lnTo>
                  <a:lnTo>
                    <a:pt x="7239000" y="672211"/>
                  </a:lnTo>
                  <a:lnTo>
                    <a:pt x="7237312" y="624208"/>
                  </a:lnTo>
                  <a:lnTo>
                    <a:pt x="7232323" y="577115"/>
                  </a:lnTo>
                  <a:lnTo>
                    <a:pt x="7224149" y="531047"/>
                  </a:lnTo>
                  <a:lnTo>
                    <a:pt x="7212902" y="486116"/>
                  </a:lnTo>
                  <a:lnTo>
                    <a:pt x="7198696" y="442438"/>
                  </a:lnTo>
                  <a:lnTo>
                    <a:pt x="7181644" y="400125"/>
                  </a:lnTo>
                  <a:lnTo>
                    <a:pt x="7161861" y="359291"/>
                  </a:lnTo>
                  <a:lnTo>
                    <a:pt x="7139461" y="320050"/>
                  </a:lnTo>
                  <a:lnTo>
                    <a:pt x="7114556" y="282517"/>
                  </a:lnTo>
                  <a:lnTo>
                    <a:pt x="7087261" y="246804"/>
                  </a:lnTo>
                  <a:lnTo>
                    <a:pt x="7057690" y="213025"/>
                  </a:lnTo>
                  <a:lnTo>
                    <a:pt x="7025956" y="181295"/>
                  </a:lnTo>
                  <a:lnTo>
                    <a:pt x="6992172" y="151727"/>
                  </a:lnTo>
                  <a:lnTo>
                    <a:pt x="6956454" y="124435"/>
                  </a:lnTo>
                  <a:lnTo>
                    <a:pt x="6918913" y="99533"/>
                  </a:lnTo>
                  <a:lnTo>
                    <a:pt x="6879665" y="77134"/>
                  </a:lnTo>
                  <a:lnTo>
                    <a:pt x="6838823" y="57353"/>
                  </a:lnTo>
                  <a:lnTo>
                    <a:pt x="6796500" y="40302"/>
                  </a:lnTo>
                  <a:lnTo>
                    <a:pt x="6752811" y="26097"/>
                  </a:lnTo>
                  <a:lnTo>
                    <a:pt x="6707869" y="14850"/>
                  </a:lnTo>
                  <a:lnTo>
                    <a:pt x="6661787" y="6676"/>
                  </a:lnTo>
                  <a:lnTo>
                    <a:pt x="6614680" y="1687"/>
                  </a:lnTo>
                  <a:lnTo>
                    <a:pt x="6566661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849" y="115950"/>
              <a:ext cx="7239000" cy="4034154"/>
            </a:xfrm>
            <a:custGeom>
              <a:avLst/>
              <a:gdLst/>
              <a:ahLst/>
              <a:cxnLst/>
              <a:rect l="l" t="t" r="r" b="b"/>
              <a:pathLst>
                <a:path w="7239000" h="4034154">
                  <a:moveTo>
                    <a:pt x="0" y="672211"/>
                  </a:moveTo>
                  <a:lnTo>
                    <a:pt x="1688" y="624208"/>
                  </a:lnTo>
                  <a:lnTo>
                    <a:pt x="6676" y="577115"/>
                  </a:lnTo>
                  <a:lnTo>
                    <a:pt x="14851" y="531047"/>
                  </a:lnTo>
                  <a:lnTo>
                    <a:pt x="26098" y="486116"/>
                  </a:lnTo>
                  <a:lnTo>
                    <a:pt x="40305" y="442438"/>
                  </a:lnTo>
                  <a:lnTo>
                    <a:pt x="57357" y="400125"/>
                  </a:lnTo>
                  <a:lnTo>
                    <a:pt x="77140" y="359291"/>
                  </a:lnTo>
                  <a:lnTo>
                    <a:pt x="99541" y="320050"/>
                  </a:lnTo>
                  <a:lnTo>
                    <a:pt x="124446" y="282517"/>
                  </a:lnTo>
                  <a:lnTo>
                    <a:pt x="151741" y="246804"/>
                  </a:lnTo>
                  <a:lnTo>
                    <a:pt x="181312" y="213025"/>
                  </a:lnTo>
                  <a:lnTo>
                    <a:pt x="213047" y="181295"/>
                  </a:lnTo>
                  <a:lnTo>
                    <a:pt x="246830" y="151727"/>
                  </a:lnTo>
                  <a:lnTo>
                    <a:pt x="282548" y="124435"/>
                  </a:lnTo>
                  <a:lnTo>
                    <a:pt x="320088" y="99533"/>
                  </a:lnTo>
                  <a:lnTo>
                    <a:pt x="359335" y="77134"/>
                  </a:lnTo>
                  <a:lnTo>
                    <a:pt x="400176" y="57353"/>
                  </a:lnTo>
                  <a:lnTo>
                    <a:pt x="442498" y="40302"/>
                  </a:lnTo>
                  <a:lnTo>
                    <a:pt x="486185" y="26097"/>
                  </a:lnTo>
                  <a:lnTo>
                    <a:pt x="531126" y="14850"/>
                  </a:lnTo>
                  <a:lnTo>
                    <a:pt x="577205" y="6676"/>
                  </a:lnTo>
                  <a:lnTo>
                    <a:pt x="624309" y="1687"/>
                  </a:lnTo>
                  <a:lnTo>
                    <a:pt x="672325" y="0"/>
                  </a:lnTo>
                  <a:lnTo>
                    <a:pt x="6566661" y="0"/>
                  </a:lnTo>
                  <a:lnTo>
                    <a:pt x="6614680" y="1687"/>
                  </a:lnTo>
                  <a:lnTo>
                    <a:pt x="6661787" y="6676"/>
                  </a:lnTo>
                  <a:lnTo>
                    <a:pt x="6707869" y="14850"/>
                  </a:lnTo>
                  <a:lnTo>
                    <a:pt x="6752811" y="26097"/>
                  </a:lnTo>
                  <a:lnTo>
                    <a:pt x="6796500" y="40302"/>
                  </a:lnTo>
                  <a:lnTo>
                    <a:pt x="6838823" y="57353"/>
                  </a:lnTo>
                  <a:lnTo>
                    <a:pt x="6879665" y="77134"/>
                  </a:lnTo>
                  <a:lnTo>
                    <a:pt x="6918913" y="99533"/>
                  </a:lnTo>
                  <a:lnTo>
                    <a:pt x="6956454" y="124435"/>
                  </a:lnTo>
                  <a:lnTo>
                    <a:pt x="6992172" y="151727"/>
                  </a:lnTo>
                  <a:lnTo>
                    <a:pt x="7025956" y="181295"/>
                  </a:lnTo>
                  <a:lnTo>
                    <a:pt x="7057690" y="213025"/>
                  </a:lnTo>
                  <a:lnTo>
                    <a:pt x="7087261" y="246804"/>
                  </a:lnTo>
                  <a:lnTo>
                    <a:pt x="7114556" y="282517"/>
                  </a:lnTo>
                  <a:lnTo>
                    <a:pt x="7139461" y="320050"/>
                  </a:lnTo>
                  <a:lnTo>
                    <a:pt x="7161861" y="359291"/>
                  </a:lnTo>
                  <a:lnTo>
                    <a:pt x="7181644" y="400125"/>
                  </a:lnTo>
                  <a:lnTo>
                    <a:pt x="7198696" y="442438"/>
                  </a:lnTo>
                  <a:lnTo>
                    <a:pt x="7212902" y="486116"/>
                  </a:lnTo>
                  <a:lnTo>
                    <a:pt x="7224149" y="531047"/>
                  </a:lnTo>
                  <a:lnTo>
                    <a:pt x="7232323" y="577115"/>
                  </a:lnTo>
                  <a:lnTo>
                    <a:pt x="7237312" y="624208"/>
                  </a:lnTo>
                  <a:lnTo>
                    <a:pt x="7239000" y="672211"/>
                  </a:lnTo>
                  <a:lnTo>
                    <a:pt x="7239000" y="3361436"/>
                  </a:lnTo>
                  <a:lnTo>
                    <a:pt x="7237312" y="3409454"/>
                  </a:lnTo>
                  <a:lnTo>
                    <a:pt x="7232323" y="3456561"/>
                  </a:lnTo>
                  <a:lnTo>
                    <a:pt x="7224149" y="3502643"/>
                  </a:lnTo>
                  <a:lnTo>
                    <a:pt x="7212902" y="3547585"/>
                  </a:lnTo>
                  <a:lnTo>
                    <a:pt x="7198696" y="3591274"/>
                  </a:lnTo>
                  <a:lnTo>
                    <a:pt x="7181644" y="3633597"/>
                  </a:lnTo>
                  <a:lnTo>
                    <a:pt x="7161861" y="3674439"/>
                  </a:lnTo>
                  <a:lnTo>
                    <a:pt x="7139461" y="3713687"/>
                  </a:lnTo>
                  <a:lnTo>
                    <a:pt x="7114556" y="3751228"/>
                  </a:lnTo>
                  <a:lnTo>
                    <a:pt x="7087261" y="3786946"/>
                  </a:lnTo>
                  <a:lnTo>
                    <a:pt x="7057690" y="3820730"/>
                  </a:lnTo>
                  <a:lnTo>
                    <a:pt x="7025956" y="3852464"/>
                  </a:lnTo>
                  <a:lnTo>
                    <a:pt x="6992172" y="3882035"/>
                  </a:lnTo>
                  <a:lnTo>
                    <a:pt x="6956454" y="3909330"/>
                  </a:lnTo>
                  <a:lnTo>
                    <a:pt x="6918913" y="3934235"/>
                  </a:lnTo>
                  <a:lnTo>
                    <a:pt x="6879665" y="3956635"/>
                  </a:lnTo>
                  <a:lnTo>
                    <a:pt x="6838823" y="3976418"/>
                  </a:lnTo>
                  <a:lnTo>
                    <a:pt x="6796500" y="3993470"/>
                  </a:lnTo>
                  <a:lnTo>
                    <a:pt x="6752811" y="4007676"/>
                  </a:lnTo>
                  <a:lnTo>
                    <a:pt x="6707869" y="4018923"/>
                  </a:lnTo>
                  <a:lnTo>
                    <a:pt x="6661787" y="4027097"/>
                  </a:lnTo>
                  <a:lnTo>
                    <a:pt x="6614680" y="4032086"/>
                  </a:lnTo>
                  <a:lnTo>
                    <a:pt x="6566661" y="4033774"/>
                  </a:lnTo>
                  <a:lnTo>
                    <a:pt x="672325" y="4033774"/>
                  </a:lnTo>
                  <a:lnTo>
                    <a:pt x="624309" y="4032086"/>
                  </a:lnTo>
                  <a:lnTo>
                    <a:pt x="577205" y="4027097"/>
                  </a:lnTo>
                  <a:lnTo>
                    <a:pt x="531126" y="4018923"/>
                  </a:lnTo>
                  <a:lnTo>
                    <a:pt x="486185" y="4007676"/>
                  </a:lnTo>
                  <a:lnTo>
                    <a:pt x="442498" y="3993470"/>
                  </a:lnTo>
                  <a:lnTo>
                    <a:pt x="400176" y="3976418"/>
                  </a:lnTo>
                  <a:lnTo>
                    <a:pt x="359335" y="3956635"/>
                  </a:lnTo>
                  <a:lnTo>
                    <a:pt x="320088" y="3934235"/>
                  </a:lnTo>
                  <a:lnTo>
                    <a:pt x="282548" y="3909330"/>
                  </a:lnTo>
                  <a:lnTo>
                    <a:pt x="246830" y="3882035"/>
                  </a:lnTo>
                  <a:lnTo>
                    <a:pt x="213047" y="3852464"/>
                  </a:lnTo>
                  <a:lnTo>
                    <a:pt x="181312" y="3820730"/>
                  </a:lnTo>
                  <a:lnTo>
                    <a:pt x="151741" y="3786946"/>
                  </a:lnTo>
                  <a:lnTo>
                    <a:pt x="124446" y="3751228"/>
                  </a:lnTo>
                  <a:lnTo>
                    <a:pt x="99541" y="3713687"/>
                  </a:lnTo>
                  <a:lnTo>
                    <a:pt x="77140" y="3674439"/>
                  </a:lnTo>
                  <a:lnTo>
                    <a:pt x="57357" y="3633597"/>
                  </a:lnTo>
                  <a:lnTo>
                    <a:pt x="40305" y="3591274"/>
                  </a:lnTo>
                  <a:lnTo>
                    <a:pt x="26098" y="3547585"/>
                  </a:lnTo>
                  <a:lnTo>
                    <a:pt x="14851" y="3502643"/>
                  </a:lnTo>
                  <a:lnTo>
                    <a:pt x="6676" y="3456561"/>
                  </a:lnTo>
                  <a:lnTo>
                    <a:pt x="1688" y="3409454"/>
                  </a:lnTo>
                  <a:lnTo>
                    <a:pt x="0" y="3361436"/>
                  </a:lnTo>
                  <a:lnTo>
                    <a:pt x="0" y="672211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83716" y="466725"/>
            <a:ext cx="6392545" cy="32575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06425" marR="598805" indent="-66040">
              <a:lnSpc>
                <a:spcPct val="80000"/>
              </a:lnSpc>
              <a:spcBef>
                <a:spcPts val="585"/>
              </a:spcBef>
              <a:buClr>
                <a:srgbClr val="B03E9A"/>
              </a:buClr>
              <a:buSzPct val="72500"/>
              <a:buFont typeface="Cambria"/>
              <a:buChar char="⦿"/>
              <a:tabLst>
                <a:tab pos="606425" algn="l"/>
                <a:tab pos="815975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	Проекты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законов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края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постановлений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Законодательного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Собрания</a:t>
            </a:r>
            <a:endParaRPr sz="2000">
              <a:latin typeface="Trebuchet MS"/>
              <a:cs typeface="Trebuchet MS"/>
            </a:endParaRPr>
          </a:p>
          <a:p>
            <a:pPr marL="635" algn="ctr">
              <a:lnSpc>
                <a:spcPts val="16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края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направляются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начальником</a:t>
            </a:r>
            <a:endParaRPr sz="2000">
              <a:latin typeface="Trebuchet MS"/>
              <a:cs typeface="Trebuchet MS"/>
            </a:endParaRPr>
          </a:p>
          <a:p>
            <a:pPr marL="17145" marR="6985" algn="ctr">
              <a:lnSpc>
                <a:spcPct val="80000"/>
              </a:lnSpc>
              <a:spcBef>
                <a:spcPts val="24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отдела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по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работе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распорядительными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документами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визирование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первому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заместителю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председателя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Правительства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края,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затем</a:t>
            </a:r>
            <a:endParaRPr sz="2000">
              <a:latin typeface="Trebuchet MS"/>
              <a:cs typeface="Trebuchet MS"/>
            </a:endParaRPr>
          </a:p>
          <a:p>
            <a:pPr marL="1270" algn="ctr">
              <a:lnSpc>
                <a:spcPts val="16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одновременно</a:t>
            </a:r>
            <a:r>
              <a:rPr sz="20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заместителю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председателя</a:t>
            </a:r>
            <a:endParaRPr sz="2000">
              <a:latin typeface="Trebuchet MS"/>
              <a:cs typeface="Trebuchet MS"/>
            </a:endParaRPr>
          </a:p>
          <a:p>
            <a:pPr marL="93345" marR="84455" algn="ctr">
              <a:lnSpc>
                <a:spcPts val="1920"/>
              </a:lnSpc>
              <a:spcBef>
                <a:spcPts val="22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Правительства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края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 руководителю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Администрации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Губернатора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края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заместителю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Губернатора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края,</a:t>
            </a:r>
            <a:endParaRPr sz="2000">
              <a:latin typeface="Trebuchet MS"/>
              <a:cs typeface="Trebuchet MS"/>
            </a:endParaRPr>
          </a:p>
          <a:p>
            <a:pPr marL="12700" marR="5080" indent="-635" algn="ctr">
              <a:lnSpc>
                <a:spcPts val="192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являющемуся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официальным</a:t>
            </a:r>
            <a:r>
              <a:rPr sz="20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представителем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Губернатора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края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Законодательном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Собрании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Забайкальского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края.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268" y="4868926"/>
            <a:ext cx="2473318" cy="182397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596325" y="4982148"/>
            <a:ext cx="1140460" cy="86360"/>
            <a:chOff x="3596325" y="4982148"/>
            <a:chExt cx="1140460" cy="86360"/>
          </a:xfrm>
        </p:grpSpPr>
        <p:sp>
          <p:nvSpPr>
            <p:cNvPr id="8" name="object 8"/>
            <p:cNvSpPr/>
            <p:nvPr/>
          </p:nvSpPr>
          <p:spPr>
            <a:xfrm>
              <a:off x="3616325" y="5002148"/>
              <a:ext cx="1100455" cy="46355"/>
            </a:xfrm>
            <a:custGeom>
              <a:avLst/>
              <a:gdLst/>
              <a:ahLst/>
              <a:cxnLst/>
              <a:rect l="l" t="t" r="r" b="b"/>
              <a:pathLst>
                <a:path w="1100454" h="46354">
                  <a:moveTo>
                    <a:pt x="1077087" y="0"/>
                  </a:moveTo>
                  <a:lnTo>
                    <a:pt x="1077087" y="11556"/>
                  </a:lnTo>
                  <a:lnTo>
                    <a:pt x="0" y="11556"/>
                  </a:lnTo>
                  <a:lnTo>
                    <a:pt x="0" y="34543"/>
                  </a:lnTo>
                  <a:lnTo>
                    <a:pt x="1077087" y="34543"/>
                  </a:lnTo>
                  <a:lnTo>
                    <a:pt x="1077087" y="46100"/>
                  </a:lnTo>
                  <a:lnTo>
                    <a:pt x="1100201" y="23113"/>
                  </a:lnTo>
                  <a:lnTo>
                    <a:pt x="1077087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16325" y="5002148"/>
              <a:ext cx="1100455" cy="46355"/>
            </a:xfrm>
            <a:custGeom>
              <a:avLst/>
              <a:gdLst/>
              <a:ahLst/>
              <a:cxnLst/>
              <a:rect l="l" t="t" r="r" b="b"/>
              <a:pathLst>
                <a:path w="1100454" h="46354">
                  <a:moveTo>
                    <a:pt x="0" y="11556"/>
                  </a:moveTo>
                  <a:lnTo>
                    <a:pt x="1077087" y="11556"/>
                  </a:lnTo>
                  <a:lnTo>
                    <a:pt x="1077087" y="0"/>
                  </a:lnTo>
                  <a:lnTo>
                    <a:pt x="1100201" y="23113"/>
                  </a:lnTo>
                  <a:lnTo>
                    <a:pt x="1077087" y="46100"/>
                  </a:lnTo>
                  <a:lnTo>
                    <a:pt x="1077087" y="34543"/>
                  </a:lnTo>
                  <a:lnTo>
                    <a:pt x="0" y="34543"/>
                  </a:lnTo>
                  <a:lnTo>
                    <a:pt x="0" y="11556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84501" y="4810125"/>
            <a:ext cx="863600" cy="431800"/>
          </a:xfrm>
          <a:prstGeom prst="rect">
            <a:avLst/>
          </a:prstGeom>
          <a:solidFill>
            <a:srgbClr val="B83C68"/>
          </a:solidFill>
          <a:ln w="39999">
            <a:solidFill>
              <a:srgbClr val="852A49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5875" y="5445125"/>
            <a:ext cx="792480" cy="431800"/>
          </a:xfrm>
          <a:prstGeom prst="rect">
            <a:avLst/>
          </a:prstGeom>
          <a:solidFill>
            <a:srgbClr val="B83C68"/>
          </a:solidFill>
          <a:ln w="39999">
            <a:solidFill>
              <a:srgbClr val="852A49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15375" y="5641025"/>
            <a:ext cx="1140460" cy="111760"/>
            <a:chOff x="3615375" y="5641025"/>
            <a:chExt cx="1140460" cy="111760"/>
          </a:xfrm>
        </p:grpSpPr>
        <p:sp>
          <p:nvSpPr>
            <p:cNvPr id="13" name="object 13"/>
            <p:cNvSpPr/>
            <p:nvPr/>
          </p:nvSpPr>
          <p:spPr>
            <a:xfrm>
              <a:off x="3635375" y="5661025"/>
              <a:ext cx="1100455" cy="71755"/>
            </a:xfrm>
            <a:custGeom>
              <a:avLst/>
              <a:gdLst/>
              <a:ahLst/>
              <a:cxnLst/>
              <a:rect l="l" t="t" r="r" b="b"/>
              <a:pathLst>
                <a:path w="1100454" h="71754">
                  <a:moveTo>
                    <a:pt x="1064387" y="0"/>
                  </a:moveTo>
                  <a:lnTo>
                    <a:pt x="1064387" y="17856"/>
                  </a:lnTo>
                  <a:lnTo>
                    <a:pt x="0" y="17856"/>
                  </a:lnTo>
                  <a:lnTo>
                    <a:pt x="0" y="53581"/>
                  </a:lnTo>
                  <a:lnTo>
                    <a:pt x="1064387" y="53581"/>
                  </a:lnTo>
                  <a:lnTo>
                    <a:pt x="1064387" y="71437"/>
                  </a:lnTo>
                  <a:lnTo>
                    <a:pt x="1100201" y="35712"/>
                  </a:lnTo>
                  <a:lnTo>
                    <a:pt x="1064387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35375" y="5661025"/>
              <a:ext cx="1100455" cy="71755"/>
            </a:xfrm>
            <a:custGeom>
              <a:avLst/>
              <a:gdLst/>
              <a:ahLst/>
              <a:cxnLst/>
              <a:rect l="l" t="t" r="r" b="b"/>
              <a:pathLst>
                <a:path w="1100454" h="71754">
                  <a:moveTo>
                    <a:pt x="0" y="17856"/>
                  </a:moveTo>
                  <a:lnTo>
                    <a:pt x="1064387" y="17856"/>
                  </a:lnTo>
                  <a:lnTo>
                    <a:pt x="1064387" y="0"/>
                  </a:lnTo>
                  <a:lnTo>
                    <a:pt x="1100201" y="35712"/>
                  </a:lnTo>
                  <a:lnTo>
                    <a:pt x="1064387" y="71437"/>
                  </a:lnTo>
                  <a:lnTo>
                    <a:pt x="1064387" y="53581"/>
                  </a:lnTo>
                  <a:lnTo>
                    <a:pt x="0" y="53581"/>
                  </a:lnTo>
                  <a:lnTo>
                    <a:pt x="0" y="17856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615375" y="4076700"/>
            <a:ext cx="3833495" cy="2744470"/>
            <a:chOff x="3615375" y="4076700"/>
            <a:chExt cx="3833495" cy="274447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2426" y="4076700"/>
              <a:ext cx="1536700" cy="14636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6174" y="4791054"/>
              <a:ext cx="532565" cy="12039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9628" y="5618121"/>
              <a:ext cx="533238" cy="120243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35375" y="6308725"/>
              <a:ext cx="1100455" cy="73025"/>
            </a:xfrm>
            <a:custGeom>
              <a:avLst/>
              <a:gdLst/>
              <a:ahLst/>
              <a:cxnLst/>
              <a:rect l="l" t="t" r="r" b="b"/>
              <a:pathLst>
                <a:path w="1100454" h="73025">
                  <a:moveTo>
                    <a:pt x="1063625" y="0"/>
                  </a:moveTo>
                  <a:lnTo>
                    <a:pt x="1063625" y="18249"/>
                  </a:lnTo>
                  <a:lnTo>
                    <a:pt x="0" y="18249"/>
                  </a:lnTo>
                  <a:lnTo>
                    <a:pt x="0" y="54762"/>
                  </a:lnTo>
                  <a:lnTo>
                    <a:pt x="1063625" y="54762"/>
                  </a:lnTo>
                  <a:lnTo>
                    <a:pt x="1063625" y="73025"/>
                  </a:lnTo>
                  <a:lnTo>
                    <a:pt x="1100201" y="36512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35375" y="6308725"/>
              <a:ext cx="1100455" cy="73025"/>
            </a:xfrm>
            <a:custGeom>
              <a:avLst/>
              <a:gdLst/>
              <a:ahLst/>
              <a:cxnLst/>
              <a:rect l="l" t="t" r="r" b="b"/>
              <a:pathLst>
                <a:path w="1100454" h="73025">
                  <a:moveTo>
                    <a:pt x="0" y="18249"/>
                  </a:moveTo>
                  <a:lnTo>
                    <a:pt x="1063625" y="18249"/>
                  </a:lnTo>
                  <a:lnTo>
                    <a:pt x="1063625" y="0"/>
                  </a:lnTo>
                  <a:lnTo>
                    <a:pt x="1100201" y="36512"/>
                  </a:lnTo>
                  <a:lnTo>
                    <a:pt x="1063625" y="73025"/>
                  </a:lnTo>
                  <a:lnTo>
                    <a:pt x="1063625" y="54762"/>
                  </a:lnTo>
                  <a:lnTo>
                    <a:pt x="0" y="54762"/>
                  </a:lnTo>
                  <a:lnTo>
                    <a:pt x="0" y="18249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555875" y="6092825"/>
            <a:ext cx="792480" cy="431800"/>
          </a:xfrm>
          <a:prstGeom prst="rect">
            <a:avLst/>
          </a:prstGeom>
          <a:solidFill>
            <a:srgbClr val="B83C68"/>
          </a:solidFill>
          <a:ln w="39999">
            <a:solidFill>
              <a:srgbClr val="852A49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7087" y="240350"/>
            <a:ext cx="6809105" cy="3856354"/>
            <a:chOff x="807087" y="240350"/>
            <a:chExt cx="6809105" cy="3856354"/>
          </a:xfrm>
        </p:grpSpPr>
        <p:sp>
          <p:nvSpPr>
            <p:cNvPr id="3" name="object 3"/>
            <p:cNvSpPr/>
            <p:nvPr/>
          </p:nvSpPr>
          <p:spPr>
            <a:xfrm>
              <a:off x="827087" y="260349"/>
              <a:ext cx="6769100" cy="3816350"/>
            </a:xfrm>
            <a:custGeom>
              <a:avLst/>
              <a:gdLst/>
              <a:ahLst/>
              <a:cxnLst/>
              <a:rect l="l" t="t" r="r" b="b"/>
              <a:pathLst>
                <a:path w="6769100" h="3816350">
                  <a:moveTo>
                    <a:pt x="6769100" y="0"/>
                  </a:moveTo>
                  <a:lnTo>
                    <a:pt x="0" y="0"/>
                  </a:lnTo>
                  <a:lnTo>
                    <a:pt x="0" y="3816350"/>
                  </a:lnTo>
                  <a:lnTo>
                    <a:pt x="6769100" y="3816350"/>
                  </a:lnTo>
                  <a:lnTo>
                    <a:pt x="67691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7087" y="260349"/>
              <a:ext cx="6769100" cy="3816350"/>
            </a:xfrm>
            <a:custGeom>
              <a:avLst/>
              <a:gdLst/>
              <a:ahLst/>
              <a:cxnLst/>
              <a:rect l="l" t="t" r="r" b="b"/>
              <a:pathLst>
                <a:path w="6769100" h="3816350">
                  <a:moveTo>
                    <a:pt x="0" y="3816350"/>
                  </a:moveTo>
                  <a:lnTo>
                    <a:pt x="6769100" y="3816350"/>
                  </a:lnTo>
                  <a:lnTo>
                    <a:pt x="6769100" y="0"/>
                  </a:lnTo>
                  <a:lnTo>
                    <a:pt x="0" y="0"/>
                  </a:lnTo>
                  <a:lnTo>
                    <a:pt x="0" y="3816350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15364" y="865073"/>
            <a:ext cx="619252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  <a:tabLst>
                <a:tab pos="4077970" algn="l"/>
              </a:tabLst>
            </a:pPr>
            <a:r>
              <a:rPr sz="2800" dirty="0">
                <a:latin typeface="Trebuchet MS"/>
                <a:cs typeface="Trebuchet MS"/>
              </a:rPr>
              <a:t>Направление</a:t>
            </a:r>
            <a:r>
              <a:rPr sz="2800" spc="-12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проекта</a:t>
            </a:r>
            <a:r>
              <a:rPr sz="2800" spc="-12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правового</a:t>
            </a:r>
            <a:r>
              <a:rPr sz="2800" spc="-145" dirty="0">
                <a:latin typeface="Trebuchet MS"/>
                <a:cs typeface="Trebuchet MS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акта </a:t>
            </a:r>
            <a:r>
              <a:rPr sz="2800" dirty="0">
                <a:latin typeface="Trebuchet MS"/>
                <a:cs typeface="Trebuchet MS"/>
              </a:rPr>
              <a:t>уполномоченному</a:t>
            </a:r>
            <a:r>
              <a:rPr sz="2800" spc="-185" dirty="0">
                <a:latin typeface="Trebuchet MS"/>
                <a:cs typeface="Trebuchet MS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лицу</a:t>
            </a:r>
            <a:r>
              <a:rPr sz="2800" dirty="0">
                <a:latin typeface="Trebuchet MS"/>
                <a:cs typeface="Trebuchet MS"/>
              </a:rPr>
              <a:t>	отдела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по</a:t>
            </a:r>
            <a:endParaRPr sz="28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</a:pPr>
            <a:r>
              <a:rPr sz="2800" dirty="0">
                <a:latin typeface="Trebuchet MS"/>
                <a:cs typeface="Trebuchet MS"/>
              </a:rPr>
              <a:t>работе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с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распорядительными</a:t>
            </a:r>
            <a:endParaRPr sz="2800">
              <a:latin typeface="Trebuchet MS"/>
              <a:cs typeface="Trebuchet MS"/>
            </a:endParaRPr>
          </a:p>
          <a:p>
            <a:pPr marL="220979" marR="214629" indent="635" algn="ctr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rebuchet MS"/>
                <a:cs typeface="Trebuchet MS"/>
              </a:rPr>
              <a:t>документами</a:t>
            </a:r>
            <a:r>
              <a:rPr sz="2800" spc="-11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для</a:t>
            </a:r>
            <a:r>
              <a:rPr sz="2800" spc="-13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оформления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на </a:t>
            </a:r>
            <a:r>
              <a:rPr sz="2800" dirty="0">
                <a:latin typeface="Trebuchet MS"/>
                <a:cs typeface="Trebuchet MS"/>
              </a:rPr>
              <a:t>бланках</a:t>
            </a:r>
            <a:r>
              <a:rPr sz="2800" spc="-14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установленного</a:t>
            </a:r>
            <a:r>
              <a:rPr sz="2800" spc="-13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образца</a:t>
            </a:r>
            <a:r>
              <a:rPr sz="2800" spc="-140" dirty="0">
                <a:latin typeface="Trebuchet MS"/>
                <a:cs typeface="Trebuchet MS"/>
              </a:rPr>
              <a:t> </a:t>
            </a:r>
            <a:r>
              <a:rPr sz="2800" spc="-50" dirty="0">
                <a:latin typeface="Trebuchet MS"/>
                <a:cs typeface="Trebuchet MS"/>
              </a:rPr>
              <a:t>и </a:t>
            </a:r>
            <a:r>
              <a:rPr sz="2800" dirty="0">
                <a:latin typeface="Trebuchet MS"/>
                <a:cs typeface="Trebuchet MS"/>
              </a:rPr>
              <a:t>подготовки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к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подписанию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947" y="4581461"/>
            <a:ext cx="2471940" cy="182410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615375" y="5496626"/>
            <a:ext cx="1337310" cy="113030"/>
            <a:chOff x="3615375" y="5496626"/>
            <a:chExt cx="1337310" cy="113030"/>
          </a:xfrm>
        </p:grpSpPr>
        <p:sp>
          <p:nvSpPr>
            <p:cNvPr id="8" name="object 8"/>
            <p:cNvSpPr/>
            <p:nvPr/>
          </p:nvSpPr>
          <p:spPr>
            <a:xfrm>
              <a:off x="3635375" y="5516626"/>
              <a:ext cx="1297305" cy="73025"/>
            </a:xfrm>
            <a:custGeom>
              <a:avLst/>
              <a:gdLst/>
              <a:ahLst/>
              <a:cxnLst/>
              <a:rect l="l" t="t" r="r" b="b"/>
              <a:pathLst>
                <a:path w="1297304" h="73025">
                  <a:moveTo>
                    <a:pt x="1260475" y="0"/>
                  </a:moveTo>
                  <a:lnTo>
                    <a:pt x="1260475" y="18161"/>
                  </a:lnTo>
                  <a:lnTo>
                    <a:pt x="0" y="18161"/>
                  </a:lnTo>
                  <a:lnTo>
                    <a:pt x="0" y="54737"/>
                  </a:lnTo>
                  <a:lnTo>
                    <a:pt x="1260475" y="54737"/>
                  </a:lnTo>
                  <a:lnTo>
                    <a:pt x="1260475" y="72961"/>
                  </a:lnTo>
                  <a:lnTo>
                    <a:pt x="1297051" y="36449"/>
                  </a:lnTo>
                  <a:lnTo>
                    <a:pt x="1260475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35375" y="5516626"/>
              <a:ext cx="1297305" cy="73025"/>
            </a:xfrm>
            <a:custGeom>
              <a:avLst/>
              <a:gdLst/>
              <a:ahLst/>
              <a:cxnLst/>
              <a:rect l="l" t="t" r="r" b="b"/>
              <a:pathLst>
                <a:path w="1297304" h="73025">
                  <a:moveTo>
                    <a:pt x="0" y="18161"/>
                  </a:moveTo>
                  <a:lnTo>
                    <a:pt x="1260475" y="18161"/>
                  </a:lnTo>
                  <a:lnTo>
                    <a:pt x="1260475" y="0"/>
                  </a:lnTo>
                  <a:lnTo>
                    <a:pt x="1297051" y="36449"/>
                  </a:lnTo>
                  <a:lnTo>
                    <a:pt x="1260475" y="72961"/>
                  </a:lnTo>
                  <a:lnTo>
                    <a:pt x="1260475" y="54737"/>
                  </a:lnTo>
                  <a:lnTo>
                    <a:pt x="0" y="54737"/>
                  </a:lnTo>
                  <a:lnTo>
                    <a:pt x="0" y="18161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8859" y="4798064"/>
            <a:ext cx="2202009" cy="156221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0519" y="66801"/>
            <a:ext cx="6526530" cy="200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955040" algn="l"/>
              </a:tabLst>
            </a:pPr>
            <a:r>
              <a:rPr sz="2600" b="1" spc="-20" dirty="0">
                <a:latin typeface="Trebuchet MS"/>
                <a:cs typeface="Trebuchet MS"/>
              </a:rPr>
              <a:t>Если</a:t>
            </a:r>
            <a:r>
              <a:rPr sz="2600" b="1" dirty="0">
                <a:latin typeface="Trebuchet MS"/>
                <a:cs typeface="Trebuchet MS"/>
              </a:rPr>
              <a:t>	в</a:t>
            </a:r>
            <a:r>
              <a:rPr sz="2600" b="1" spc="-2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РКПД</a:t>
            </a:r>
            <a:r>
              <a:rPr sz="2600" b="1" spc="-2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указана</a:t>
            </a:r>
            <a:r>
              <a:rPr sz="2600" b="1" spc="-30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отметка</a:t>
            </a:r>
            <a:endParaRPr sz="2600"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600" b="1" dirty="0">
                <a:latin typeface="Trebuchet MS"/>
                <a:cs typeface="Trebuchet MS"/>
              </a:rPr>
              <a:t>«ФОРМАТИРОВАНИЕ»,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это</a:t>
            </a:r>
            <a:r>
              <a:rPr sz="2600" b="1" spc="-5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означает,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что </a:t>
            </a:r>
            <a:r>
              <a:rPr sz="2600" b="1" dirty="0">
                <a:latin typeface="Trebuchet MS"/>
                <a:cs typeface="Trebuchet MS"/>
              </a:rPr>
              <a:t>документ</a:t>
            </a:r>
            <a:r>
              <a:rPr sz="2600" b="1" spc="-5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оформлен</a:t>
            </a:r>
            <a:r>
              <a:rPr sz="2600" b="1" spc="-4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на</a:t>
            </a:r>
            <a:r>
              <a:rPr sz="2600" b="1" spc="-45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бланк</a:t>
            </a:r>
            <a:endParaRPr sz="2600">
              <a:latin typeface="Trebuchet MS"/>
              <a:cs typeface="Trebuchet MS"/>
            </a:endParaRPr>
          </a:p>
          <a:p>
            <a:pPr marL="184785" marR="175895" algn="ctr">
              <a:lnSpc>
                <a:spcPct val="100000"/>
              </a:lnSpc>
            </a:pPr>
            <a:r>
              <a:rPr sz="2600" b="1" dirty="0">
                <a:latin typeface="Trebuchet MS"/>
                <a:cs typeface="Trebuchet MS"/>
              </a:rPr>
              <a:t>установленного</a:t>
            </a:r>
            <a:r>
              <a:rPr sz="2600" b="1" spc="-4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образца</a:t>
            </a:r>
            <a:r>
              <a:rPr sz="2600" b="1" spc="-4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и</a:t>
            </a:r>
            <a:r>
              <a:rPr sz="2600" b="1" spc="-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передан</a:t>
            </a:r>
            <a:r>
              <a:rPr sz="2600" b="1" spc="-25" dirty="0">
                <a:latin typeface="Trebuchet MS"/>
                <a:cs typeface="Trebuchet MS"/>
              </a:rPr>
              <a:t> на </a:t>
            </a:r>
            <a:r>
              <a:rPr sz="2600" b="1" spc="-10" dirty="0">
                <a:latin typeface="Trebuchet MS"/>
                <a:cs typeface="Trebuchet MS"/>
              </a:rPr>
              <a:t>подпись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476" y="2997263"/>
            <a:ext cx="3416300" cy="303682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615" y="1049147"/>
            <a:ext cx="6692684" cy="40411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787" y="1990788"/>
            <a:ext cx="7235825" cy="40845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36495" y="394588"/>
            <a:ext cx="4285615" cy="404495"/>
            <a:chOff x="1936495" y="394588"/>
            <a:chExt cx="4285615" cy="404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7384" y="395477"/>
              <a:ext cx="4283837" cy="4024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2603" y="562863"/>
              <a:ext cx="99060" cy="1029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888" y="491235"/>
              <a:ext cx="74295" cy="114300"/>
            </a:xfrm>
            <a:custGeom>
              <a:avLst/>
              <a:gdLst/>
              <a:ahLst/>
              <a:cxnLst/>
              <a:rect l="l" t="t" r="r" b="b"/>
              <a:pathLst>
                <a:path w="74295" h="114300">
                  <a:moveTo>
                    <a:pt x="37084" y="0"/>
                  </a:moveTo>
                  <a:lnTo>
                    <a:pt x="0" y="113791"/>
                  </a:lnTo>
                  <a:lnTo>
                    <a:pt x="74168" y="113791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4156" y="446785"/>
              <a:ext cx="95757" cy="1026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9275" y="445134"/>
              <a:ext cx="133604" cy="2199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7967" y="443229"/>
              <a:ext cx="157606" cy="2235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7244" y="443229"/>
              <a:ext cx="157606" cy="2235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3391" y="443229"/>
              <a:ext cx="157606" cy="2235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37384" y="395477"/>
              <a:ext cx="4284345" cy="402590"/>
            </a:xfrm>
            <a:custGeom>
              <a:avLst/>
              <a:gdLst/>
              <a:ahLst/>
              <a:cxnLst/>
              <a:rect l="l" t="t" r="r" b="b"/>
              <a:pathLst>
                <a:path w="4284345" h="402590">
                  <a:moveTo>
                    <a:pt x="3683000" y="5714"/>
                  </a:moveTo>
                  <a:lnTo>
                    <a:pt x="3879977" y="5714"/>
                  </a:lnTo>
                  <a:lnTo>
                    <a:pt x="3879977" y="53848"/>
                  </a:lnTo>
                  <a:lnTo>
                    <a:pt x="3737737" y="53848"/>
                  </a:lnTo>
                  <a:lnTo>
                    <a:pt x="3737737" y="126364"/>
                  </a:lnTo>
                  <a:lnTo>
                    <a:pt x="3839972" y="126364"/>
                  </a:lnTo>
                  <a:lnTo>
                    <a:pt x="3839972" y="172847"/>
                  </a:lnTo>
                  <a:lnTo>
                    <a:pt x="3737737" y="172847"/>
                  </a:lnTo>
                  <a:lnTo>
                    <a:pt x="3737737" y="265302"/>
                  </a:lnTo>
                  <a:lnTo>
                    <a:pt x="3877437" y="265302"/>
                  </a:lnTo>
                  <a:lnTo>
                    <a:pt x="3877437" y="313944"/>
                  </a:lnTo>
                  <a:lnTo>
                    <a:pt x="3683000" y="313944"/>
                  </a:lnTo>
                  <a:lnTo>
                    <a:pt x="3683000" y="5714"/>
                  </a:lnTo>
                  <a:close/>
                </a:path>
                <a:path w="4284345" h="402590">
                  <a:moveTo>
                    <a:pt x="3383406" y="5714"/>
                  </a:moveTo>
                  <a:lnTo>
                    <a:pt x="3638930" y="5714"/>
                  </a:lnTo>
                  <a:lnTo>
                    <a:pt x="3638930" y="53848"/>
                  </a:lnTo>
                  <a:lnTo>
                    <a:pt x="3536188" y="53848"/>
                  </a:lnTo>
                  <a:lnTo>
                    <a:pt x="3536188" y="313944"/>
                  </a:lnTo>
                  <a:lnTo>
                    <a:pt x="3481324" y="313944"/>
                  </a:lnTo>
                  <a:lnTo>
                    <a:pt x="3481324" y="53848"/>
                  </a:lnTo>
                  <a:lnTo>
                    <a:pt x="3383406" y="53848"/>
                  </a:lnTo>
                  <a:lnTo>
                    <a:pt x="3383406" y="5714"/>
                  </a:lnTo>
                  <a:close/>
                </a:path>
                <a:path w="4284345" h="402590">
                  <a:moveTo>
                    <a:pt x="2841752" y="5714"/>
                  </a:moveTo>
                  <a:lnTo>
                    <a:pt x="3027934" y="5714"/>
                  </a:lnTo>
                  <a:lnTo>
                    <a:pt x="3027934" y="53086"/>
                  </a:lnTo>
                  <a:lnTo>
                    <a:pt x="2896107" y="53086"/>
                  </a:lnTo>
                  <a:lnTo>
                    <a:pt x="2896107" y="126364"/>
                  </a:lnTo>
                  <a:lnTo>
                    <a:pt x="2907109" y="125438"/>
                  </a:lnTo>
                  <a:lnTo>
                    <a:pt x="2917443" y="124761"/>
                  </a:lnTo>
                  <a:lnTo>
                    <a:pt x="2927111" y="124346"/>
                  </a:lnTo>
                  <a:lnTo>
                    <a:pt x="2936113" y="124206"/>
                  </a:lnTo>
                  <a:lnTo>
                    <a:pt x="2961570" y="125755"/>
                  </a:lnTo>
                  <a:lnTo>
                    <a:pt x="3003532" y="138189"/>
                  </a:lnTo>
                  <a:lnTo>
                    <a:pt x="3033154" y="162857"/>
                  </a:lnTo>
                  <a:lnTo>
                    <a:pt x="3048152" y="198568"/>
                  </a:lnTo>
                  <a:lnTo>
                    <a:pt x="3050031" y="220472"/>
                  </a:lnTo>
                  <a:lnTo>
                    <a:pt x="3048152" y="240734"/>
                  </a:lnTo>
                  <a:lnTo>
                    <a:pt x="3020060" y="288544"/>
                  </a:lnTo>
                  <a:lnTo>
                    <a:pt x="2984039" y="307625"/>
                  </a:lnTo>
                  <a:lnTo>
                    <a:pt x="2936113" y="313944"/>
                  </a:lnTo>
                  <a:lnTo>
                    <a:pt x="2841752" y="313944"/>
                  </a:lnTo>
                  <a:lnTo>
                    <a:pt x="2841752" y="5714"/>
                  </a:lnTo>
                  <a:close/>
                </a:path>
                <a:path w="4284345" h="402590">
                  <a:moveTo>
                    <a:pt x="1592072" y="5714"/>
                  </a:moveTo>
                  <a:lnTo>
                    <a:pt x="1815338" y="5714"/>
                  </a:lnTo>
                  <a:lnTo>
                    <a:pt x="1815338" y="313944"/>
                  </a:lnTo>
                  <a:lnTo>
                    <a:pt x="1760601" y="313944"/>
                  </a:lnTo>
                  <a:lnTo>
                    <a:pt x="1760601" y="53848"/>
                  </a:lnTo>
                  <a:lnTo>
                    <a:pt x="1646809" y="53848"/>
                  </a:lnTo>
                  <a:lnTo>
                    <a:pt x="1646809" y="313944"/>
                  </a:lnTo>
                  <a:lnTo>
                    <a:pt x="1592072" y="313944"/>
                  </a:lnTo>
                  <a:lnTo>
                    <a:pt x="1592072" y="5714"/>
                  </a:lnTo>
                  <a:close/>
                </a:path>
                <a:path w="4284345" h="402590">
                  <a:moveTo>
                    <a:pt x="1242314" y="5714"/>
                  </a:moveTo>
                  <a:lnTo>
                    <a:pt x="1398397" y="5714"/>
                  </a:lnTo>
                  <a:lnTo>
                    <a:pt x="1398397" y="313944"/>
                  </a:lnTo>
                  <a:lnTo>
                    <a:pt x="1344422" y="313944"/>
                  </a:lnTo>
                  <a:lnTo>
                    <a:pt x="1344422" y="52197"/>
                  </a:lnTo>
                  <a:lnTo>
                    <a:pt x="1284858" y="52197"/>
                  </a:lnTo>
                  <a:lnTo>
                    <a:pt x="1276858" y="113426"/>
                  </a:lnTo>
                  <a:lnTo>
                    <a:pt x="1265427" y="171704"/>
                  </a:lnTo>
                  <a:lnTo>
                    <a:pt x="1250918" y="222361"/>
                  </a:lnTo>
                  <a:lnTo>
                    <a:pt x="1233932" y="260731"/>
                  </a:lnTo>
                  <a:lnTo>
                    <a:pt x="1203588" y="297789"/>
                  </a:lnTo>
                  <a:lnTo>
                    <a:pt x="1166637" y="313912"/>
                  </a:lnTo>
                  <a:lnTo>
                    <a:pt x="1136141" y="316864"/>
                  </a:lnTo>
                  <a:lnTo>
                    <a:pt x="1136141" y="266573"/>
                  </a:lnTo>
                  <a:lnTo>
                    <a:pt x="1143267" y="266332"/>
                  </a:lnTo>
                  <a:lnTo>
                    <a:pt x="1149810" y="265604"/>
                  </a:lnTo>
                  <a:lnTo>
                    <a:pt x="1182623" y="245110"/>
                  </a:lnTo>
                  <a:lnTo>
                    <a:pt x="1200001" y="211034"/>
                  </a:lnTo>
                  <a:lnTo>
                    <a:pt x="1212119" y="174001"/>
                  </a:lnTo>
                  <a:lnTo>
                    <a:pt x="1222978" y="129702"/>
                  </a:lnTo>
                  <a:lnTo>
                    <a:pt x="1232294" y="79742"/>
                  </a:lnTo>
                  <a:lnTo>
                    <a:pt x="1239498" y="30073"/>
                  </a:lnTo>
                  <a:lnTo>
                    <a:pt x="1242314" y="5714"/>
                  </a:lnTo>
                  <a:close/>
                </a:path>
                <a:path w="4284345" h="402590">
                  <a:moveTo>
                    <a:pt x="912367" y="5714"/>
                  </a:moveTo>
                  <a:lnTo>
                    <a:pt x="1109345" y="5714"/>
                  </a:lnTo>
                  <a:lnTo>
                    <a:pt x="1109345" y="53848"/>
                  </a:lnTo>
                  <a:lnTo>
                    <a:pt x="967104" y="53848"/>
                  </a:lnTo>
                  <a:lnTo>
                    <a:pt x="967104" y="126364"/>
                  </a:lnTo>
                  <a:lnTo>
                    <a:pt x="1069339" y="126364"/>
                  </a:lnTo>
                  <a:lnTo>
                    <a:pt x="1069339" y="172847"/>
                  </a:lnTo>
                  <a:lnTo>
                    <a:pt x="967104" y="172847"/>
                  </a:lnTo>
                  <a:lnTo>
                    <a:pt x="967104" y="265302"/>
                  </a:lnTo>
                  <a:lnTo>
                    <a:pt x="1106804" y="265302"/>
                  </a:lnTo>
                  <a:lnTo>
                    <a:pt x="1106804" y="313944"/>
                  </a:lnTo>
                  <a:lnTo>
                    <a:pt x="912367" y="313944"/>
                  </a:lnTo>
                  <a:lnTo>
                    <a:pt x="912367" y="5714"/>
                  </a:lnTo>
                  <a:close/>
                </a:path>
                <a:path w="4284345" h="402590">
                  <a:moveTo>
                    <a:pt x="694054" y="5714"/>
                  </a:moveTo>
                  <a:lnTo>
                    <a:pt x="837310" y="5714"/>
                  </a:lnTo>
                  <a:lnTo>
                    <a:pt x="837310" y="268732"/>
                  </a:lnTo>
                  <a:lnTo>
                    <a:pt x="871854" y="268732"/>
                  </a:lnTo>
                  <a:lnTo>
                    <a:pt x="871854" y="402463"/>
                  </a:lnTo>
                  <a:lnTo>
                    <a:pt x="823594" y="402463"/>
                  </a:lnTo>
                  <a:lnTo>
                    <a:pt x="823594" y="313944"/>
                  </a:lnTo>
                  <a:lnTo>
                    <a:pt x="621664" y="313944"/>
                  </a:lnTo>
                  <a:lnTo>
                    <a:pt x="621664" y="402463"/>
                  </a:lnTo>
                  <a:lnTo>
                    <a:pt x="573404" y="402463"/>
                  </a:lnTo>
                  <a:lnTo>
                    <a:pt x="573404" y="268732"/>
                  </a:lnTo>
                  <a:lnTo>
                    <a:pt x="594487" y="268732"/>
                  </a:lnTo>
                  <a:lnTo>
                    <a:pt x="607127" y="250751"/>
                  </a:lnTo>
                  <a:lnTo>
                    <a:pt x="632741" y="205170"/>
                  </a:lnTo>
                  <a:lnTo>
                    <a:pt x="658407" y="144928"/>
                  </a:lnTo>
                  <a:lnTo>
                    <a:pt x="670718" y="105394"/>
                  </a:lnTo>
                  <a:lnTo>
                    <a:pt x="682601" y="58977"/>
                  </a:lnTo>
                  <a:lnTo>
                    <a:pt x="694054" y="5714"/>
                  </a:lnTo>
                  <a:close/>
                </a:path>
                <a:path w="4284345" h="402590">
                  <a:moveTo>
                    <a:pt x="298831" y="5714"/>
                  </a:moveTo>
                  <a:lnTo>
                    <a:pt x="554354" y="5714"/>
                  </a:lnTo>
                  <a:lnTo>
                    <a:pt x="554354" y="53848"/>
                  </a:lnTo>
                  <a:lnTo>
                    <a:pt x="451612" y="53848"/>
                  </a:lnTo>
                  <a:lnTo>
                    <a:pt x="451612" y="313944"/>
                  </a:lnTo>
                  <a:lnTo>
                    <a:pt x="396747" y="313944"/>
                  </a:lnTo>
                  <a:lnTo>
                    <a:pt x="396747" y="53848"/>
                  </a:lnTo>
                  <a:lnTo>
                    <a:pt x="298831" y="53848"/>
                  </a:lnTo>
                  <a:lnTo>
                    <a:pt x="298831" y="5714"/>
                  </a:lnTo>
                  <a:close/>
                </a:path>
                <a:path w="4284345" h="402590">
                  <a:moveTo>
                    <a:pt x="2377186" y="3301"/>
                  </a:moveTo>
                  <a:lnTo>
                    <a:pt x="2439765" y="8905"/>
                  </a:lnTo>
                  <a:lnTo>
                    <a:pt x="2483485" y="25654"/>
                  </a:lnTo>
                  <a:lnTo>
                    <a:pt x="2509091" y="54324"/>
                  </a:lnTo>
                  <a:lnTo>
                    <a:pt x="2517648" y="95758"/>
                  </a:lnTo>
                  <a:lnTo>
                    <a:pt x="2509835" y="142190"/>
                  </a:lnTo>
                  <a:lnTo>
                    <a:pt x="2486390" y="175371"/>
                  </a:lnTo>
                  <a:lnTo>
                    <a:pt x="2447299" y="195288"/>
                  </a:lnTo>
                  <a:lnTo>
                    <a:pt x="2392553" y="201930"/>
                  </a:lnTo>
                  <a:lnTo>
                    <a:pt x="2386203" y="201930"/>
                  </a:lnTo>
                  <a:lnTo>
                    <a:pt x="2377948" y="201422"/>
                  </a:lnTo>
                  <a:lnTo>
                    <a:pt x="2367661" y="200406"/>
                  </a:lnTo>
                  <a:lnTo>
                    <a:pt x="2367661" y="313944"/>
                  </a:lnTo>
                  <a:lnTo>
                    <a:pt x="2312924" y="313944"/>
                  </a:lnTo>
                  <a:lnTo>
                    <a:pt x="2312924" y="5714"/>
                  </a:lnTo>
                  <a:lnTo>
                    <a:pt x="2339645" y="4641"/>
                  </a:lnTo>
                  <a:lnTo>
                    <a:pt x="2359247" y="3889"/>
                  </a:lnTo>
                  <a:lnTo>
                    <a:pt x="2371752" y="3446"/>
                  </a:lnTo>
                  <a:lnTo>
                    <a:pt x="2377186" y="3301"/>
                  </a:lnTo>
                  <a:close/>
                </a:path>
                <a:path w="4284345" h="402590">
                  <a:moveTo>
                    <a:pt x="2660904" y="1270"/>
                  </a:moveTo>
                  <a:lnTo>
                    <a:pt x="2684779" y="1270"/>
                  </a:lnTo>
                  <a:lnTo>
                    <a:pt x="2808859" y="313944"/>
                  </a:lnTo>
                  <a:lnTo>
                    <a:pt x="2748534" y="313944"/>
                  </a:lnTo>
                  <a:lnTo>
                    <a:pt x="2725674" y="251460"/>
                  </a:lnTo>
                  <a:lnTo>
                    <a:pt x="2619882" y="251460"/>
                  </a:lnTo>
                  <a:lnTo>
                    <a:pt x="2598801" y="313944"/>
                  </a:lnTo>
                  <a:lnTo>
                    <a:pt x="2537587" y="313944"/>
                  </a:lnTo>
                  <a:lnTo>
                    <a:pt x="2660904" y="1270"/>
                  </a:lnTo>
                  <a:close/>
                </a:path>
                <a:path w="4284345" h="402590">
                  <a:moveTo>
                    <a:pt x="4190745" y="0"/>
                  </a:moveTo>
                  <a:lnTo>
                    <a:pt x="4215657" y="1381"/>
                  </a:lnTo>
                  <a:lnTo>
                    <a:pt x="4238021" y="5524"/>
                  </a:lnTo>
                  <a:lnTo>
                    <a:pt x="4257861" y="12430"/>
                  </a:lnTo>
                  <a:lnTo>
                    <a:pt x="4275201" y="22098"/>
                  </a:lnTo>
                  <a:lnTo>
                    <a:pt x="4252976" y="67310"/>
                  </a:lnTo>
                  <a:lnTo>
                    <a:pt x="4242306" y="59142"/>
                  </a:lnTo>
                  <a:lnTo>
                    <a:pt x="4228957" y="53308"/>
                  </a:lnTo>
                  <a:lnTo>
                    <a:pt x="4212917" y="49807"/>
                  </a:lnTo>
                  <a:lnTo>
                    <a:pt x="4194175" y="48641"/>
                  </a:lnTo>
                  <a:lnTo>
                    <a:pt x="4175007" y="50734"/>
                  </a:lnTo>
                  <a:lnTo>
                    <a:pt x="4129913" y="82042"/>
                  </a:lnTo>
                  <a:lnTo>
                    <a:pt x="4112085" y="119062"/>
                  </a:lnTo>
                  <a:lnTo>
                    <a:pt x="4106164" y="162941"/>
                  </a:lnTo>
                  <a:lnTo>
                    <a:pt x="4107545" y="185564"/>
                  </a:lnTo>
                  <a:lnTo>
                    <a:pt x="4118594" y="224287"/>
                  </a:lnTo>
                  <a:lnTo>
                    <a:pt x="4154741" y="262874"/>
                  </a:lnTo>
                  <a:lnTo>
                    <a:pt x="4189984" y="270383"/>
                  </a:lnTo>
                  <a:lnTo>
                    <a:pt x="4210583" y="268452"/>
                  </a:lnTo>
                  <a:lnTo>
                    <a:pt x="4228766" y="262651"/>
                  </a:lnTo>
                  <a:lnTo>
                    <a:pt x="4244544" y="252970"/>
                  </a:lnTo>
                  <a:lnTo>
                    <a:pt x="4257929" y="239395"/>
                  </a:lnTo>
                  <a:lnTo>
                    <a:pt x="4283837" y="283845"/>
                  </a:lnTo>
                  <a:lnTo>
                    <a:pt x="4265102" y="299346"/>
                  </a:lnTo>
                  <a:lnTo>
                    <a:pt x="4242450" y="310419"/>
                  </a:lnTo>
                  <a:lnTo>
                    <a:pt x="4215917" y="317063"/>
                  </a:lnTo>
                  <a:lnTo>
                    <a:pt x="4185539" y="319277"/>
                  </a:lnTo>
                  <a:lnTo>
                    <a:pt x="4154818" y="316611"/>
                  </a:lnTo>
                  <a:lnTo>
                    <a:pt x="4104475" y="295275"/>
                  </a:lnTo>
                  <a:lnTo>
                    <a:pt x="4069306" y="253366"/>
                  </a:lnTo>
                  <a:lnTo>
                    <a:pt x="4051502" y="195506"/>
                  </a:lnTo>
                  <a:lnTo>
                    <a:pt x="4049267" y="160909"/>
                  </a:lnTo>
                  <a:lnTo>
                    <a:pt x="4051720" y="128331"/>
                  </a:lnTo>
                  <a:lnTo>
                    <a:pt x="4071342" y="71129"/>
                  </a:lnTo>
                  <a:lnTo>
                    <a:pt x="4109682" y="26146"/>
                  </a:lnTo>
                  <a:lnTo>
                    <a:pt x="4160787" y="2905"/>
                  </a:lnTo>
                  <a:lnTo>
                    <a:pt x="4190745" y="0"/>
                  </a:lnTo>
                  <a:close/>
                </a:path>
                <a:path w="4284345" h="402590">
                  <a:moveTo>
                    <a:pt x="3217417" y="0"/>
                  </a:moveTo>
                  <a:lnTo>
                    <a:pt x="3275710" y="10207"/>
                  </a:lnTo>
                  <a:lnTo>
                    <a:pt x="3318764" y="40894"/>
                  </a:lnTo>
                  <a:lnTo>
                    <a:pt x="3345338" y="90424"/>
                  </a:lnTo>
                  <a:lnTo>
                    <a:pt x="3354197" y="157099"/>
                  </a:lnTo>
                  <a:lnTo>
                    <a:pt x="3351887" y="192797"/>
                  </a:lnTo>
                  <a:lnTo>
                    <a:pt x="3333408" y="252146"/>
                  </a:lnTo>
                  <a:lnTo>
                    <a:pt x="3296931" y="294846"/>
                  </a:lnTo>
                  <a:lnTo>
                    <a:pt x="3244838" y="316563"/>
                  </a:lnTo>
                  <a:lnTo>
                    <a:pt x="3213100" y="319277"/>
                  </a:lnTo>
                  <a:lnTo>
                    <a:pt x="3183548" y="316541"/>
                  </a:lnTo>
                  <a:lnTo>
                    <a:pt x="3135733" y="294685"/>
                  </a:lnTo>
                  <a:lnTo>
                    <a:pt x="3103060" y="251753"/>
                  </a:lnTo>
                  <a:lnTo>
                    <a:pt x="3086625" y="192508"/>
                  </a:lnTo>
                  <a:lnTo>
                    <a:pt x="3084576" y="157099"/>
                  </a:lnTo>
                  <a:lnTo>
                    <a:pt x="3086838" y="125497"/>
                  </a:lnTo>
                  <a:lnTo>
                    <a:pt x="3104935" y="69820"/>
                  </a:lnTo>
                  <a:lnTo>
                    <a:pt x="3140319" y="25717"/>
                  </a:lnTo>
                  <a:lnTo>
                    <a:pt x="3188654" y="2857"/>
                  </a:lnTo>
                  <a:lnTo>
                    <a:pt x="3217417" y="0"/>
                  </a:lnTo>
                  <a:close/>
                </a:path>
                <a:path w="4284345" h="402590">
                  <a:moveTo>
                    <a:pt x="1996693" y="0"/>
                  </a:moveTo>
                  <a:lnTo>
                    <a:pt x="2054986" y="10207"/>
                  </a:lnTo>
                  <a:lnTo>
                    <a:pt x="2098040" y="40894"/>
                  </a:lnTo>
                  <a:lnTo>
                    <a:pt x="2124614" y="90424"/>
                  </a:lnTo>
                  <a:lnTo>
                    <a:pt x="2133473" y="157099"/>
                  </a:lnTo>
                  <a:lnTo>
                    <a:pt x="2131163" y="192797"/>
                  </a:lnTo>
                  <a:lnTo>
                    <a:pt x="2112684" y="252146"/>
                  </a:lnTo>
                  <a:lnTo>
                    <a:pt x="2076207" y="294846"/>
                  </a:lnTo>
                  <a:lnTo>
                    <a:pt x="2024114" y="316563"/>
                  </a:lnTo>
                  <a:lnTo>
                    <a:pt x="1992376" y="319277"/>
                  </a:lnTo>
                  <a:lnTo>
                    <a:pt x="1962824" y="316541"/>
                  </a:lnTo>
                  <a:lnTo>
                    <a:pt x="1915009" y="294685"/>
                  </a:lnTo>
                  <a:lnTo>
                    <a:pt x="1882336" y="251753"/>
                  </a:lnTo>
                  <a:lnTo>
                    <a:pt x="1865901" y="192508"/>
                  </a:lnTo>
                  <a:lnTo>
                    <a:pt x="1863852" y="157099"/>
                  </a:lnTo>
                  <a:lnTo>
                    <a:pt x="1866114" y="125497"/>
                  </a:lnTo>
                  <a:lnTo>
                    <a:pt x="1884211" y="69820"/>
                  </a:lnTo>
                  <a:lnTo>
                    <a:pt x="1919595" y="25717"/>
                  </a:lnTo>
                  <a:lnTo>
                    <a:pt x="1967930" y="2857"/>
                  </a:lnTo>
                  <a:lnTo>
                    <a:pt x="1996693" y="0"/>
                  </a:lnTo>
                  <a:close/>
                </a:path>
                <a:path w="4284345" h="402590">
                  <a:moveTo>
                    <a:pt x="132841" y="0"/>
                  </a:moveTo>
                  <a:lnTo>
                    <a:pt x="191134" y="10207"/>
                  </a:lnTo>
                  <a:lnTo>
                    <a:pt x="234187" y="40894"/>
                  </a:lnTo>
                  <a:lnTo>
                    <a:pt x="260762" y="90424"/>
                  </a:lnTo>
                  <a:lnTo>
                    <a:pt x="269620" y="157099"/>
                  </a:lnTo>
                  <a:lnTo>
                    <a:pt x="267311" y="192797"/>
                  </a:lnTo>
                  <a:lnTo>
                    <a:pt x="248832" y="252146"/>
                  </a:lnTo>
                  <a:lnTo>
                    <a:pt x="212355" y="294846"/>
                  </a:lnTo>
                  <a:lnTo>
                    <a:pt x="160262" y="316563"/>
                  </a:lnTo>
                  <a:lnTo>
                    <a:pt x="128523" y="319277"/>
                  </a:lnTo>
                  <a:lnTo>
                    <a:pt x="98972" y="316541"/>
                  </a:lnTo>
                  <a:lnTo>
                    <a:pt x="51157" y="294685"/>
                  </a:lnTo>
                  <a:lnTo>
                    <a:pt x="18484" y="251753"/>
                  </a:lnTo>
                  <a:lnTo>
                    <a:pt x="2049" y="192508"/>
                  </a:lnTo>
                  <a:lnTo>
                    <a:pt x="0" y="157099"/>
                  </a:lnTo>
                  <a:lnTo>
                    <a:pt x="2262" y="125497"/>
                  </a:lnTo>
                  <a:lnTo>
                    <a:pt x="20359" y="69820"/>
                  </a:lnTo>
                  <a:lnTo>
                    <a:pt x="55743" y="25717"/>
                  </a:lnTo>
                  <a:lnTo>
                    <a:pt x="104078" y="2857"/>
                  </a:lnTo>
                  <a:lnTo>
                    <a:pt x="132841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49476" y="912749"/>
            <a:ext cx="4854575" cy="404495"/>
            <a:chOff x="1649476" y="912749"/>
            <a:chExt cx="4854575" cy="40449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0365" y="913638"/>
              <a:ext cx="4852416" cy="4024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19496" y="1075690"/>
              <a:ext cx="98425" cy="1083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64633" y="1075690"/>
              <a:ext cx="103123" cy="10833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72945" y="1009396"/>
              <a:ext cx="74295" cy="114300"/>
            </a:xfrm>
            <a:custGeom>
              <a:avLst/>
              <a:gdLst/>
              <a:ahLst/>
              <a:cxnLst/>
              <a:rect l="l" t="t" r="r" b="b"/>
              <a:pathLst>
                <a:path w="74294" h="114300">
                  <a:moveTo>
                    <a:pt x="37084" y="0"/>
                  </a:moveTo>
                  <a:lnTo>
                    <a:pt x="0" y="113791"/>
                  </a:lnTo>
                  <a:lnTo>
                    <a:pt x="74168" y="113791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6481" y="964946"/>
              <a:ext cx="95757" cy="1026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4213" y="964946"/>
              <a:ext cx="95757" cy="1026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16452" y="963295"/>
              <a:ext cx="133603" cy="2199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0632" y="961390"/>
              <a:ext cx="157606" cy="2235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44799" y="959231"/>
              <a:ext cx="101853" cy="9715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650365" y="913638"/>
              <a:ext cx="4852670" cy="402590"/>
            </a:xfrm>
            <a:custGeom>
              <a:avLst/>
              <a:gdLst/>
              <a:ahLst/>
              <a:cxnLst/>
              <a:rect l="l" t="t" r="r" b="b"/>
              <a:pathLst>
                <a:path w="4852670" h="402590">
                  <a:moveTo>
                    <a:pt x="4318762" y="5714"/>
                  </a:moveTo>
                  <a:lnTo>
                    <a:pt x="4347591" y="5714"/>
                  </a:lnTo>
                  <a:lnTo>
                    <a:pt x="4414520" y="213487"/>
                  </a:lnTo>
                  <a:lnTo>
                    <a:pt x="4479671" y="5714"/>
                  </a:lnTo>
                  <a:lnTo>
                    <a:pt x="4508500" y="5714"/>
                  </a:lnTo>
                  <a:lnTo>
                    <a:pt x="4571492" y="313944"/>
                  </a:lnTo>
                  <a:lnTo>
                    <a:pt x="4518406" y="313944"/>
                  </a:lnTo>
                  <a:lnTo>
                    <a:pt x="4486656" y="147954"/>
                  </a:lnTo>
                  <a:lnTo>
                    <a:pt x="4424426" y="318135"/>
                  </a:lnTo>
                  <a:lnTo>
                    <a:pt x="4405122" y="318135"/>
                  </a:lnTo>
                  <a:lnTo>
                    <a:pt x="4342511" y="147954"/>
                  </a:lnTo>
                  <a:lnTo>
                    <a:pt x="4309237" y="313944"/>
                  </a:lnTo>
                  <a:lnTo>
                    <a:pt x="4256659" y="313944"/>
                  </a:lnTo>
                  <a:lnTo>
                    <a:pt x="4318762" y="5714"/>
                  </a:lnTo>
                  <a:close/>
                </a:path>
                <a:path w="4852670" h="402590">
                  <a:moveTo>
                    <a:pt x="4161155" y="5714"/>
                  </a:moveTo>
                  <a:lnTo>
                    <a:pt x="4215130" y="5714"/>
                  </a:lnTo>
                  <a:lnTo>
                    <a:pt x="4215130" y="313944"/>
                  </a:lnTo>
                  <a:lnTo>
                    <a:pt x="4161155" y="313944"/>
                  </a:lnTo>
                  <a:lnTo>
                    <a:pt x="4161155" y="5714"/>
                  </a:lnTo>
                  <a:close/>
                </a:path>
                <a:path w="4852670" h="402590">
                  <a:moveTo>
                    <a:pt x="3916680" y="5714"/>
                  </a:moveTo>
                  <a:lnTo>
                    <a:pt x="3970020" y="5714"/>
                  </a:lnTo>
                  <a:lnTo>
                    <a:pt x="3970020" y="121665"/>
                  </a:lnTo>
                  <a:lnTo>
                    <a:pt x="3982094" y="120499"/>
                  </a:lnTo>
                  <a:lnTo>
                    <a:pt x="3992610" y="119665"/>
                  </a:lnTo>
                  <a:lnTo>
                    <a:pt x="4001577" y="119165"/>
                  </a:lnTo>
                  <a:lnTo>
                    <a:pt x="4009009" y="118999"/>
                  </a:lnTo>
                  <a:lnTo>
                    <a:pt x="4034200" y="120592"/>
                  </a:lnTo>
                  <a:lnTo>
                    <a:pt x="4075678" y="133304"/>
                  </a:lnTo>
                  <a:lnTo>
                    <a:pt x="4104848" y="158521"/>
                  </a:lnTo>
                  <a:lnTo>
                    <a:pt x="4119568" y="194958"/>
                  </a:lnTo>
                  <a:lnTo>
                    <a:pt x="4121404" y="217297"/>
                  </a:lnTo>
                  <a:lnTo>
                    <a:pt x="4119544" y="238202"/>
                  </a:lnTo>
                  <a:lnTo>
                    <a:pt x="4104634" y="273393"/>
                  </a:lnTo>
                  <a:lnTo>
                    <a:pt x="4075128" y="299156"/>
                  </a:lnTo>
                  <a:lnTo>
                    <a:pt x="4033408" y="312300"/>
                  </a:lnTo>
                  <a:lnTo>
                    <a:pt x="4008120" y="313944"/>
                  </a:lnTo>
                  <a:lnTo>
                    <a:pt x="3916680" y="313944"/>
                  </a:lnTo>
                  <a:lnTo>
                    <a:pt x="3916680" y="5714"/>
                  </a:lnTo>
                  <a:close/>
                </a:path>
                <a:path w="4852670" h="402590">
                  <a:moveTo>
                    <a:pt x="3621024" y="5714"/>
                  </a:moveTo>
                  <a:lnTo>
                    <a:pt x="3675761" y="5714"/>
                  </a:lnTo>
                  <a:lnTo>
                    <a:pt x="3675761" y="126364"/>
                  </a:lnTo>
                  <a:lnTo>
                    <a:pt x="3798570" y="126364"/>
                  </a:lnTo>
                  <a:lnTo>
                    <a:pt x="3798570" y="5714"/>
                  </a:lnTo>
                  <a:lnTo>
                    <a:pt x="3852545" y="5714"/>
                  </a:lnTo>
                  <a:lnTo>
                    <a:pt x="3852545" y="313944"/>
                  </a:lnTo>
                  <a:lnTo>
                    <a:pt x="3798570" y="313944"/>
                  </a:lnTo>
                  <a:lnTo>
                    <a:pt x="3798570" y="175133"/>
                  </a:lnTo>
                  <a:lnTo>
                    <a:pt x="3675761" y="175133"/>
                  </a:lnTo>
                  <a:lnTo>
                    <a:pt x="3675761" y="313944"/>
                  </a:lnTo>
                  <a:lnTo>
                    <a:pt x="3621024" y="313944"/>
                  </a:lnTo>
                  <a:lnTo>
                    <a:pt x="3621024" y="5714"/>
                  </a:lnTo>
                  <a:close/>
                </a:path>
                <a:path w="4852670" h="402590">
                  <a:moveTo>
                    <a:pt x="3360420" y="5714"/>
                  </a:moveTo>
                  <a:lnTo>
                    <a:pt x="3415157" y="5714"/>
                  </a:lnTo>
                  <a:lnTo>
                    <a:pt x="3415157" y="121285"/>
                  </a:lnTo>
                  <a:lnTo>
                    <a:pt x="3428039" y="120098"/>
                  </a:lnTo>
                  <a:lnTo>
                    <a:pt x="3439636" y="119221"/>
                  </a:lnTo>
                  <a:lnTo>
                    <a:pt x="3449947" y="118677"/>
                  </a:lnTo>
                  <a:lnTo>
                    <a:pt x="3458972" y="118490"/>
                  </a:lnTo>
                  <a:lnTo>
                    <a:pt x="3484356" y="120110"/>
                  </a:lnTo>
                  <a:lnTo>
                    <a:pt x="3526266" y="133064"/>
                  </a:lnTo>
                  <a:lnTo>
                    <a:pt x="3555960" y="158706"/>
                  </a:lnTo>
                  <a:lnTo>
                    <a:pt x="3571009" y="195369"/>
                  </a:lnTo>
                  <a:lnTo>
                    <a:pt x="3572891" y="217677"/>
                  </a:lnTo>
                  <a:lnTo>
                    <a:pt x="3571009" y="238490"/>
                  </a:lnTo>
                  <a:lnTo>
                    <a:pt x="3555960" y="273542"/>
                  </a:lnTo>
                  <a:lnTo>
                    <a:pt x="3526266" y="299210"/>
                  </a:lnTo>
                  <a:lnTo>
                    <a:pt x="3484356" y="312302"/>
                  </a:lnTo>
                  <a:lnTo>
                    <a:pt x="3458972" y="313944"/>
                  </a:lnTo>
                  <a:lnTo>
                    <a:pt x="3360420" y="313944"/>
                  </a:lnTo>
                  <a:lnTo>
                    <a:pt x="3360420" y="5714"/>
                  </a:lnTo>
                  <a:close/>
                </a:path>
                <a:path w="4852670" h="402590">
                  <a:moveTo>
                    <a:pt x="3140202" y="5714"/>
                  </a:moveTo>
                  <a:lnTo>
                    <a:pt x="3296285" y="5714"/>
                  </a:lnTo>
                  <a:lnTo>
                    <a:pt x="3296285" y="313944"/>
                  </a:lnTo>
                  <a:lnTo>
                    <a:pt x="3242310" y="313944"/>
                  </a:lnTo>
                  <a:lnTo>
                    <a:pt x="3242310" y="52197"/>
                  </a:lnTo>
                  <a:lnTo>
                    <a:pt x="3182747" y="52197"/>
                  </a:lnTo>
                  <a:lnTo>
                    <a:pt x="3174746" y="113426"/>
                  </a:lnTo>
                  <a:lnTo>
                    <a:pt x="3163316" y="171703"/>
                  </a:lnTo>
                  <a:lnTo>
                    <a:pt x="3148806" y="222361"/>
                  </a:lnTo>
                  <a:lnTo>
                    <a:pt x="3131820" y="260731"/>
                  </a:lnTo>
                  <a:lnTo>
                    <a:pt x="3101476" y="297789"/>
                  </a:lnTo>
                  <a:lnTo>
                    <a:pt x="3064525" y="313912"/>
                  </a:lnTo>
                  <a:lnTo>
                    <a:pt x="3034030" y="316864"/>
                  </a:lnTo>
                  <a:lnTo>
                    <a:pt x="3034030" y="266573"/>
                  </a:lnTo>
                  <a:lnTo>
                    <a:pt x="3041155" y="266332"/>
                  </a:lnTo>
                  <a:lnTo>
                    <a:pt x="3047698" y="265604"/>
                  </a:lnTo>
                  <a:lnTo>
                    <a:pt x="3080512" y="245110"/>
                  </a:lnTo>
                  <a:lnTo>
                    <a:pt x="3097889" y="211034"/>
                  </a:lnTo>
                  <a:lnTo>
                    <a:pt x="3110007" y="174001"/>
                  </a:lnTo>
                  <a:lnTo>
                    <a:pt x="3120866" y="129702"/>
                  </a:lnTo>
                  <a:lnTo>
                    <a:pt x="3130182" y="79742"/>
                  </a:lnTo>
                  <a:lnTo>
                    <a:pt x="3137386" y="30073"/>
                  </a:lnTo>
                  <a:lnTo>
                    <a:pt x="3140202" y="5714"/>
                  </a:lnTo>
                  <a:close/>
                </a:path>
                <a:path w="4852670" h="402590">
                  <a:moveTo>
                    <a:pt x="2810256" y="5714"/>
                  </a:moveTo>
                  <a:lnTo>
                    <a:pt x="3007233" y="5714"/>
                  </a:lnTo>
                  <a:lnTo>
                    <a:pt x="3007233" y="53848"/>
                  </a:lnTo>
                  <a:lnTo>
                    <a:pt x="2864993" y="53848"/>
                  </a:lnTo>
                  <a:lnTo>
                    <a:pt x="2864993" y="126364"/>
                  </a:lnTo>
                  <a:lnTo>
                    <a:pt x="2967228" y="126364"/>
                  </a:lnTo>
                  <a:lnTo>
                    <a:pt x="2967228" y="172847"/>
                  </a:lnTo>
                  <a:lnTo>
                    <a:pt x="2864993" y="172847"/>
                  </a:lnTo>
                  <a:lnTo>
                    <a:pt x="2864993" y="265302"/>
                  </a:lnTo>
                  <a:lnTo>
                    <a:pt x="3004693" y="265302"/>
                  </a:lnTo>
                  <a:lnTo>
                    <a:pt x="3004693" y="313944"/>
                  </a:lnTo>
                  <a:lnTo>
                    <a:pt x="2810256" y="313944"/>
                  </a:lnTo>
                  <a:lnTo>
                    <a:pt x="2810256" y="5714"/>
                  </a:lnTo>
                  <a:close/>
                </a:path>
                <a:path w="4852670" h="402590">
                  <a:moveTo>
                    <a:pt x="2510663" y="5714"/>
                  </a:moveTo>
                  <a:lnTo>
                    <a:pt x="2766187" y="5714"/>
                  </a:lnTo>
                  <a:lnTo>
                    <a:pt x="2766187" y="53848"/>
                  </a:lnTo>
                  <a:lnTo>
                    <a:pt x="2663444" y="53848"/>
                  </a:lnTo>
                  <a:lnTo>
                    <a:pt x="2663444" y="313944"/>
                  </a:lnTo>
                  <a:lnTo>
                    <a:pt x="2608580" y="313944"/>
                  </a:lnTo>
                  <a:lnTo>
                    <a:pt x="2608580" y="53848"/>
                  </a:lnTo>
                  <a:lnTo>
                    <a:pt x="2510663" y="53848"/>
                  </a:lnTo>
                  <a:lnTo>
                    <a:pt x="2510663" y="5714"/>
                  </a:lnTo>
                  <a:close/>
                </a:path>
                <a:path w="4852670" h="402590">
                  <a:moveTo>
                    <a:pt x="2008251" y="5714"/>
                  </a:moveTo>
                  <a:lnTo>
                    <a:pt x="2151507" y="5714"/>
                  </a:lnTo>
                  <a:lnTo>
                    <a:pt x="2151507" y="268732"/>
                  </a:lnTo>
                  <a:lnTo>
                    <a:pt x="2186051" y="268732"/>
                  </a:lnTo>
                  <a:lnTo>
                    <a:pt x="2186051" y="402463"/>
                  </a:lnTo>
                  <a:lnTo>
                    <a:pt x="2137791" y="402463"/>
                  </a:lnTo>
                  <a:lnTo>
                    <a:pt x="2137791" y="313944"/>
                  </a:lnTo>
                  <a:lnTo>
                    <a:pt x="1935861" y="313944"/>
                  </a:lnTo>
                  <a:lnTo>
                    <a:pt x="1935861" y="402463"/>
                  </a:lnTo>
                  <a:lnTo>
                    <a:pt x="1887601" y="402463"/>
                  </a:lnTo>
                  <a:lnTo>
                    <a:pt x="1887601" y="268732"/>
                  </a:lnTo>
                  <a:lnTo>
                    <a:pt x="1908683" y="268732"/>
                  </a:lnTo>
                  <a:lnTo>
                    <a:pt x="1921323" y="250751"/>
                  </a:lnTo>
                  <a:lnTo>
                    <a:pt x="1946937" y="205170"/>
                  </a:lnTo>
                  <a:lnTo>
                    <a:pt x="1972603" y="144928"/>
                  </a:lnTo>
                  <a:lnTo>
                    <a:pt x="1984914" y="105394"/>
                  </a:lnTo>
                  <a:lnTo>
                    <a:pt x="1996797" y="58977"/>
                  </a:lnTo>
                  <a:lnTo>
                    <a:pt x="2008251" y="5714"/>
                  </a:lnTo>
                  <a:close/>
                </a:path>
                <a:path w="4852670" h="402590">
                  <a:moveTo>
                    <a:pt x="792480" y="5714"/>
                  </a:moveTo>
                  <a:lnTo>
                    <a:pt x="1015746" y="5714"/>
                  </a:lnTo>
                  <a:lnTo>
                    <a:pt x="1015746" y="313944"/>
                  </a:lnTo>
                  <a:lnTo>
                    <a:pt x="961009" y="313944"/>
                  </a:lnTo>
                  <a:lnTo>
                    <a:pt x="961009" y="53848"/>
                  </a:lnTo>
                  <a:lnTo>
                    <a:pt x="847217" y="53848"/>
                  </a:lnTo>
                  <a:lnTo>
                    <a:pt x="847217" y="313944"/>
                  </a:lnTo>
                  <a:lnTo>
                    <a:pt x="792480" y="313944"/>
                  </a:lnTo>
                  <a:lnTo>
                    <a:pt x="792480" y="5714"/>
                  </a:lnTo>
                  <a:close/>
                </a:path>
                <a:path w="4852670" h="402590">
                  <a:moveTo>
                    <a:pt x="1446530" y="3301"/>
                  </a:moveTo>
                  <a:lnTo>
                    <a:pt x="1509109" y="8905"/>
                  </a:lnTo>
                  <a:lnTo>
                    <a:pt x="1552829" y="25653"/>
                  </a:lnTo>
                  <a:lnTo>
                    <a:pt x="1578435" y="54324"/>
                  </a:lnTo>
                  <a:lnTo>
                    <a:pt x="1586992" y="95758"/>
                  </a:lnTo>
                  <a:lnTo>
                    <a:pt x="1579179" y="142190"/>
                  </a:lnTo>
                  <a:lnTo>
                    <a:pt x="1555734" y="175371"/>
                  </a:lnTo>
                  <a:lnTo>
                    <a:pt x="1516643" y="195288"/>
                  </a:lnTo>
                  <a:lnTo>
                    <a:pt x="1461897" y="201929"/>
                  </a:lnTo>
                  <a:lnTo>
                    <a:pt x="1455547" y="201929"/>
                  </a:lnTo>
                  <a:lnTo>
                    <a:pt x="1447292" y="201422"/>
                  </a:lnTo>
                  <a:lnTo>
                    <a:pt x="1437005" y="200406"/>
                  </a:lnTo>
                  <a:lnTo>
                    <a:pt x="1437005" y="313944"/>
                  </a:lnTo>
                  <a:lnTo>
                    <a:pt x="1382268" y="313944"/>
                  </a:lnTo>
                  <a:lnTo>
                    <a:pt x="1382268" y="5714"/>
                  </a:lnTo>
                  <a:lnTo>
                    <a:pt x="1408936" y="4641"/>
                  </a:lnTo>
                  <a:lnTo>
                    <a:pt x="1428543" y="3889"/>
                  </a:lnTo>
                  <a:lnTo>
                    <a:pt x="1441078" y="3446"/>
                  </a:lnTo>
                  <a:lnTo>
                    <a:pt x="1446530" y="3301"/>
                  </a:lnTo>
                  <a:close/>
                </a:path>
                <a:path w="4852670" h="402590">
                  <a:moveTo>
                    <a:pt x="64262" y="3301"/>
                  </a:moveTo>
                  <a:lnTo>
                    <a:pt x="126841" y="8905"/>
                  </a:lnTo>
                  <a:lnTo>
                    <a:pt x="170561" y="25653"/>
                  </a:lnTo>
                  <a:lnTo>
                    <a:pt x="196167" y="54324"/>
                  </a:lnTo>
                  <a:lnTo>
                    <a:pt x="204724" y="95758"/>
                  </a:lnTo>
                  <a:lnTo>
                    <a:pt x="196911" y="142190"/>
                  </a:lnTo>
                  <a:lnTo>
                    <a:pt x="173466" y="175371"/>
                  </a:lnTo>
                  <a:lnTo>
                    <a:pt x="134375" y="195288"/>
                  </a:lnTo>
                  <a:lnTo>
                    <a:pt x="79629" y="201929"/>
                  </a:lnTo>
                  <a:lnTo>
                    <a:pt x="73279" y="201929"/>
                  </a:lnTo>
                  <a:lnTo>
                    <a:pt x="65024" y="201422"/>
                  </a:lnTo>
                  <a:lnTo>
                    <a:pt x="54737" y="200406"/>
                  </a:lnTo>
                  <a:lnTo>
                    <a:pt x="54737" y="313944"/>
                  </a:lnTo>
                  <a:lnTo>
                    <a:pt x="0" y="313944"/>
                  </a:lnTo>
                  <a:lnTo>
                    <a:pt x="0" y="5714"/>
                  </a:lnTo>
                  <a:lnTo>
                    <a:pt x="26668" y="4641"/>
                  </a:lnTo>
                  <a:lnTo>
                    <a:pt x="46275" y="3889"/>
                  </a:lnTo>
                  <a:lnTo>
                    <a:pt x="58810" y="3446"/>
                  </a:lnTo>
                  <a:lnTo>
                    <a:pt x="64262" y="3301"/>
                  </a:lnTo>
                  <a:close/>
                </a:path>
                <a:path w="4852670" h="402590">
                  <a:moveTo>
                    <a:pt x="1759965" y="2032"/>
                  </a:moveTo>
                  <a:lnTo>
                    <a:pt x="1780399" y="2291"/>
                  </a:lnTo>
                  <a:lnTo>
                    <a:pt x="1802082" y="3063"/>
                  </a:lnTo>
                  <a:lnTo>
                    <a:pt x="1825027" y="4335"/>
                  </a:lnTo>
                  <a:lnTo>
                    <a:pt x="1849247" y="6096"/>
                  </a:lnTo>
                  <a:lnTo>
                    <a:pt x="1849247" y="313944"/>
                  </a:lnTo>
                  <a:lnTo>
                    <a:pt x="1795018" y="313944"/>
                  </a:lnTo>
                  <a:lnTo>
                    <a:pt x="1795018" y="185927"/>
                  </a:lnTo>
                  <a:lnTo>
                    <a:pt x="1782064" y="185927"/>
                  </a:lnTo>
                  <a:lnTo>
                    <a:pt x="1737451" y="195786"/>
                  </a:lnTo>
                  <a:lnTo>
                    <a:pt x="1709801" y="226139"/>
                  </a:lnTo>
                  <a:lnTo>
                    <a:pt x="1695588" y="273089"/>
                  </a:lnTo>
                  <a:lnTo>
                    <a:pt x="1691068" y="285210"/>
                  </a:lnTo>
                  <a:lnTo>
                    <a:pt x="1662350" y="313134"/>
                  </a:lnTo>
                  <a:lnTo>
                    <a:pt x="1639697" y="316484"/>
                  </a:lnTo>
                  <a:lnTo>
                    <a:pt x="1631188" y="316484"/>
                  </a:lnTo>
                  <a:lnTo>
                    <a:pt x="1624964" y="316102"/>
                  </a:lnTo>
                  <a:lnTo>
                    <a:pt x="1621282" y="315213"/>
                  </a:lnTo>
                  <a:lnTo>
                    <a:pt x="1621282" y="266573"/>
                  </a:lnTo>
                  <a:lnTo>
                    <a:pt x="1623695" y="267081"/>
                  </a:lnTo>
                  <a:lnTo>
                    <a:pt x="1626489" y="267462"/>
                  </a:lnTo>
                  <a:lnTo>
                    <a:pt x="1629410" y="267462"/>
                  </a:lnTo>
                  <a:lnTo>
                    <a:pt x="1636268" y="267462"/>
                  </a:lnTo>
                  <a:lnTo>
                    <a:pt x="1641221" y="265302"/>
                  </a:lnTo>
                  <a:lnTo>
                    <a:pt x="1644014" y="260985"/>
                  </a:lnTo>
                  <a:lnTo>
                    <a:pt x="1646936" y="256666"/>
                  </a:lnTo>
                  <a:lnTo>
                    <a:pt x="1649349" y="249936"/>
                  </a:lnTo>
                  <a:lnTo>
                    <a:pt x="1671939" y="196119"/>
                  </a:lnTo>
                  <a:lnTo>
                    <a:pt x="1711833" y="167766"/>
                  </a:lnTo>
                  <a:lnTo>
                    <a:pt x="1693140" y="162460"/>
                  </a:lnTo>
                  <a:lnTo>
                    <a:pt x="1656207" y="139064"/>
                  </a:lnTo>
                  <a:lnTo>
                    <a:pt x="1640967" y="92583"/>
                  </a:lnTo>
                  <a:lnTo>
                    <a:pt x="1642824" y="74273"/>
                  </a:lnTo>
                  <a:lnTo>
                    <a:pt x="1670685" y="28321"/>
                  </a:lnTo>
                  <a:lnTo>
                    <a:pt x="1707848" y="8604"/>
                  </a:lnTo>
                  <a:lnTo>
                    <a:pt x="1732031" y="3675"/>
                  </a:lnTo>
                  <a:lnTo>
                    <a:pt x="1759965" y="2032"/>
                  </a:lnTo>
                  <a:close/>
                </a:path>
                <a:path w="4852670" h="402590">
                  <a:moveTo>
                    <a:pt x="347980" y="1270"/>
                  </a:moveTo>
                  <a:lnTo>
                    <a:pt x="371856" y="1270"/>
                  </a:lnTo>
                  <a:lnTo>
                    <a:pt x="495935" y="313944"/>
                  </a:lnTo>
                  <a:lnTo>
                    <a:pt x="435610" y="313944"/>
                  </a:lnTo>
                  <a:lnTo>
                    <a:pt x="412750" y="251460"/>
                  </a:lnTo>
                  <a:lnTo>
                    <a:pt x="306959" y="251460"/>
                  </a:lnTo>
                  <a:lnTo>
                    <a:pt x="285877" y="313944"/>
                  </a:lnTo>
                  <a:lnTo>
                    <a:pt x="224662" y="313944"/>
                  </a:lnTo>
                  <a:lnTo>
                    <a:pt x="347980" y="1270"/>
                  </a:lnTo>
                  <a:close/>
                </a:path>
                <a:path w="4852670" h="402590">
                  <a:moveTo>
                    <a:pt x="4829302" y="762"/>
                  </a:moveTo>
                  <a:lnTo>
                    <a:pt x="4852416" y="762"/>
                  </a:lnTo>
                  <a:lnTo>
                    <a:pt x="4852416" y="313944"/>
                  </a:lnTo>
                  <a:lnTo>
                    <a:pt x="4797679" y="313944"/>
                  </a:lnTo>
                  <a:lnTo>
                    <a:pt x="4797679" y="106552"/>
                  </a:lnTo>
                  <a:lnTo>
                    <a:pt x="4636389" y="318770"/>
                  </a:lnTo>
                  <a:lnTo>
                    <a:pt x="4613148" y="318770"/>
                  </a:lnTo>
                  <a:lnTo>
                    <a:pt x="4613148" y="5714"/>
                  </a:lnTo>
                  <a:lnTo>
                    <a:pt x="4667885" y="5714"/>
                  </a:lnTo>
                  <a:lnTo>
                    <a:pt x="4667885" y="213106"/>
                  </a:lnTo>
                  <a:lnTo>
                    <a:pt x="4829302" y="762"/>
                  </a:lnTo>
                  <a:close/>
                </a:path>
                <a:path w="4852670" h="402590">
                  <a:moveTo>
                    <a:pt x="2442718" y="762"/>
                  </a:moveTo>
                  <a:lnTo>
                    <a:pt x="2465832" y="762"/>
                  </a:lnTo>
                  <a:lnTo>
                    <a:pt x="2465832" y="313944"/>
                  </a:lnTo>
                  <a:lnTo>
                    <a:pt x="2411095" y="313944"/>
                  </a:lnTo>
                  <a:lnTo>
                    <a:pt x="2411095" y="106552"/>
                  </a:lnTo>
                  <a:lnTo>
                    <a:pt x="2249805" y="318770"/>
                  </a:lnTo>
                  <a:lnTo>
                    <a:pt x="2226564" y="318770"/>
                  </a:lnTo>
                  <a:lnTo>
                    <a:pt x="2226564" y="5714"/>
                  </a:lnTo>
                  <a:lnTo>
                    <a:pt x="2281301" y="5714"/>
                  </a:lnTo>
                  <a:lnTo>
                    <a:pt x="2281301" y="213106"/>
                  </a:lnTo>
                  <a:lnTo>
                    <a:pt x="2442718" y="762"/>
                  </a:lnTo>
                  <a:close/>
                </a:path>
                <a:path w="4852670" h="402590">
                  <a:moveTo>
                    <a:pt x="1197102" y="0"/>
                  </a:moveTo>
                  <a:lnTo>
                    <a:pt x="1255395" y="10207"/>
                  </a:lnTo>
                  <a:lnTo>
                    <a:pt x="1298448" y="40894"/>
                  </a:lnTo>
                  <a:lnTo>
                    <a:pt x="1325022" y="90424"/>
                  </a:lnTo>
                  <a:lnTo>
                    <a:pt x="1333881" y="157099"/>
                  </a:lnTo>
                  <a:lnTo>
                    <a:pt x="1331571" y="192797"/>
                  </a:lnTo>
                  <a:lnTo>
                    <a:pt x="1313092" y="252146"/>
                  </a:lnTo>
                  <a:lnTo>
                    <a:pt x="1276615" y="294846"/>
                  </a:lnTo>
                  <a:lnTo>
                    <a:pt x="1224522" y="316563"/>
                  </a:lnTo>
                  <a:lnTo>
                    <a:pt x="1192784" y="319277"/>
                  </a:lnTo>
                  <a:lnTo>
                    <a:pt x="1163232" y="316541"/>
                  </a:lnTo>
                  <a:lnTo>
                    <a:pt x="1115417" y="294685"/>
                  </a:lnTo>
                  <a:lnTo>
                    <a:pt x="1082744" y="251753"/>
                  </a:lnTo>
                  <a:lnTo>
                    <a:pt x="1066309" y="192508"/>
                  </a:lnTo>
                  <a:lnTo>
                    <a:pt x="1064260" y="157099"/>
                  </a:lnTo>
                  <a:lnTo>
                    <a:pt x="1066522" y="125479"/>
                  </a:lnTo>
                  <a:lnTo>
                    <a:pt x="1084619" y="69766"/>
                  </a:lnTo>
                  <a:lnTo>
                    <a:pt x="1120003" y="25717"/>
                  </a:lnTo>
                  <a:lnTo>
                    <a:pt x="1168338" y="2857"/>
                  </a:lnTo>
                  <a:lnTo>
                    <a:pt x="1197102" y="0"/>
                  </a:lnTo>
                  <a:close/>
                </a:path>
                <a:path w="4852670" h="402590">
                  <a:moveTo>
                    <a:pt x="655574" y="0"/>
                  </a:moveTo>
                  <a:lnTo>
                    <a:pt x="680485" y="1381"/>
                  </a:lnTo>
                  <a:lnTo>
                    <a:pt x="702849" y="5524"/>
                  </a:lnTo>
                  <a:lnTo>
                    <a:pt x="722689" y="12430"/>
                  </a:lnTo>
                  <a:lnTo>
                    <a:pt x="740029" y="22098"/>
                  </a:lnTo>
                  <a:lnTo>
                    <a:pt x="717804" y="67310"/>
                  </a:lnTo>
                  <a:lnTo>
                    <a:pt x="707134" y="59142"/>
                  </a:lnTo>
                  <a:lnTo>
                    <a:pt x="693785" y="53308"/>
                  </a:lnTo>
                  <a:lnTo>
                    <a:pt x="677745" y="49807"/>
                  </a:lnTo>
                  <a:lnTo>
                    <a:pt x="659003" y="48640"/>
                  </a:lnTo>
                  <a:lnTo>
                    <a:pt x="639835" y="50734"/>
                  </a:lnTo>
                  <a:lnTo>
                    <a:pt x="594741" y="82041"/>
                  </a:lnTo>
                  <a:lnTo>
                    <a:pt x="576913" y="119062"/>
                  </a:lnTo>
                  <a:lnTo>
                    <a:pt x="570992" y="162940"/>
                  </a:lnTo>
                  <a:lnTo>
                    <a:pt x="572373" y="185564"/>
                  </a:lnTo>
                  <a:lnTo>
                    <a:pt x="583422" y="224287"/>
                  </a:lnTo>
                  <a:lnTo>
                    <a:pt x="619569" y="262874"/>
                  </a:lnTo>
                  <a:lnTo>
                    <a:pt x="654812" y="270383"/>
                  </a:lnTo>
                  <a:lnTo>
                    <a:pt x="675411" y="268452"/>
                  </a:lnTo>
                  <a:lnTo>
                    <a:pt x="693594" y="262651"/>
                  </a:lnTo>
                  <a:lnTo>
                    <a:pt x="709372" y="252970"/>
                  </a:lnTo>
                  <a:lnTo>
                    <a:pt x="722757" y="239395"/>
                  </a:lnTo>
                  <a:lnTo>
                    <a:pt x="748665" y="283845"/>
                  </a:lnTo>
                  <a:lnTo>
                    <a:pt x="729930" y="299346"/>
                  </a:lnTo>
                  <a:lnTo>
                    <a:pt x="707278" y="310419"/>
                  </a:lnTo>
                  <a:lnTo>
                    <a:pt x="680745" y="317063"/>
                  </a:lnTo>
                  <a:lnTo>
                    <a:pt x="650367" y="319277"/>
                  </a:lnTo>
                  <a:lnTo>
                    <a:pt x="619646" y="316611"/>
                  </a:lnTo>
                  <a:lnTo>
                    <a:pt x="569303" y="295275"/>
                  </a:lnTo>
                  <a:lnTo>
                    <a:pt x="534134" y="253366"/>
                  </a:lnTo>
                  <a:lnTo>
                    <a:pt x="516330" y="195506"/>
                  </a:lnTo>
                  <a:lnTo>
                    <a:pt x="514096" y="160909"/>
                  </a:lnTo>
                  <a:lnTo>
                    <a:pt x="516548" y="128331"/>
                  </a:lnTo>
                  <a:lnTo>
                    <a:pt x="536170" y="71129"/>
                  </a:lnTo>
                  <a:lnTo>
                    <a:pt x="574510" y="26146"/>
                  </a:lnTo>
                  <a:lnTo>
                    <a:pt x="625615" y="2905"/>
                  </a:lnTo>
                  <a:lnTo>
                    <a:pt x="65557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465704" y="1430908"/>
            <a:ext cx="3197225" cy="404495"/>
            <a:chOff x="2465704" y="1430908"/>
            <a:chExt cx="3197225" cy="404495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66593" y="1431797"/>
              <a:ext cx="3194939" cy="40246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880736" y="1527555"/>
              <a:ext cx="74295" cy="114300"/>
            </a:xfrm>
            <a:custGeom>
              <a:avLst/>
              <a:gdLst/>
              <a:ahLst/>
              <a:cxnLst/>
              <a:rect l="l" t="t" r="r" b="b"/>
              <a:pathLst>
                <a:path w="74295" h="114300">
                  <a:moveTo>
                    <a:pt x="37084" y="0"/>
                  </a:moveTo>
                  <a:lnTo>
                    <a:pt x="0" y="113792"/>
                  </a:lnTo>
                  <a:lnTo>
                    <a:pt x="74167" y="113792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45079" y="1481454"/>
              <a:ext cx="133603" cy="2199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6831" y="1479549"/>
              <a:ext cx="157606" cy="22351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466593" y="1431797"/>
              <a:ext cx="3195320" cy="402590"/>
            </a:xfrm>
            <a:custGeom>
              <a:avLst/>
              <a:gdLst/>
              <a:ahLst/>
              <a:cxnLst/>
              <a:rect l="l" t="t" r="r" b="b"/>
              <a:pathLst>
                <a:path w="3195320" h="402589">
                  <a:moveTo>
                    <a:pt x="2661285" y="5714"/>
                  </a:moveTo>
                  <a:lnTo>
                    <a:pt x="2690114" y="5714"/>
                  </a:lnTo>
                  <a:lnTo>
                    <a:pt x="2757043" y="213487"/>
                  </a:lnTo>
                  <a:lnTo>
                    <a:pt x="2822194" y="5714"/>
                  </a:lnTo>
                  <a:lnTo>
                    <a:pt x="2851022" y="5714"/>
                  </a:lnTo>
                  <a:lnTo>
                    <a:pt x="2914015" y="313943"/>
                  </a:lnTo>
                  <a:lnTo>
                    <a:pt x="2860929" y="313943"/>
                  </a:lnTo>
                  <a:lnTo>
                    <a:pt x="2829179" y="148081"/>
                  </a:lnTo>
                  <a:lnTo>
                    <a:pt x="2766948" y="318135"/>
                  </a:lnTo>
                  <a:lnTo>
                    <a:pt x="2747645" y="318135"/>
                  </a:lnTo>
                  <a:lnTo>
                    <a:pt x="2685034" y="148081"/>
                  </a:lnTo>
                  <a:lnTo>
                    <a:pt x="2651760" y="313943"/>
                  </a:lnTo>
                  <a:lnTo>
                    <a:pt x="2599182" y="313943"/>
                  </a:lnTo>
                  <a:lnTo>
                    <a:pt x="2661285" y="5714"/>
                  </a:lnTo>
                  <a:close/>
                </a:path>
                <a:path w="3195320" h="402589">
                  <a:moveTo>
                    <a:pt x="2046478" y="5714"/>
                  </a:moveTo>
                  <a:lnTo>
                    <a:pt x="2302002" y="5714"/>
                  </a:lnTo>
                  <a:lnTo>
                    <a:pt x="2302002" y="53848"/>
                  </a:lnTo>
                  <a:lnTo>
                    <a:pt x="2199259" y="53848"/>
                  </a:lnTo>
                  <a:lnTo>
                    <a:pt x="2199259" y="313943"/>
                  </a:lnTo>
                  <a:lnTo>
                    <a:pt x="2144395" y="313943"/>
                  </a:lnTo>
                  <a:lnTo>
                    <a:pt x="2144395" y="53848"/>
                  </a:lnTo>
                  <a:lnTo>
                    <a:pt x="2046478" y="53848"/>
                  </a:lnTo>
                  <a:lnTo>
                    <a:pt x="2046478" y="5714"/>
                  </a:lnTo>
                  <a:close/>
                </a:path>
                <a:path w="3195320" h="402589">
                  <a:moveTo>
                    <a:pt x="1769998" y="5714"/>
                  </a:moveTo>
                  <a:lnTo>
                    <a:pt x="1824735" y="5714"/>
                  </a:lnTo>
                  <a:lnTo>
                    <a:pt x="1824735" y="126364"/>
                  </a:lnTo>
                  <a:lnTo>
                    <a:pt x="1947545" y="126364"/>
                  </a:lnTo>
                  <a:lnTo>
                    <a:pt x="1947545" y="5714"/>
                  </a:lnTo>
                  <a:lnTo>
                    <a:pt x="2001520" y="5714"/>
                  </a:lnTo>
                  <a:lnTo>
                    <a:pt x="2001520" y="313943"/>
                  </a:lnTo>
                  <a:lnTo>
                    <a:pt x="1947545" y="313943"/>
                  </a:lnTo>
                  <a:lnTo>
                    <a:pt x="1947545" y="175132"/>
                  </a:lnTo>
                  <a:lnTo>
                    <a:pt x="1824735" y="175132"/>
                  </a:lnTo>
                  <a:lnTo>
                    <a:pt x="1824735" y="313943"/>
                  </a:lnTo>
                  <a:lnTo>
                    <a:pt x="1769998" y="313943"/>
                  </a:lnTo>
                  <a:lnTo>
                    <a:pt x="1769998" y="5714"/>
                  </a:lnTo>
                  <a:close/>
                </a:path>
                <a:path w="3195320" h="402589">
                  <a:moveTo>
                    <a:pt x="1521586" y="5714"/>
                  </a:moveTo>
                  <a:lnTo>
                    <a:pt x="1718564" y="5714"/>
                  </a:lnTo>
                  <a:lnTo>
                    <a:pt x="1718564" y="53848"/>
                  </a:lnTo>
                  <a:lnTo>
                    <a:pt x="1576323" y="53848"/>
                  </a:lnTo>
                  <a:lnTo>
                    <a:pt x="1576323" y="126364"/>
                  </a:lnTo>
                  <a:lnTo>
                    <a:pt x="1678558" y="126364"/>
                  </a:lnTo>
                  <a:lnTo>
                    <a:pt x="1678558" y="172847"/>
                  </a:lnTo>
                  <a:lnTo>
                    <a:pt x="1576323" y="172847"/>
                  </a:lnTo>
                  <a:lnTo>
                    <a:pt x="1576323" y="265302"/>
                  </a:lnTo>
                  <a:lnTo>
                    <a:pt x="1716023" y="265302"/>
                  </a:lnTo>
                  <a:lnTo>
                    <a:pt x="1716023" y="313943"/>
                  </a:lnTo>
                  <a:lnTo>
                    <a:pt x="1521586" y="313943"/>
                  </a:lnTo>
                  <a:lnTo>
                    <a:pt x="1521586" y="5714"/>
                  </a:lnTo>
                  <a:close/>
                </a:path>
                <a:path w="3195320" h="402589">
                  <a:moveTo>
                    <a:pt x="1227201" y="5714"/>
                  </a:moveTo>
                  <a:lnTo>
                    <a:pt x="1256030" y="5714"/>
                  </a:lnTo>
                  <a:lnTo>
                    <a:pt x="1322958" y="213487"/>
                  </a:lnTo>
                  <a:lnTo>
                    <a:pt x="1388109" y="5714"/>
                  </a:lnTo>
                  <a:lnTo>
                    <a:pt x="1416939" y="5714"/>
                  </a:lnTo>
                  <a:lnTo>
                    <a:pt x="1479931" y="313943"/>
                  </a:lnTo>
                  <a:lnTo>
                    <a:pt x="1426845" y="313943"/>
                  </a:lnTo>
                  <a:lnTo>
                    <a:pt x="1395095" y="148081"/>
                  </a:lnTo>
                  <a:lnTo>
                    <a:pt x="1332865" y="318135"/>
                  </a:lnTo>
                  <a:lnTo>
                    <a:pt x="1313560" y="318135"/>
                  </a:lnTo>
                  <a:lnTo>
                    <a:pt x="1250950" y="148081"/>
                  </a:lnTo>
                  <a:lnTo>
                    <a:pt x="1217676" y="313943"/>
                  </a:lnTo>
                  <a:lnTo>
                    <a:pt x="1165097" y="313943"/>
                  </a:lnTo>
                  <a:lnTo>
                    <a:pt x="1227201" y="5714"/>
                  </a:lnTo>
                  <a:close/>
                </a:path>
                <a:path w="3195320" h="402589">
                  <a:moveTo>
                    <a:pt x="889507" y="5714"/>
                  </a:moveTo>
                  <a:lnTo>
                    <a:pt x="950341" y="5714"/>
                  </a:lnTo>
                  <a:lnTo>
                    <a:pt x="1031367" y="185038"/>
                  </a:lnTo>
                  <a:lnTo>
                    <a:pt x="1049438" y="145250"/>
                  </a:lnTo>
                  <a:lnTo>
                    <a:pt x="1066117" y="102092"/>
                  </a:lnTo>
                  <a:lnTo>
                    <a:pt x="1081391" y="55576"/>
                  </a:lnTo>
                  <a:lnTo>
                    <a:pt x="1095247" y="5714"/>
                  </a:lnTo>
                  <a:lnTo>
                    <a:pt x="1151890" y="5714"/>
                  </a:lnTo>
                  <a:lnTo>
                    <a:pt x="1138005" y="51913"/>
                  </a:lnTo>
                  <a:lnTo>
                    <a:pt x="1122441" y="96218"/>
                  </a:lnTo>
                  <a:lnTo>
                    <a:pt x="1105187" y="138642"/>
                  </a:lnTo>
                  <a:lnTo>
                    <a:pt x="1086231" y="179197"/>
                  </a:lnTo>
                  <a:lnTo>
                    <a:pt x="1066704" y="215681"/>
                  </a:lnTo>
                  <a:lnTo>
                    <a:pt x="1028795" y="269886"/>
                  </a:lnTo>
                  <a:lnTo>
                    <a:pt x="990840" y="300470"/>
                  </a:lnTo>
                  <a:lnTo>
                    <a:pt x="942885" y="315051"/>
                  </a:lnTo>
                  <a:lnTo>
                    <a:pt x="914527" y="316864"/>
                  </a:lnTo>
                  <a:lnTo>
                    <a:pt x="914527" y="266573"/>
                  </a:lnTo>
                  <a:lnTo>
                    <a:pt x="916178" y="266826"/>
                  </a:lnTo>
                  <a:lnTo>
                    <a:pt x="919480" y="266953"/>
                  </a:lnTo>
                  <a:lnTo>
                    <a:pt x="924432" y="266953"/>
                  </a:lnTo>
                  <a:lnTo>
                    <a:pt x="937289" y="266356"/>
                  </a:lnTo>
                  <a:lnTo>
                    <a:pt x="977388" y="251827"/>
                  </a:lnTo>
                  <a:lnTo>
                    <a:pt x="999997" y="228091"/>
                  </a:lnTo>
                  <a:lnTo>
                    <a:pt x="889507" y="5714"/>
                  </a:lnTo>
                  <a:close/>
                </a:path>
                <a:path w="3195320" h="402589">
                  <a:moveTo>
                    <a:pt x="120650" y="5714"/>
                  </a:moveTo>
                  <a:lnTo>
                    <a:pt x="263906" y="5714"/>
                  </a:lnTo>
                  <a:lnTo>
                    <a:pt x="263906" y="268731"/>
                  </a:lnTo>
                  <a:lnTo>
                    <a:pt x="298450" y="268731"/>
                  </a:lnTo>
                  <a:lnTo>
                    <a:pt x="298450" y="402463"/>
                  </a:lnTo>
                  <a:lnTo>
                    <a:pt x="250189" y="402463"/>
                  </a:lnTo>
                  <a:lnTo>
                    <a:pt x="250189" y="313943"/>
                  </a:lnTo>
                  <a:lnTo>
                    <a:pt x="48260" y="313943"/>
                  </a:lnTo>
                  <a:lnTo>
                    <a:pt x="48260" y="402463"/>
                  </a:lnTo>
                  <a:lnTo>
                    <a:pt x="0" y="402463"/>
                  </a:lnTo>
                  <a:lnTo>
                    <a:pt x="0" y="268731"/>
                  </a:lnTo>
                  <a:lnTo>
                    <a:pt x="21081" y="268731"/>
                  </a:lnTo>
                  <a:lnTo>
                    <a:pt x="33722" y="250751"/>
                  </a:lnTo>
                  <a:lnTo>
                    <a:pt x="59336" y="205170"/>
                  </a:lnTo>
                  <a:lnTo>
                    <a:pt x="85002" y="144928"/>
                  </a:lnTo>
                  <a:lnTo>
                    <a:pt x="97313" y="105394"/>
                  </a:lnTo>
                  <a:lnTo>
                    <a:pt x="109196" y="58977"/>
                  </a:lnTo>
                  <a:lnTo>
                    <a:pt x="120650" y="5714"/>
                  </a:lnTo>
                  <a:close/>
                </a:path>
                <a:path w="3195320" h="402589">
                  <a:moveTo>
                    <a:pt x="844422" y="3301"/>
                  </a:moveTo>
                  <a:lnTo>
                    <a:pt x="852169" y="3301"/>
                  </a:lnTo>
                  <a:lnTo>
                    <a:pt x="858646" y="3682"/>
                  </a:lnTo>
                  <a:lnTo>
                    <a:pt x="863854" y="4444"/>
                  </a:lnTo>
                  <a:lnTo>
                    <a:pt x="863854" y="53086"/>
                  </a:lnTo>
                  <a:lnTo>
                    <a:pt x="862457" y="52704"/>
                  </a:lnTo>
                  <a:lnTo>
                    <a:pt x="859408" y="52577"/>
                  </a:lnTo>
                  <a:lnTo>
                    <a:pt x="854709" y="52577"/>
                  </a:lnTo>
                  <a:lnTo>
                    <a:pt x="848486" y="52577"/>
                  </a:lnTo>
                  <a:lnTo>
                    <a:pt x="844042" y="54101"/>
                  </a:lnTo>
                  <a:lnTo>
                    <a:pt x="841375" y="57023"/>
                  </a:lnTo>
                  <a:lnTo>
                    <a:pt x="838834" y="59943"/>
                  </a:lnTo>
                  <a:lnTo>
                    <a:pt x="836421" y="66928"/>
                  </a:lnTo>
                  <a:lnTo>
                    <a:pt x="834135" y="77724"/>
                  </a:lnTo>
                  <a:lnTo>
                    <a:pt x="830466" y="90795"/>
                  </a:lnTo>
                  <a:lnTo>
                    <a:pt x="809625" y="124460"/>
                  </a:lnTo>
                  <a:lnTo>
                    <a:pt x="776102" y="146444"/>
                  </a:lnTo>
                  <a:lnTo>
                    <a:pt x="762507" y="150494"/>
                  </a:lnTo>
                  <a:lnTo>
                    <a:pt x="776817" y="155711"/>
                  </a:lnTo>
                  <a:lnTo>
                    <a:pt x="810768" y="180339"/>
                  </a:lnTo>
                  <a:lnTo>
                    <a:pt x="831859" y="221202"/>
                  </a:lnTo>
                  <a:lnTo>
                    <a:pt x="838834" y="251587"/>
                  </a:lnTo>
                  <a:lnTo>
                    <a:pt x="841629" y="259461"/>
                  </a:lnTo>
                  <a:lnTo>
                    <a:pt x="844550" y="262509"/>
                  </a:lnTo>
                  <a:lnTo>
                    <a:pt x="847470" y="265556"/>
                  </a:lnTo>
                  <a:lnTo>
                    <a:pt x="852423" y="266953"/>
                  </a:lnTo>
                  <a:lnTo>
                    <a:pt x="859535" y="266953"/>
                  </a:lnTo>
                  <a:lnTo>
                    <a:pt x="862583" y="266953"/>
                  </a:lnTo>
                  <a:lnTo>
                    <a:pt x="865251" y="266700"/>
                  </a:lnTo>
                  <a:lnTo>
                    <a:pt x="867791" y="266191"/>
                  </a:lnTo>
                  <a:lnTo>
                    <a:pt x="867791" y="315213"/>
                  </a:lnTo>
                  <a:lnTo>
                    <a:pt x="863727" y="316102"/>
                  </a:lnTo>
                  <a:lnTo>
                    <a:pt x="857757" y="316484"/>
                  </a:lnTo>
                  <a:lnTo>
                    <a:pt x="849757" y="316484"/>
                  </a:lnTo>
                  <a:lnTo>
                    <a:pt x="806069" y="302640"/>
                  </a:lnTo>
                  <a:lnTo>
                    <a:pt x="785621" y="257048"/>
                  </a:lnTo>
                  <a:lnTo>
                    <a:pt x="780982" y="236499"/>
                  </a:lnTo>
                  <a:lnTo>
                    <a:pt x="774700" y="219059"/>
                  </a:lnTo>
                  <a:lnTo>
                    <a:pt x="746015" y="185046"/>
                  </a:lnTo>
                  <a:lnTo>
                    <a:pt x="699135" y="174116"/>
                  </a:lnTo>
                  <a:lnTo>
                    <a:pt x="696594" y="174116"/>
                  </a:lnTo>
                  <a:lnTo>
                    <a:pt x="696594" y="313943"/>
                  </a:lnTo>
                  <a:lnTo>
                    <a:pt x="642238" y="313943"/>
                  </a:lnTo>
                  <a:lnTo>
                    <a:pt x="642238" y="5714"/>
                  </a:lnTo>
                  <a:lnTo>
                    <a:pt x="696594" y="5714"/>
                  </a:lnTo>
                  <a:lnTo>
                    <a:pt x="696594" y="127635"/>
                  </a:lnTo>
                  <a:lnTo>
                    <a:pt x="700786" y="127635"/>
                  </a:lnTo>
                  <a:lnTo>
                    <a:pt x="746666" y="118526"/>
                  </a:lnTo>
                  <a:lnTo>
                    <a:pt x="774731" y="90995"/>
                  </a:lnTo>
                  <a:lnTo>
                    <a:pt x="787713" y="47363"/>
                  </a:lnTo>
                  <a:lnTo>
                    <a:pt x="791876" y="35147"/>
                  </a:lnTo>
                  <a:lnTo>
                    <a:pt x="819753" y="6794"/>
                  </a:lnTo>
                  <a:lnTo>
                    <a:pt x="831111" y="4179"/>
                  </a:lnTo>
                  <a:lnTo>
                    <a:pt x="844422" y="3301"/>
                  </a:lnTo>
                  <a:close/>
                </a:path>
                <a:path w="3195320" h="402589">
                  <a:moveTo>
                    <a:pt x="2439543" y="1269"/>
                  </a:moveTo>
                  <a:lnTo>
                    <a:pt x="2463419" y="1269"/>
                  </a:lnTo>
                  <a:lnTo>
                    <a:pt x="2587497" y="313943"/>
                  </a:lnTo>
                  <a:lnTo>
                    <a:pt x="2527172" y="313943"/>
                  </a:lnTo>
                  <a:lnTo>
                    <a:pt x="2504313" y="251460"/>
                  </a:lnTo>
                  <a:lnTo>
                    <a:pt x="2398522" y="251460"/>
                  </a:lnTo>
                  <a:lnTo>
                    <a:pt x="2377440" y="313943"/>
                  </a:lnTo>
                  <a:lnTo>
                    <a:pt x="2316226" y="313943"/>
                  </a:lnTo>
                  <a:lnTo>
                    <a:pt x="2439543" y="1269"/>
                  </a:lnTo>
                  <a:close/>
                </a:path>
                <a:path w="3195320" h="402589">
                  <a:moveTo>
                    <a:pt x="3171825" y="762"/>
                  </a:moveTo>
                  <a:lnTo>
                    <a:pt x="3194939" y="762"/>
                  </a:lnTo>
                  <a:lnTo>
                    <a:pt x="3194939" y="313943"/>
                  </a:lnTo>
                  <a:lnTo>
                    <a:pt x="3140202" y="313943"/>
                  </a:lnTo>
                  <a:lnTo>
                    <a:pt x="3140202" y="106552"/>
                  </a:lnTo>
                  <a:lnTo>
                    <a:pt x="2978911" y="318769"/>
                  </a:lnTo>
                  <a:lnTo>
                    <a:pt x="2955671" y="318769"/>
                  </a:lnTo>
                  <a:lnTo>
                    <a:pt x="2955671" y="5714"/>
                  </a:lnTo>
                  <a:lnTo>
                    <a:pt x="3010408" y="5714"/>
                  </a:lnTo>
                  <a:lnTo>
                    <a:pt x="3010408" y="213105"/>
                  </a:lnTo>
                  <a:lnTo>
                    <a:pt x="3171825" y="762"/>
                  </a:lnTo>
                  <a:close/>
                </a:path>
                <a:path w="3195320" h="402589">
                  <a:moveTo>
                    <a:pt x="457073" y="0"/>
                  </a:moveTo>
                  <a:lnTo>
                    <a:pt x="515366" y="10207"/>
                  </a:lnTo>
                  <a:lnTo>
                    <a:pt x="558419" y="40893"/>
                  </a:lnTo>
                  <a:lnTo>
                    <a:pt x="584993" y="90424"/>
                  </a:lnTo>
                  <a:lnTo>
                    <a:pt x="593851" y="157099"/>
                  </a:lnTo>
                  <a:lnTo>
                    <a:pt x="591542" y="192797"/>
                  </a:lnTo>
                  <a:lnTo>
                    <a:pt x="573063" y="252146"/>
                  </a:lnTo>
                  <a:lnTo>
                    <a:pt x="536586" y="294846"/>
                  </a:lnTo>
                  <a:lnTo>
                    <a:pt x="484493" y="316563"/>
                  </a:lnTo>
                  <a:lnTo>
                    <a:pt x="452755" y="319277"/>
                  </a:lnTo>
                  <a:lnTo>
                    <a:pt x="423203" y="316541"/>
                  </a:lnTo>
                  <a:lnTo>
                    <a:pt x="375388" y="294685"/>
                  </a:lnTo>
                  <a:lnTo>
                    <a:pt x="342715" y="251753"/>
                  </a:lnTo>
                  <a:lnTo>
                    <a:pt x="326280" y="192508"/>
                  </a:lnTo>
                  <a:lnTo>
                    <a:pt x="324231" y="157099"/>
                  </a:lnTo>
                  <a:lnTo>
                    <a:pt x="326493" y="125497"/>
                  </a:lnTo>
                  <a:lnTo>
                    <a:pt x="344590" y="69820"/>
                  </a:lnTo>
                  <a:lnTo>
                    <a:pt x="379974" y="25717"/>
                  </a:lnTo>
                  <a:lnTo>
                    <a:pt x="428309" y="2857"/>
                  </a:lnTo>
                  <a:lnTo>
                    <a:pt x="457073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35940" y="2229358"/>
            <a:ext cx="4546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Филиппова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Наталья</a:t>
            </a:r>
            <a:r>
              <a:rPr sz="2400" spc="-1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Валерьевна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35940" y="2669870"/>
            <a:ext cx="246951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dirty="0">
                <a:latin typeface="Trebuchet MS"/>
                <a:cs typeface="Trebuchet MS"/>
              </a:rPr>
              <a:t>8(3022)</a:t>
            </a:r>
            <a:r>
              <a:rPr sz="2600" b="0" spc="-15" dirty="0">
                <a:latin typeface="Trebuchet MS"/>
                <a:cs typeface="Trebuchet MS"/>
              </a:rPr>
              <a:t> </a:t>
            </a:r>
            <a:r>
              <a:rPr sz="2600" b="0" dirty="0">
                <a:latin typeface="Trebuchet MS"/>
                <a:cs typeface="Trebuchet MS"/>
              </a:rPr>
              <a:t>35</a:t>
            </a:r>
            <a:r>
              <a:rPr sz="2600" b="0" spc="-65" dirty="0">
                <a:latin typeface="Trebuchet MS"/>
                <a:cs typeface="Trebuchet MS"/>
              </a:rPr>
              <a:t> </a:t>
            </a:r>
            <a:r>
              <a:rPr sz="2600" b="0" dirty="0">
                <a:latin typeface="Trebuchet MS"/>
                <a:cs typeface="Trebuchet MS"/>
              </a:rPr>
              <a:t>14</a:t>
            </a:r>
            <a:r>
              <a:rPr sz="2600" b="0" spc="-10" dirty="0">
                <a:latin typeface="Trebuchet MS"/>
                <a:cs typeface="Trebuchet MS"/>
              </a:rPr>
              <a:t> </a:t>
            </a:r>
            <a:r>
              <a:rPr sz="2600" b="0" spc="-25" dirty="0">
                <a:latin typeface="Trebuchet MS"/>
                <a:cs typeface="Trebuchet MS"/>
              </a:rPr>
              <a:t>85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5940" y="3075313"/>
            <a:ext cx="4662170" cy="18465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400" dirty="0">
                <a:latin typeface="Trebuchet MS"/>
                <a:cs typeface="Trebuchet MS"/>
              </a:rPr>
              <a:t>Сверкунова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Юлия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Владимировна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600" dirty="0">
                <a:latin typeface="Trebuchet MS"/>
                <a:cs typeface="Trebuchet MS"/>
              </a:rPr>
              <a:t>8(3022)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23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37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41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400" dirty="0">
                <a:latin typeface="Trebuchet MS"/>
                <a:cs typeface="Trebuchet MS"/>
              </a:rPr>
              <a:t>Гурулева</a:t>
            </a:r>
            <a:r>
              <a:rPr sz="2400" spc="-8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Мария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Анатольевна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600" dirty="0">
                <a:latin typeface="Trebuchet MS"/>
                <a:cs typeface="Trebuchet MS"/>
              </a:rPr>
              <a:t>8(3022)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35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14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89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312" y="549275"/>
            <a:ext cx="6171599" cy="46764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644" y="658113"/>
            <a:ext cx="3717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Виды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правовых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актов: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644" y="1240282"/>
            <a:ext cx="5719445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330" indent="-97155">
              <a:lnSpc>
                <a:spcPct val="100000"/>
              </a:lnSpc>
              <a:spcBef>
                <a:spcPts val="105"/>
              </a:spcBef>
              <a:buSzPct val="95000"/>
              <a:buChar char="•"/>
              <a:tabLst>
                <a:tab pos="100330" algn="l"/>
              </a:tabLst>
            </a:pPr>
            <a:r>
              <a:rPr sz="2000" spc="-10" dirty="0">
                <a:latin typeface="Times New Roman"/>
                <a:cs typeface="Times New Roman"/>
              </a:rPr>
              <a:t>Закон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Забайкальского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края</a:t>
            </a:r>
            <a:endParaRPr sz="2000">
              <a:latin typeface="Times New Roman"/>
              <a:cs typeface="Times New Roman"/>
            </a:endParaRPr>
          </a:p>
          <a:p>
            <a:pPr marL="100330" indent="-97155">
              <a:lnSpc>
                <a:spcPct val="100000"/>
              </a:lnSpc>
              <a:buSzPct val="95000"/>
              <a:buChar char="•"/>
              <a:tabLst>
                <a:tab pos="100330" algn="l"/>
              </a:tabLst>
            </a:pPr>
            <a:r>
              <a:rPr sz="2000" dirty="0">
                <a:latin typeface="Times New Roman"/>
                <a:cs typeface="Times New Roman"/>
              </a:rPr>
              <a:t>Распоряжение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Губернатора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Забайкальского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края</a:t>
            </a:r>
            <a:endParaRPr sz="2000">
              <a:latin typeface="Times New Roman"/>
              <a:cs typeface="Times New Roman"/>
            </a:endParaRPr>
          </a:p>
          <a:p>
            <a:pPr marL="100330" indent="-97155">
              <a:lnSpc>
                <a:spcPct val="100000"/>
              </a:lnSpc>
              <a:buSzPct val="95000"/>
              <a:buChar char="•"/>
              <a:tabLst>
                <a:tab pos="100330" algn="l"/>
              </a:tabLst>
            </a:pPr>
            <a:r>
              <a:rPr sz="2000" dirty="0">
                <a:latin typeface="Times New Roman"/>
                <a:cs typeface="Times New Roman"/>
              </a:rPr>
              <a:t>Постановление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Губернатора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Забайкальского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края</a:t>
            </a:r>
            <a:endParaRPr sz="2000">
              <a:latin typeface="Times New Roman"/>
              <a:cs typeface="Times New Roman"/>
            </a:endParaRPr>
          </a:p>
          <a:p>
            <a:pPr marL="12700" marR="893444" indent="-9525">
              <a:lnSpc>
                <a:spcPct val="100000"/>
              </a:lnSpc>
              <a:buSzPct val="95000"/>
              <a:buChar char="•"/>
              <a:tabLst>
                <a:tab pos="100330" algn="l"/>
              </a:tabLst>
            </a:pPr>
            <a:r>
              <a:rPr sz="2000" dirty="0">
                <a:latin typeface="Times New Roman"/>
                <a:cs typeface="Times New Roman"/>
              </a:rPr>
              <a:t>	Постановления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Законодательного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собрания Забайкальского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края</a:t>
            </a:r>
            <a:endParaRPr sz="2000">
              <a:latin typeface="Times New Roman"/>
              <a:cs typeface="Times New Roman"/>
            </a:endParaRPr>
          </a:p>
          <a:p>
            <a:pPr marL="100330" indent="-97155">
              <a:lnSpc>
                <a:spcPct val="100000"/>
              </a:lnSpc>
              <a:buSzPct val="95000"/>
              <a:buChar char="•"/>
              <a:tabLst>
                <a:tab pos="100330" algn="l"/>
              </a:tabLst>
            </a:pPr>
            <a:r>
              <a:rPr sz="2000" dirty="0">
                <a:latin typeface="Times New Roman"/>
                <a:cs typeface="Times New Roman"/>
              </a:rPr>
              <a:t>Распоряжение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Правительства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Забайкальского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края</a:t>
            </a:r>
            <a:endParaRPr sz="2000">
              <a:latin typeface="Times New Roman"/>
              <a:cs typeface="Times New Roman"/>
            </a:endParaRPr>
          </a:p>
          <a:p>
            <a:pPr marL="100330" indent="-97155">
              <a:lnSpc>
                <a:spcPct val="100000"/>
              </a:lnSpc>
              <a:buSzPct val="95000"/>
              <a:buChar char="•"/>
              <a:tabLst>
                <a:tab pos="100330" algn="l"/>
              </a:tabLst>
            </a:pPr>
            <a:r>
              <a:rPr sz="2000" dirty="0">
                <a:latin typeface="Times New Roman"/>
                <a:cs typeface="Times New Roman"/>
              </a:rPr>
              <a:t>Постановление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Правительства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Забайкальского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края</a:t>
            </a:r>
            <a:endParaRPr sz="2000">
              <a:latin typeface="Times New Roman"/>
              <a:cs typeface="Times New Roman"/>
            </a:endParaRPr>
          </a:p>
          <a:p>
            <a:pPr marL="12700" marR="831850" indent="-9525">
              <a:lnSpc>
                <a:spcPct val="100000"/>
              </a:lnSpc>
              <a:buSzPct val="95000"/>
              <a:buChar char="•"/>
              <a:tabLst>
                <a:tab pos="100330" algn="l"/>
              </a:tabLst>
            </a:pPr>
            <a:r>
              <a:rPr sz="2000" dirty="0">
                <a:latin typeface="Times New Roman"/>
                <a:cs typeface="Times New Roman"/>
              </a:rPr>
              <a:t>	Распоряжение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Администрации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Губернатора Забайкальского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края</a:t>
            </a:r>
            <a:endParaRPr sz="2000">
              <a:latin typeface="Times New Roman"/>
              <a:cs typeface="Times New Roman"/>
            </a:endParaRPr>
          </a:p>
          <a:p>
            <a:pPr marL="100330" indent="-97155">
              <a:lnSpc>
                <a:spcPct val="100000"/>
              </a:lnSpc>
              <a:buSzPct val="95000"/>
              <a:buChar char="•"/>
              <a:tabLst>
                <a:tab pos="100330" algn="l"/>
              </a:tabLst>
            </a:pPr>
            <a:r>
              <a:rPr sz="2000" dirty="0">
                <a:latin typeface="Times New Roman"/>
                <a:cs typeface="Times New Roman"/>
              </a:rPr>
              <a:t>Приказ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Администрации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Губернатора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latin typeface="Times New Roman"/>
                <a:cs typeface="Times New Roman"/>
              </a:rPr>
              <a:t>Забайкальского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края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" y="115887"/>
            <a:ext cx="8828024" cy="6048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80055" y="624712"/>
            <a:ext cx="4279900" cy="404495"/>
            <a:chOff x="2480055" y="624712"/>
            <a:chExt cx="4279900" cy="404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0944" y="625601"/>
              <a:ext cx="4277868" cy="4024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85286" y="721359"/>
              <a:ext cx="2974340" cy="114300"/>
            </a:xfrm>
            <a:custGeom>
              <a:avLst/>
              <a:gdLst/>
              <a:ahLst/>
              <a:cxnLst/>
              <a:rect l="l" t="t" r="r" b="b"/>
              <a:pathLst>
                <a:path w="2974340" h="114300">
                  <a:moveTo>
                    <a:pt x="2937256" y="0"/>
                  </a:moveTo>
                  <a:lnTo>
                    <a:pt x="2900171" y="113791"/>
                  </a:lnTo>
                  <a:lnTo>
                    <a:pt x="2974340" y="113791"/>
                  </a:lnTo>
                  <a:lnTo>
                    <a:pt x="2937256" y="0"/>
                  </a:lnTo>
                  <a:close/>
                </a:path>
                <a:path w="2974340" h="114300">
                  <a:moveTo>
                    <a:pt x="37084" y="0"/>
                  </a:moveTo>
                  <a:lnTo>
                    <a:pt x="0" y="113791"/>
                  </a:lnTo>
                  <a:lnTo>
                    <a:pt x="74167" y="113791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8904" y="676909"/>
              <a:ext cx="95630" cy="1026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0713" y="673353"/>
              <a:ext cx="157606" cy="2235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6863" y="675258"/>
              <a:ext cx="133603" cy="2199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0476" y="673353"/>
              <a:ext cx="157606" cy="2235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80944" y="625601"/>
              <a:ext cx="4277995" cy="402590"/>
            </a:xfrm>
            <a:custGeom>
              <a:avLst/>
              <a:gdLst/>
              <a:ahLst/>
              <a:cxnLst/>
              <a:rect l="l" t="t" r="r" b="b"/>
              <a:pathLst>
                <a:path w="4277995" h="402590">
                  <a:moveTo>
                    <a:pt x="3736975" y="5714"/>
                  </a:moveTo>
                  <a:lnTo>
                    <a:pt x="3992372" y="5714"/>
                  </a:lnTo>
                  <a:lnTo>
                    <a:pt x="3992372" y="53848"/>
                  </a:lnTo>
                  <a:lnTo>
                    <a:pt x="3889629" y="53848"/>
                  </a:lnTo>
                  <a:lnTo>
                    <a:pt x="3889629" y="313944"/>
                  </a:lnTo>
                  <a:lnTo>
                    <a:pt x="3834892" y="313944"/>
                  </a:lnTo>
                  <a:lnTo>
                    <a:pt x="3834892" y="53848"/>
                  </a:lnTo>
                  <a:lnTo>
                    <a:pt x="3736975" y="53848"/>
                  </a:lnTo>
                  <a:lnTo>
                    <a:pt x="3736975" y="5714"/>
                  </a:lnTo>
                  <a:close/>
                </a:path>
                <a:path w="4277995" h="402590">
                  <a:moveTo>
                    <a:pt x="3231896" y="5714"/>
                  </a:moveTo>
                  <a:lnTo>
                    <a:pt x="3428746" y="5714"/>
                  </a:lnTo>
                  <a:lnTo>
                    <a:pt x="3428746" y="53848"/>
                  </a:lnTo>
                  <a:lnTo>
                    <a:pt x="3286632" y="53848"/>
                  </a:lnTo>
                  <a:lnTo>
                    <a:pt x="3286632" y="126364"/>
                  </a:lnTo>
                  <a:lnTo>
                    <a:pt x="3388741" y="126364"/>
                  </a:lnTo>
                  <a:lnTo>
                    <a:pt x="3388741" y="172847"/>
                  </a:lnTo>
                  <a:lnTo>
                    <a:pt x="3286632" y="172847"/>
                  </a:lnTo>
                  <a:lnTo>
                    <a:pt x="3286632" y="265302"/>
                  </a:lnTo>
                  <a:lnTo>
                    <a:pt x="3426205" y="265302"/>
                  </a:lnTo>
                  <a:lnTo>
                    <a:pt x="3426205" y="313944"/>
                  </a:lnTo>
                  <a:lnTo>
                    <a:pt x="3231896" y="313944"/>
                  </a:lnTo>
                  <a:lnTo>
                    <a:pt x="3231896" y="5714"/>
                  </a:lnTo>
                  <a:close/>
                </a:path>
                <a:path w="4277995" h="402590">
                  <a:moveTo>
                    <a:pt x="2387600" y="5714"/>
                  </a:moveTo>
                  <a:lnTo>
                    <a:pt x="2610739" y="5714"/>
                  </a:lnTo>
                  <a:lnTo>
                    <a:pt x="2610739" y="313944"/>
                  </a:lnTo>
                  <a:lnTo>
                    <a:pt x="2556002" y="313944"/>
                  </a:lnTo>
                  <a:lnTo>
                    <a:pt x="2556002" y="53848"/>
                  </a:lnTo>
                  <a:lnTo>
                    <a:pt x="2442337" y="53848"/>
                  </a:lnTo>
                  <a:lnTo>
                    <a:pt x="2442337" y="313944"/>
                  </a:lnTo>
                  <a:lnTo>
                    <a:pt x="2387600" y="313944"/>
                  </a:lnTo>
                  <a:lnTo>
                    <a:pt x="2387600" y="5714"/>
                  </a:lnTo>
                  <a:close/>
                </a:path>
                <a:path w="4277995" h="402590">
                  <a:moveTo>
                    <a:pt x="2009647" y="5714"/>
                  </a:moveTo>
                  <a:lnTo>
                    <a:pt x="2206497" y="5714"/>
                  </a:lnTo>
                  <a:lnTo>
                    <a:pt x="2206497" y="53848"/>
                  </a:lnTo>
                  <a:lnTo>
                    <a:pt x="2064384" y="53848"/>
                  </a:lnTo>
                  <a:lnTo>
                    <a:pt x="2064384" y="126364"/>
                  </a:lnTo>
                  <a:lnTo>
                    <a:pt x="2166493" y="126364"/>
                  </a:lnTo>
                  <a:lnTo>
                    <a:pt x="2166493" y="172847"/>
                  </a:lnTo>
                  <a:lnTo>
                    <a:pt x="2064384" y="172847"/>
                  </a:lnTo>
                  <a:lnTo>
                    <a:pt x="2064384" y="265302"/>
                  </a:lnTo>
                  <a:lnTo>
                    <a:pt x="2203958" y="265302"/>
                  </a:lnTo>
                  <a:lnTo>
                    <a:pt x="2203958" y="313944"/>
                  </a:lnTo>
                  <a:lnTo>
                    <a:pt x="2009647" y="313944"/>
                  </a:lnTo>
                  <a:lnTo>
                    <a:pt x="2009647" y="5714"/>
                  </a:lnTo>
                  <a:close/>
                </a:path>
                <a:path w="4277995" h="402590">
                  <a:moveTo>
                    <a:pt x="1410716" y="5714"/>
                  </a:moveTo>
                  <a:lnTo>
                    <a:pt x="1465453" y="5714"/>
                  </a:lnTo>
                  <a:lnTo>
                    <a:pt x="1465453" y="126364"/>
                  </a:lnTo>
                  <a:lnTo>
                    <a:pt x="1588262" y="126364"/>
                  </a:lnTo>
                  <a:lnTo>
                    <a:pt x="1588262" y="5714"/>
                  </a:lnTo>
                  <a:lnTo>
                    <a:pt x="1642109" y="5714"/>
                  </a:lnTo>
                  <a:lnTo>
                    <a:pt x="1642109" y="313944"/>
                  </a:lnTo>
                  <a:lnTo>
                    <a:pt x="1588262" y="313944"/>
                  </a:lnTo>
                  <a:lnTo>
                    <a:pt x="1588262" y="175133"/>
                  </a:lnTo>
                  <a:lnTo>
                    <a:pt x="1465453" y="175133"/>
                  </a:lnTo>
                  <a:lnTo>
                    <a:pt x="1465453" y="313944"/>
                  </a:lnTo>
                  <a:lnTo>
                    <a:pt x="1410716" y="313944"/>
                  </a:lnTo>
                  <a:lnTo>
                    <a:pt x="1410716" y="5714"/>
                  </a:lnTo>
                  <a:close/>
                </a:path>
                <a:path w="4277995" h="402590">
                  <a:moveTo>
                    <a:pt x="918082" y="5714"/>
                  </a:moveTo>
                  <a:lnTo>
                    <a:pt x="1061212" y="5714"/>
                  </a:lnTo>
                  <a:lnTo>
                    <a:pt x="1061212" y="268732"/>
                  </a:lnTo>
                  <a:lnTo>
                    <a:pt x="1095756" y="268732"/>
                  </a:lnTo>
                  <a:lnTo>
                    <a:pt x="1095756" y="402463"/>
                  </a:lnTo>
                  <a:lnTo>
                    <a:pt x="1047495" y="402463"/>
                  </a:lnTo>
                  <a:lnTo>
                    <a:pt x="1047495" y="313944"/>
                  </a:lnTo>
                  <a:lnTo>
                    <a:pt x="845566" y="313944"/>
                  </a:lnTo>
                  <a:lnTo>
                    <a:pt x="845566" y="402463"/>
                  </a:lnTo>
                  <a:lnTo>
                    <a:pt x="797306" y="402463"/>
                  </a:lnTo>
                  <a:lnTo>
                    <a:pt x="797306" y="268732"/>
                  </a:lnTo>
                  <a:lnTo>
                    <a:pt x="818388" y="268732"/>
                  </a:lnTo>
                  <a:lnTo>
                    <a:pt x="831082" y="250753"/>
                  </a:lnTo>
                  <a:lnTo>
                    <a:pt x="856660" y="205224"/>
                  </a:lnTo>
                  <a:lnTo>
                    <a:pt x="882310" y="144982"/>
                  </a:lnTo>
                  <a:lnTo>
                    <a:pt x="894635" y="105410"/>
                  </a:lnTo>
                  <a:lnTo>
                    <a:pt x="906555" y="58979"/>
                  </a:lnTo>
                  <a:lnTo>
                    <a:pt x="918082" y="5714"/>
                  </a:lnTo>
                  <a:close/>
                </a:path>
                <a:path w="4277995" h="402590">
                  <a:moveTo>
                    <a:pt x="3682492" y="3301"/>
                  </a:moveTo>
                  <a:lnTo>
                    <a:pt x="3690112" y="3301"/>
                  </a:lnTo>
                  <a:lnTo>
                    <a:pt x="3696589" y="3683"/>
                  </a:lnTo>
                  <a:lnTo>
                    <a:pt x="3701796" y="4445"/>
                  </a:lnTo>
                  <a:lnTo>
                    <a:pt x="3701796" y="53086"/>
                  </a:lnTo>
                  <a:lnTo>
                    <a:pt x="3700399" y="52705"/>
                  </a:lnTo>
                  <a:lnTo>
                    <a:pt x="3697351" y="52577"/>
                  </a:lnTo>
                  <a:lnTo>
                    <a:pt x="3692779" y="52577"/>
                  </a:lnTo>
                  <a:lnTo>
                    <a:pt x="3686429" y="52577"/>
                  </a:lnTo>
                  <a:lnTo>
                    <a:pt x="3681983" y="54101"/>
                  </a:lnTo>
                  <a:lnTo>
                    <a:pt x="3679444" y="57023"/>
                  </a:lnTo>
                  <a:lnTo>
                    <a:pt x="3676777" y="59944"/>
                  </a:lnTo>
                  <a:lnTo>
                    <a:pt x="3674364" y="66928"/>
                  </a:lnTo>
                  <a:lnTo>
                    <a:pt x="3656218" y="114174"/>
                  </a:lnTo>
                  <a:lnTo>
                    <a:pt x="3626564" y="140763"/>
                  </a:lnTo>
                  <a:lnTo>
                    <a:pt x="3600577" y="150495"/>
                  </a:lnTo>
                  <a:lnTo>
                    <a:pt x="3614866" y="155711"/>
                  </a:lnTo>
                  <a:lnTo>
                    <a:pt x="3648709" y="180339"/>
                  </a:lnTo>
                  <a:lnTo>
                    <a:pt x="3669855" y="221202"/>
                  </a:lnTo>
                  <a:lnTo>
                    <a:pt x="3676904" y="251587"/>
                  </a:lnTo>
                  <a:lnTo>
                    <a:pt x="3679698" y="259461"/>
                  </a:lnTo>
                  <a:lnTo>
                    <a:pt x="3682492" y="262509"/>
                  </a:lnTo>
                  <a:lnTo>
                    <a:pt x="3685413" y="265557"/>
                  </a:lnTo>
                  <a:lnTo>
                    <a:pt x="3690493" y="266953"/>
                  </a:lnTo>
                  <a:lnTo>
                    <a:pt x="3697604" y="266953"/>
                  </a:lnTo>
                  <a:lnTo>
                    <a:pt x="3700526" y="266953"/>
                  </a:lnTo>
                  <a:lnTo>
                    <a:pt x="3703320" y="266700"/>
                  </a:lnTo>
                  <a:lnTo>
                    <a:pt x="3705859" y="266192"/>
                  </a:lnTo>
                  <a:lnTo>
                    <a:pt x="3705859" y="315213"/>
                  </a:lnTo>
                  <a:lnTo>
                    <a:pt x="3701796" y="316102"/>
                  </a:lnTo>
                  <a:lnTo>
                    <a:pt x="3695700" y="316484"/>
                  </a:lnTo>
                  <a:lnTo>
                    <a:pt x="3687699" y="316484"/>
                  </a:lnTo>
                  <a:lnTo>
                    <a:pt x="3644138" y="302640"/>
                  </a:lnTo>
                  <a:lnTo>
                    <a:pt x="3623691" y="257048"/>
                  </a:lnTo>
                  <a:lnTo>
                    <a:pt x="3618997" y="236499"/>
                  </a:lnTo>
                  <a:lnTo>
                    <a:pt x="3612721" y="219059"/>
                  </a:lnTo>
                  <a:lnTo>
                    <a:pt x="3584011" y="185046"/>
                  </a:lnTo>
                  <a:lnTo>
                    <a:pt x="3537077" y="174117"/>
                  </a:lnTo>
                  <a:lnTo>
                    <a:pt x="3534664" y="174117"/>
                  </a:lnTo>
                  <a:lnTo>
                    <a:pt x="3534664" y="313944"/>
                  </a:lnTo>
                  <a:lnTo>
                    <a:pt x="3480307" y="313944"/>
                  </a:lnTo>
                  <a:lnTo>
                    <a:pt x="3480307" y="5714"/>
                  </a:lnTo>
                  <a:lnTo>
                    <a:pt x="3534664" y="5714"/>
                  </a:lnTo>
                  <a:lnTo>
                    <a:pt x="3534664" y="127635"/>
                  </a:lnTo>
                  <a:lnTo>
                    <a:pt x="3538854" y="127635"/>
                  </a:lnTo>
                  <a:lnTo>
                    <a:pt x="3584664" y="118526"/>
                  </a:lnTo>
                  <a:lnTo>
                    <a:pt x="3612721" y="90995"/>
                  </a:lnTo>
                  <a:lnTo>
                    <a:pt x="3625711" y="47363"/>
                  </a:lnTo>
                  <a:lnTo>
                    <a:pt x="3629882" y="35147"/>
                  </a:lnTo>
                  <a:lnTo>
                    <a:pt x="3657727" y="6794"/>
                  </a:lnTo>
                  <a:lnTo>
                    <a:pt x="3669109" y="4179"/>
                  </a:lnTo>
                  <a:lnTo>
                    <a:pt x="3682492" y="3301"/>
                  </a:lnTo>
                  <a:close/>
                </a:path>
                <a:path w="4277995" h="402590">
                  <a:moveTo>
                    <a:pt x="2738247" y="3301"/>
                  </a:moveTo>
                  <a:lnTo>
                    <a:pt x="2800873" y="8905"/>
                  </a:lnTo>
                  <a:lnTo>
                    <a:pt x="2844546" y="25653"/>
                  </a:lnTo>
                  <a:lnTo>
                    <a:pt x="2870199" y="54324"/>
                  </a:lnTo>
                  <a:lnTo>
                    <a:pt x="2878709" y="95758"/>
                  </a:lnTo>
                  <a:lnTo>
                    <a:pt x="2870896" y="142190"/>
                  </a:lnTo>
                  <a:lnTo>
                    <a:pt x="2847451" y="175371"/>
                  </a:lnTo>
                  <a:lnTo>
                    <a:pt x="2808360" y="195288"/>
                  </a:lnTo>
                  <a:lnTo>
                    <a:pt x="2753614" y="201930"/>
                  </a:lnTo>
                  <a:lnTo>
                    <a:pt x="2747391" y="201930"/>
                  </a:lnTo>
                  <a:lnTo>
                    <a:pt x="2739135" y="201422"/>
                  </a:lnTo>
                  <a:lnTo>
                    <a:pt x="2728849" y="200406"/>
                  </a:lnTo>
                  <a:lnTo>
                    <a:pt x="2728849" y="313944"/>
                  </a:lnTo>
                  <a:lnTo>
                    <a:pt x="2674112" y="313944"/>
                  </a:lnTo>
                  <a:lnTo>
                    <a:pt x="2674112" y="5714"/>
                  </a:lnTo>
                  <a:lnTo>
                    <a:pt x="2700778" y="4641"/>
                  </a:lnTo>
                  <a:lnTo>
                    <a:pt x="2720371" y="3889"/>
                  </a:lnTo>
                  <a:lnTo>
                    <a:pt x="2732869" y="3446"/>
                  </a:lnTo>
                  <a:lnTo>
                    <a:pt x="2738247" y="3301"/>
                  </a:lnTo>
                  <a:close/>
                </a:path>
                <a:path w="4277995" h="402590">
                  <a:moveTo>
                    <a:pt x="4130039" y="1270"/>
                  </a:moveTo>
                  <a:lnTo>
                    <a:pt x="4153788" y="1270"/>
                  </a:lnTo>
                  <a:lnTo>
                    <a:pt x="4277868" y="313944"/>
                  </a:lnTo>
                  <a:lnTo>
                    <a:pt x="4217670" y="313944"/>
                  </a:lnTo>
                  <a:lnTo>
                    <a:pt x="4194683" y="251460"/>
                  </a:lnTo>
                  <a:lnTo>
                    <a:pt x="4089019" y="251460"/>
                  </a:lnTo>
                  <a:lnTo>
                    <a:pt x="4067936" y="313944"/>
                  </a:lnTo>
                  <a:lnTo>
                    <a:pt x="4006596" y="313944"/>
                  </a:lnTo>
                  <a:lnTo>
                    <a:pt x="4130039" y="1270"/>
                  </a:lnTo>
                  <a:close/>
                </a:path>
                <a:path w="4277995" h="402590">
                  <a:moveTo>
                    <a:pt x="1229868" y="1270"/>
                  </a:moveTo>
                  <a:lnTo>
                    <a:pt x="1253617" y="1270"/>
                  </a:lnTo>
                  <a:lnTo>
                    <a:pt x="1377695" y="313944"/>
                  </a:lnTo>
                  <a:lnTo>
                    <a:pt x="1317497" y="313944"/>
                  </a:lnTo>
                  <a:lnTo>
                    <a:pt x="1294510" y="251460"/>
                  </a:lnTo>
                  <a:lnTo>
                    <a:pt x="1188846" y="251460"/>
                  </a:lnTo>
                  <a:lnTo>
                    <a:pt x="1167765" y="313944"/>
                  </a:lnTo>
                  <a:lnTo>
                    <a:pt x="1106424" y="313944"/>
                  </a:lnTo>
                  <a:lnTo>
                    <a:pt x="1229868" y="1270"/>
                  </a:lnTo>
                  <a:close/>
                </a:path>
                <a:path w="4277995" h="402590">
                  <a:moveTo>
                    <a:pt x="1922399" y="762"/>
                  </a:moveTo>
                  <a:lnTo>
                    <a:pt x="1945513" y="762"/>
                  </a:lnTo>
                  <a:lnTo>
                    <a:pt x="1945513" y="313944"/>
                  </a:lnTo>
                  <a:lnTo>
                    <a:pt x="1890776" y="313944"/>
                  </a:lnTo>
                  <a:lnTo>
                    <a:pt x="1890776" y="106552"/>
                  </a:lnTo>
                  <a:lnTo>
                    <a:pt x="1729485" y="318770"/>
                  </a:lnTo>
                  <a:lnTo>
                    <a:pt x="1706371" y="318770"/>
                  </a:lnTo>
                  <a:lnTo>
                    <a:pt x="1706371" y="5714"/>
                  </a:lnTo>
                  <a:lnTo>
                    <a:pt x="1761108" y="5714"/>
                  </a:lnTo>
                  <a:lnTo>
                    <a:pt x="1761108" y="213106"/>
                  </a:lnTo>
                  <a:lnTo>
                    <a:pt x="1922399" y="762"/>
                  </a:lnTo>
                  <a:close/>
                </a:path>
                <a:path w="4277995" h="402590">
                  <a:moveTo>
                    <a:pt x="3046730" y="0"/>
                  </a:moveTo>
                  <a:lnTo>
                    <a:pt x="3105022" y="10207"/>
                  </a:lnTo>
                  <a:lnTo>
                    <a:pt x="3148076" y="40894"/>
                  </a:lnTo>
                  <a:lnTo>
                    <a:pt x="3174539" y="90424"/>
                  </a:lnTo>
                  <a:lnTo>
                    <a:pt x="3183382" y="157099"/>
                  </a:lnTo>
                  <a:lnTo>
                    <a:pt x="3181074" y="192797"/>
                  </a:lnTo>
                  <a:lnTo>
                    <a:pt x="3162647" y="252146"/>
                  </a:lnTo>
                  <a:lnTo>
                    <a:pt x="3126188" y="294846"/>
                  </a:lnTo>
                  <a:lnTo>
                    <a:pt x="3074078" y="316563"/>
                  </a:lnTo>
                  <a:lnTo>
                    <a:pt x="3042285" y="319277"/>
                  </a:lnTo>
                  <a:lnTo>
                    <a:pt x="3012805" y="316541"/>
                  </a:lnTo>
                  <a:lnTo>
                    <a:pt x="2964989" y="294685"/>
                  </a:lnTo>
                  <a:lnTo>
                    <a:pt x="2932318" y="251753"/>
                  </a:lnTo>
                  <a:lnTo>
                    <a:pt x="2915935" y="192508"/>
                  </a:lnTo>
                  <a:lnTo>
                    <a:pt x="2913888" y="157099"/>
                  </a:lnTo>
                  <a:lnTo>
                    <a:pt x="2916130" y="125497"/>
                  </a:lnTo>
                  <a:lnTo>
                    <a:pt x="2934140" y="69820"/>
                  </a:lnTo>
                  <a:lnTo>
                    <a:pt x="2969577" y="25717"/>
                  </a:lnTo>
                  <a:lnTo>
                    <a:pt x="3017964" y="2857"/>
                  </a:lnTo>
                  <a:lnTo>
                    <a:pt x="3046730" y="0"/>
                  </a:lnTo>
                  <a:close/>
                </a:path>
                <a:path w="4277995" h="402590">
                  <a:moveTo>
                    <a:pt x="660781" y="0"/>
                  </a:moveTo>
                  <a:lnTo>
                    <a:pt x="702087" y="5238"/>
                  </a:lnTo>
                  <a:lnTo>
                    <a:pt x="745366" y="32458"/>
                  </a:lnTo>
                  <a:lnTo>
                    <a:pt x="760476" y="79375"/>
                  </a:lnTo>
                  <a:lnTo>
                    <a:pt x="759737" y="90493"/>
                  </a:lnTo>
                  <a:lnTo>
                    <a:pt x="742330" y="128232"/>
                  </a:lnTo>
                  <a:lnTo>
                    <a:pt x="717042" y="145287"/>
                  </a:lnTo>
                  <a:lnTo>
                    <a:pt x="729611" y="150790"/>
                  </a:lnTo>
                  <a:lnTo>
                    <a:pt x="764176" y="185781"/>
                  </a:lnTo>
                  <a:lnTo>
                    <a:pt x="772159" y="223393"/>
                  </a:lnTo>
                  <a:lnTo>
                    <a:pt x="770203" y="244564"/>
                  </a:lnTo>
                  <a:lnTo>
                    <a:pt x="754479" y="279667"/>
                  </a:lnTo>
                  <a:lnTo>
                    <a:pt x="723493" y="304865"/>
                  </a:lnTo>
                  <a:lnTo>
                    <a:pt x="680388" y="317680"/>
                  </a:lnTo>
                  <a:lnTo>
                    <a:pt x="654431" y="319277"/>
                  </a:lnTo>
                  <a:lnTo>
                    <a:pt x="628001" y="317779"/>
                  </a:lnTo>
                  <a:lnTo>
                    <a:pt x="603583" y="313293"/>
                  </a:lnTo>
                  <a:lnTo>
                    <a:pt x="581189" y="305829"/>
                  </a:lnTo>
                  <a:lnTo>
                    <a:pt x="560832" y="295401"/>
                  </a:lnTo>
                  <a:lnTo>
                    <a:pt x="584581" y="247650"/>
                  </a:lnTo>
                  <a:lnTo>
                    <a:pt x="601481" y="258318"/>
                  </a:lnTo>
                  <a:lnTo>
                    <a:pt x="619204" y="265938"/>
                  </a:lnTo>
                  <a:lnTo>
                    <a:pt x="637712" y="270510"/>
                  </a:lnTo>
                  <a:lnTo>
                    <a:pt x="656971" y="272034"/>
                  </a:lnTo>
                  <a:lnTo>
                    <a:pt x="670115" y="271222"/>
                  </a:lnTo>
                  <a:lnTo>
                    <a:pt x="707239" y="251902"/>
                  </a:lnTo>
                  <a:lnTo>
                    <a:pt x="716026" y="223774"/>
                  </a:lnTo>
                  <a:lnTo>
                    <a:pt x="714882" y="210964"/>
                  </a:lnTo>
                  <a:lnTo>
                    <a:pt x="687669" y="176204"/>
                  </a:lnTo>
                  <a:lnTo>
                    <a:pt x="645413" y="168275"/>
                  </a:lnTo>
                  <a:lnTo>
                    <a:pt x="636508" y="168348"/>
                  </a:lnTo>
                  <a:lnTo>
                    <a:pt x="628269" y="168576"/>
                  </a:lnTo>
                  <a:lnTo>
                    <a:pt x="620696" y="168971"/>
                  </a:lnTo>
                  <a:lnTo>
                    <a:pt x="613791" y="169545"/>
                  </a:lnTo>
                  <a:lnTo>
                    <a:pt x="613791" y="124587"/>
                  </a:lnTo>
                  <a:lnTo>
                    <a:pt x="622055" y="125347"/>
                  </a:lnTo>
                  <a:lnTo>
                    <a:pt x="630285" y="125904"/>
                  </a:lnTo>
                  <a:lnTo>
                    <a:pt x="638490" y="126247"/>
                  </a:lnTo>
                  <a:lnTo>
                    <a:pt x="646684" y="126364"/>
                  </a:lnTo>
                  <a:lnTo>
                    <a:pt x="659897" y="125652"/>
                  </a:lnTo>
                  <a:lnTo>
                    <a:pt x="696658" y="108823"/>
                  </a:lnTo>
                  <a:lnTo>
                    <a:pt x="705231" y="82676"/>
                  </a:lnTo>
                  <a:lnTo>
                    <a:pt x="704375" y="74416"/>
                  </a:lnTo>
                  <a:lnTo>
                    <a:pt x="676116" y="48831"/>
                  </a:lnTo>
                  <a:lnTo>
                    <a:pt x="656590" y="46482"/>
                  </a:lnTo>
                  <a:lnTo>
                    <a:pt x="641901" y="47646"/>
                  </a:lnTo>
                  <a:lnTo>
                    <a:pt x="626427" y="51133"/>
                  </a:lnTo>
                  <a:lnTo>
                    <a:pt x="610191" y="56929"/>
                  </a:lnTo>
                  <a:lnTo>
                    <a:pt x="593217" y="65024"/>
                  </a:lnTo>
                  <a:lnTo>
                    <a:pt x="574294" y="19812"/>
                  </a:lnTo>
                  <a:lnTo>
                    <a:pt x="597130" y="11144"/>
                  </a:lnTo>
                  <a:lnTo>
                    <a:pt x="619156" y="4952"/>
                  </a:lnTo>
                  <a:lnTo>
                    <a:pt x="640373" y="1238"/>
                  </a:lnTo>
                  <a:lnTo>
                    <a:pt x="660781" y="0"/>
                  </a:lnTo>
                  <a:close/>
                </a:path>
                <a:path w="4277995" h="402590">
                  <a:moveTo>
                    <a:pt x="396494" y="0"/>
                  </a:moveTo>
                  <a:lnTo>
                    <a:pt x="454787" y="10207"/>
                  </a:lnTo>
                  <a:lnTo>
                    <a:pt x="497840" y="40894"/>
                  </a:lnTo>
                  <a:lnTo>
                    <a:pt x="524303" y="90424"/>
                  </a:lnTo>
                  <a:lnTo>
                    <a:pt x="533146" y="157099"/>
                  </a:lnTo>
                  <a:lnTo>
                    <a:pt x="530838" y="192797"/>
                  </a:lnTo>
                  <a:lnTo>
                    <a:pt x="512411" y="252146"/>
                  </a:lnTo>
                  <a:lnTo>
                    <a:pt x="475952" y="294846"/>
                  </a:lnTo>
                  <a:lnTo>
                    <a:pt x="423842" y="316563"/>
                  </a:lnTo>
                  <a:lnTo>
                    <a:pt x="392049" y="319277"/>
                  </a:lnTo>
                  <a:lnTo>
                    <a:pt x="362569" y="316541"/>
                  </a:lnTo>
                  <a:lnTo>
                    <a:pt x="314753" y="294685"/>
                  </a:lnTo>
                  <a:lnTo>
                    <a:pt x="282082" y="251753"/>
                  </a:lnTo>
                  <a:lnTo>
                    <a:pt x="265699" y="192508"/>
                  </a:lnTo>
                  <a:lnTo>
                    <a:pt x="263652" y="157099"/>
                  </a:lnTo>
                  <a:lnTo>
                    <a:pt x="265894" y="125497"/>
                  </a:lnTo>
                  <a:lnTo>
                    <a:pt x="283904" y="69820"/>
                  </a:lnTo>
                  <a:lnTo>
                    <a:pt x="319341" y="25717"/>
                  </a:lnTo>
                  <a:lnTo>
                    <a:pt x="367728" y="2857"/>
                  </a:lnTo>
                  <a:lnTo>
                    <a:pt x="396494" y="0"/>
                  </a:lnTo>
                  <a:close/>
                </a:path>
                <a:path w="4277995" h="402590">
                  <a:moveTo>
                    <a:pt x="141478" y="0"/>
                  </a:moveTo>
                  <a:lnTo>
                    <a:pt x="166336" y="1381"/>
                  </a:lnTo>
                  <a:lnTo>
                    <a:pt x="188706" y="5524"/>
                  </a:lnTo>
                  <a:lnTo>
                    <a:pt x="208575" y="12430"/>
                  </a:lnTo>
                  <a:lnTo>
                    <a:pt x="225932" y="22098"/>
                  </a:lnTo>
                  <a:lnTo>
                    <a:pt x="203581" y="67310"/>
                  </a:lnTo>
                  <a:lnTo>
                    <a:pt x="192982" y="59142"/>
                  </a:lnTo>
                  <a:lnTo>
                    <a:pt x="179657" y="53308"/>
                  </a:lnTo>
                  <a:lnTo>
                    <a:pt x="163593" y="49807"/>
                  </a:lnTo>
                  <a:lnTo>
                    <a:pt x="144780" y="48640"/>
                  </a:lnTo>
                  <a:lnTo>
                    <a:pt x="125632" y="50736"/>
                  </a:lnTo>
                  <a:lnTo>
                    <a:pt x="80644" y="82169"/>
                  </a:lnTo>
                  <a:lnTo>
                    <a:pt x="62753" y="119078"/>
                  </a:lnTo>
                  <a:lnTo>
                    <a:pt x="56768" y="162940"/>
                  </a:lnTo>
                  <a:lnTo>
                    <a:pt x="58150" y="185564"/>
                  </a:lnTo>
                  <a:lnTo>
                    <a:pt x="69199" y="224287"/>
                  </a:lnTo>
                  <a:lnTo>
                    <a:pt x="105394" y="262874"/>
                  </a:lnTo>
                  <a:lnTo>
                    <a:pt x="140588" y="270383"/>
                  </a:lnTo>
                  <a:lnTo>
                    <a:pt x="161208" y="268452"/>
                  </a:lnTo>
                  <a:lnTo>
                    <a:pt x="179435" y="262651"/>
                  </a:lnTo>
                  <a:lnTo>
                    <a:pt x="195256" y="252970"/>
                  </a:lnTo>
                  <a:lnTo>
                    <a:pt x="208661" y="239395"/>
                  </a:lnTo>
                  <a:lnTo>
                    <a:pt x="234569" y="283845"/>
                  </a:lnTo>
                  <a:lnTo>
                    <a:pt x="215778" y="299346"/>
                  </a:lnTo>
                  <a:lnTo>
                    <a:pt x="193119" y="310419"/>
                  </a:lnTo>
                  <a:lnTo>
                    <a:pt x="166578" y="317063"/>
                  </a:lnTo>
                  <a:lnTo>
                    <a:pt x="136144" y="319277"/>
                  </a:lnTo>
                  <a:lnTo>
                    <a:pt x="105497" y="316611"/>
                  </a:lnTo>
                  <a:lnTo>
                    <a:pt x="55205" y="295275"/>
                  </a:lnTo>
                  <a:lnTo>
                    <a:pt x="19984" y="253366"/>
                  </a:lnTo>
                  <a:lnTo>
                    <a:pt x="2216" y="195506"/>
                  </a:lnTo>
                  <a:lnTo>
                    <a:pt x="0" y="160909"/>
                  </a:lnTo>
                  <a:lnTo>
                    <a:pt x="2452" y="128331"/>
                  </a:lnTo>
                  <a:lnTo>
                    <a:pt x="22074" y="71129"/>
                  </a:lnTo>
                  <a:lnTo>
                    <a:pt x="60342" y="26146"/>
                  </a:lnTo>
                  <a:lnTo>
                    <a:pt x="111448" y="2905"/>
                  </a:lnTo>
                  <a:lnTo>
                    <a:pt x="141478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99562" y="5453451"/>
            <a:ext cx="732731" cy="124481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448312" y="1176975"/>
            <a:ext cx="7167880" cy="3567429"/>
            <a:chOff x="448312" y="1176975"/>
            <a:chExt cx="7167880" cy="3567429"/>
          </a:xfrm>
        </p:grpSpPr>
        <p:sp>
          <p:nvSpPr>
            <p:cNvPr id="12" name="object 12"/>
            <p:cNvSpPr/>
            <p:nvPr/>
          </p:nvSpPr>
          <p:spPr>
            <a:xfrm>
              <a:off x="468312" y="1196975"/>
              <a:ext cx="7127875" cy="3527425"/>
            </a:xfrm>
            <a:custGeom>
              <a:avLst/>
              <a:gdLst/>
              <a:ahLst/>
              <a:cxnLst/>
              <a:rect l="l" t="t" r="r" b="b"/>
              <a:pathLst>
                <a:path w="7127875" h="3527425">
                  <a:moveTo>
                    <a:pt x="7127875" y="0"/>
                  </a:moveTo>
                  <a:lnTo>
                    <a:pt x="0" y="0"/>
                  </a:lnTo>
                  <a:lnTo>
                    <a:pt x="0" y="3527425"/>
                  </a:lnTo>
                  <a:lnTo>
                    <a:pt x="7127875" y="3527425"/>
                  </a:lnTo>
                  <a:lnTo>
                    <a:pt x="7127875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8312" y="1196975"/>
              <a:ext cx="7127875" cy="3527425"/>
            </a:xfrm>
            <a:custGeom>
              <a:avLst/>
              <a:gdLst/>
              <a:ahLst/>
              <a:cxnLst/>
              <a:rect l="l" t="t" r="r" b="b"/>
              <a:pathLst>
                <a:path w="7127875" h="3527425">
                  <a:moveTo>
                    <a:pt x="0" y="3527425"/>
                  </a:moveTo>
                  <a:lnTo>
                    <a:pt x="7127875" y="3527425"/>
                  </a:lnTo>
                  <a:lnTo>
                    <a:pt x="7127875" y="0"/>
                  </a:lnTo>
                  <a:lnTo>
                    <a:pt x="0" y="0"/>
                  </a:lnTo>
                  <a:lnTo>
                    <a:pt x="0" y="3527425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Подготовка</a:t>
            </a:r>
            <a:r>
              <a:rPr spc="-200" dirty="0"/>
              <a:t> </a:t>
            </a:r>
            <a:r>
              <a:rPr spc="-10" dirty="0"/>
              <a:t>проекта исполнителем</a:t>
            </a:r>
            <a:r>
              <a:rPr spc="-130" dirty="0"/>
              <a:t> </a:t>
            </a:r>
            <a:r>
              <a:rPr dirty="0"/>
              <a:t>и</a:t>
            </a:r>
            <a:r>
              <a:rPr spc="-95" dirty="0"/>
              <a:t> </a:t>
            </a:r>
            <a:r>
              <a:rPr spc="-10" dirty="0"/>
              <a:t>визирование </a:t>
            </a:r>
            <a:r>
              <a:rPr dirty="0"/>
              <a:t>его</a:t>
            </a:r>
            <a:r>
              <a:rPr spc="15" dirty="0"/>
              <a:t> </a:t>
            </a:r>
            <a:r>
              <a:rPr dirty="0"/>
              <a:t>у</a:t>
            </a:r>
            <a:r>
              <a:rPr spc="15" dirty="0"/>
              <a:t> </a:t>
            </a:r>
            <a:r>
              <a:rPr spc="-30" dirty="0"/>
              <a:t>инициатора-</a:t>
            </a:r>
            <a:r>
              <a:rPr spc="-10" dirty="0"/>
              <a:t>руководителя </a:t>
            </a:r>
            <a:r>
              <a:rPr dirty="0"/>
              <a:t>ИОГВ</a:t>
            </a:r>
            <a:r>
              <a:rPr spc="-80" dirty="0"/>
              <a:t> </a:t>
            </a:r>
            <a:r>
              <a:rPr dirty="0"/>
              <a:t>или</a:t>
            </a:r>
            <a:r>
              <a:rPr spc="-75" dirty="0"/>
              <a:t> </a:t>
            </a:r>
            <a:r>
              <a:rPr spc="-10" dirty="0"/>
              <a:t>структурного </a:t>
            </a:r>
            <a:r>
              <a:rPr dirty="0"/>
              <a:t>подразделения</a:t>
            </a:r>
            <a:r>
              <a:rPr spc="-175" dirty="0"/>
              <a:t> </a:t>
            </a:r>
            <a:r>
              <a:rPr spc="-20" dirty="0"/>
              <a:t>АГЗК</a:t>
            </a: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64354" y="5526833"/>
            <a:ext cx="682924" cy="1310366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544001" y="6001387"/>
            <a:ext cx="2776855" cy="400685"/>
            <a:chOff x="3544001" y="6001387"/>
            <a:chExt cx="2776855" cy="400685"/>
          </a:xfrm>
        </p:grpSpPr>
        <p:sp>
          <p:nvSpPr>
            <p:cNvPr id="17" name="object 17"/>
            <p:cNvSpPr/>
            <p:nvPr/>
          </p:nvSpPr>
          <p:spPr>
            <a:xfrm>
              <a:off x="3564001" y="6021387"/>
              <a:ext cx="2736850" cy="360680"/>
            </a:xfrm>
            <a:custGeom>
              <a:avLst/>
              <a:gdLst/>
              <a:ahLst/>
              <a:cxnLst/>
              <a:rect l="l" t="t" r="r" b="b"/>
              <a:pathLst>
                <a:path w="2736850" h="360679">
                  <a:moveTo>
                    <a:pt x="2556637" y="0"/>
                  </a:moveTo>
                  <a:lnTo>
                    <a:pt x="2556637" y="90093"/>
                  </a:lnTo>
                  <a:lnTo>
                    <a:pt x="0" y="90093"/>
                  </a:lnTo>
                  <a:lnTo>
                    <a:pt x="0" y="270268"/>
                  </a:lnTo>
                  <a:lnTo>
                    <a:pt x="2556637" y="270268"/>
                  </a:lnTo>
                  <a:lnTo>
                    <a:pt x="2556637" y="360362"/>
                  </a:lnTo>
                  <a:lnTo>
                    <a:pt x="2736850" y="180174"/>
                  </a:lnTo>
                  <a:lnTo>
                    <a:pt x="2556637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64001" y="6021387"/>
              <a:ext cx="2736850" cy="360680"/>
            </a:xfrm>
            <a:custGeom>
              <a:avLst/>
              <a:gdLst/>
              <a:ahLst/>
              <a:cxnLst/>
              <a:rect l="l" t="t" r="r" b="b"/>
              <a:pathLst>
                <a:path w="2736850" h="360679">
                  <a:moveTo>
                    <a:pt x="0" y="90093"/>
                  </a:moveTo>
                  <a:lnTo>
                    <a:pt x="2556637" y="90093"/>
                  </a:lnTo>
                  <a:lnTo>
                    <a:pt x="2556637" y="0"/>
                  </a:lnTo>
                  <a:lnTo>
                    <a:pt x="2736850" y="180174"/>
                  </a:lnTo>
                  <a:lnTo>
                    <a:pt x="2556637" y="360362"/>
                  </a:lnTo>
                  <a:lnTo>
                    <a:pt x="2556637" y="270268"/>
                  </a:lnTo>
                  <a:lnTo>
                    <a:pt x="0" y="270268"/>
                  </a:lnTo>
                  <a:lnTo>
                    <a:pt x="0" y="90093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256600" y="5064698"/>
            <a:ext cx="3999229" cy="320040"/>
            <a:chOff x="3256600" y="5064698"/>
            <a:chExt cx="3999229" cy="320040"/>
          </a:xfrm>
        </p:grpSpPr>
        <p:sp>
          <p:nvSpPr>
            <p:cNvPr id="20" name="object 20"/>
            <p:cNvSpPr/>
            <p:nvPr/>
          </p:nvSpPr>
          <p:spPr>
            <a:xfrm>
              <a:off x="3276600" y="5084698"/>
              <a:ext cx="3959225" cy="280035"/>
            </a:xfrm>
            <a:custGeom>
              <a:avLst/>
              <a:gdLst/>
              <a:ahLst/>
              <a:cxnLst/>
              <a:rect l="l" t="t" r="r" b="b"/>
              <a:pathLst>
                <a:path w="3959225" h="280035">
                  <a:moveTo>
                    <a:pt x="3912616" y="0"/>
                  </a:moveTo>
                  <a:lnTo>
                    <a:pt x="46609" y="0"/>
                  </a:lnTo>
                  <a:lnTo>
                    <a:pt x="28449" y="3675"/>
                  </a:lnTo>
                  <a:lnTo>
                    <a:pt x="13636" y="13684"/>
                  </a:lnTo>
                  <a:lnTo>
                    <a:pt x="3657" y="28503"/>
                  </a:lnTo>
                  <a:lnTo>
                    <a:pt x="0" y="46608"/>
                  </a:lnTo>
                  <a:lnTo>
                    <a:pt x="0" y="232917"/>
                  </a:lnTo>
                  <a:lnTo>
                    <a:pt x="3657" y="251023"/>
                  </a:lnTo>
                  <a:lnTo>
                    <a:pt x="13636" y="265842"/>
                  </a:lnTo>
                  <a:lnTo>
                    <a:pt x="28449" y="275851"/>
                  </a:lnTo>
                  <a:lnTo>
                    <a:pt x="46609" y="279526"/>
                  </a:lnTo>
                  <a:lnTo>
                    <a:pt x="3912616" y="279526"/>
                  </a:lnTo>
                  <a:lnTo>
                    <a:pt x="3930775" y="275851"/>
                  </a:lnTo>
                  <a:lnTo>
                    <a:pt x="3945588" y="265842"/>
                  </a:lnTo>
                  <a:lnTo>
                    <a:pt x="3955567" y="251023"/>
                  </a:lnTo>
                  <a:lnTo>
                    <a:pt x="3959225" y="232917"/>
                  </a:lnTo>
                  <a:lnTo>
                    <a:pt x="3959225" y="46608"/>
                  </a:lnTo>
                  <a:lnTo>
                    <a:pt x="3955567" y="28503"/>
                  </a:lnTo>
                  <a:lnTo>
                    <a:pt x="3945588" y="13684"/>
                  </a:lnTo>
                  <a:lnTo>
                    <a:pt x="3930775" y="3675"/>
                  </a:lnTo>
                  <a:lnTo>
                    <a:pt x="3912616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76600" y="5084698"/>
              <a:ext cx="3959225" cy="280035"/>
            </a:xfrm>
            <a:custGeom>
              <a:avLst/>
              <a:gdLst/>
              <a:ahLst/>
              <a:cxnLst/>
              <a:rect l="l" t="t" r="r" b="b"/>
              <a:pathLst>
                <a:path w="3959225" h="280035">
                  <a:moveTo>
                    <a:pt x="0" y="46608"/>
                  </a:moveTo>
                  <a:lnTo>
                    <a:pt x="3657" y="28503"/>
                  </a:lnTo>
                  <a:lnTo>
                    <a:pt x="13636" y="13684"/>
                  </a:lnTo>
                  <a:lnTo>
                    <a:pt x="28449" y="3675"/>
                  </a:lnTo>
                  <a:lnTo>
                    <a:pt x="46609" y="0"/>
                  </a:lnTo>
                  <a:lnTo>
                    <a:pt x="3912616" y="0"/>
                  </a:lnTo>
                  <a:lnTo>
                    <a:pt x="3930775" y="3675"/>
                  </a:lnTo>
                  <a:lnTo>
                    <a:pt x="3945588" y="13684"/>
                  </a:lnTo>
                  <a:lnTo>
                    <a:pt x="3955567" y="28503"/>
                  </a:lnTo>
                  <a:lnTo>
                    <a:pt x="3959225" y="46608"/>
                  </a:lnTo>
                  <a:lnTo>
                    <a:pt x="3959225" y="232917"/>
                  </a:lnTo>
                  <a:lnTo>
                    <a:pt x="3955567" y="251023"/>
                  </a:lnTo>
                  <a:lnTo>
                    <a:pt x="3945588" y="265842"/>
                  </a:lnTo>
                  <a:lnTo>
                    <a:pt x="3930775" y="275851"/>
                  </a:lnTo>
                  <a:lnTo>
                    <a:pt x="3912616" y="279526"/>
                  </a:lnTo>
                  <a:lnTo>
                    <a:pt x="46609" y="279526"/>
                  </a:lnTo>
                  <a:lnTo>
                    <a:pt x="28449" y="275851"/>
                  </a:lnTo>
                  <a:lnTo>
                    <a:pt x="13636" y="265842"/>
                  </a:lnTo>
                  <a:lnTo>
                    <a:pt x="3657" y="251023"/>
                  </a:lnTo>
                  <a:lnTo>
                    <a:pt x="0" y="232917"/>
                  </a:lnTo>
                  <a:lnTo>
                    <a:pt x="0" y="46608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101465" y="5069840"/>
            <a:ext cx="2310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Срок-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1-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 рабочих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дня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94" y="214756"/>
            <a:ext cx="7874876" cy="3272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15150" y="672149"/>
            <a:ext cx="4721860" cy="6205855"/>
            <a:chOff x="1815150" y="672149"/>
            <a:chExt cx="4721860" cy="62058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5150" y="733423"/>
              <a:ext cx="4105275" cy="60420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35150" y="692149"/>
              <a:ext cx="4681855" cy="6165850"/>
            </a:xfrm>
            <a:custGeom>
              <a:avLst/>
              <a:gdLst/>
              <a:ahLst/>
              <a:cxnLst/>
              <a:rect l="l" t="t" r="r" b="b"/>
              <a:pathLst>
                <a:path w="4681855" h="6165850">
                  <a:moveTo>
                    <a:pt x="0" y="6165850"/>
                  </a:moveTo>
                  <a:lnTo>
                    <a:pt x="4681601" y="6165850"/>
                  </a:lnTo>
                  <a:lnTo>
                    <a:pt x="4681601" y="0"/>
                  </a:lnTo>
                  <a:lnTo>
                    <a:pt x="0" y="0"/>
                  </a:lnTo>
                  <a:lnTo>
                    <a:pt x="0" y="6165850"/>
                  </a:lnTo>
                  <a:close/>
                </a:path>
              </a:pathLst>
            </a:custGeom>
            <a:ln w="39999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903" y="511683"/>
            <a:ext cx="3245662" cy="3665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1891" y="516890"/>
            <a:ext cx="3637915" cy="452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7217" y="1029715"/>
            <a:ext cx="6945630" cy="538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85115" marR="5080" indent="25400">
              <a:lnSpc>
                <a:spcPct val="100600"/>
              </a:lnSpc>
              <a:spcBef>
                <a:spcPts val="80"/>
              </a:spcBef>
            </a:pPr>
            <a:r>
              <a:rPr sz="2400" spc="-10" dirty="0">
                <a:latin typeface="Trebuchet MS"/>
                <a:cs typeface="Trebuchet MS"/>
              </a:rPr>
              <a:t>Исполнитель,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ответственный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за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разработку </a:t>
            </a:r>
            <a:r>
              <a:rPr sz="2400" dirty="0">
                <a:latin typeface="Trebuchet MS"/>
                <a:cs typeface="Trebuchet MS"/>
              </a:rPr>
              <a:t>проекта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правового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акта,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СЭД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создает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РКПД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в </a:t>
            </a:r>
            <a:r>
              <a:rPr sz="2400" dirty="0">
                <a:latin typeface="Trebuchet MS"/>
                <a:cs typeface="Trebuchet MS"/>
              </a:rPr>
              <a:t>соответствующей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группе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документов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и </a:t>
            </a:r>
            <a:r>
              <a:rPr sz="2400" dirty="0">
                <a:latin typeface="Trebuchet MS"/>
                <a:cs typeface="Trebuchet MS"/>
              </a:rPr>
              <a:t>заполняет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её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следующим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образом:</a:t>
            </a:r>
            <a:endParaRPr sz="2400">
              <a:latin typeface="Trebuchet MS"/>
              <a:cs typeface="Trebuchet MS"/>
            </a:endParaRPr>
          </a:p>
          <a:p>
            <a:pPr marL="285115" marR="26352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5115" algn="l"/>
              </a:tabLst>
            </a:pPr>
            <a:r>
              <a:rPr sz="2400" dirty="0">
                <a:latin typeface="Trebuchet MS"/>
                <a:cs typeface="Trebuchet MS"/>
              </a:rPr>
              <a:t>1)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поле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«Исполнитель»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первым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указывает </a:t>
            </a:r>
            <a:r>
              <a:rPr sz="2400" dirty="0">
                <a:latin typeface="Trebuchet MS"/>
                <a:cs typeface="Trebuchet MS"/>
              </a:rPr>
              <a:t>инициатора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проекта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правового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акта,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затем </a:t>
            </a:r>
            <a:r>
              <a:rPr sz="2400" dirty="0">
                <a:latin typeface="Trebuchet MS"/>
                <a:cs typeface="Trebuchet MS"/>
              </a:rPr>
              <a:t>исполнителя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проекта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правового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акта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как </a:t>
            </a:r>
            <a:r>
              <a:rPr sz="2400" dirty="0">
                <a:latin typeface="Trebuchet MS"/>
                <a:cs typeface="Trebuchet MS"/>
              </a:rPr>
              <a:t>автора</a:t>
            </a:r>
            <a:r>
              <a:rPr sz="2400" spc="-10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проекта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правового</a:t>
            </a:r>
            <a:r>
              <a:rPr sz="2400" spc="-8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акта,</a:t>
            </a:r>
            <a:r>
              <a:rPr sz="2400" spc="-10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наделенного </a:t>
            </a:r>
            <a:r>
              <a:rPr sz="2400" dirty="0">
                <a:latin typeface="Trebuchet MS"/>
                <a:cs typeface="Trebuchet MS"/>
              </a:rPr>
              <a:t>соответствующими</a:t>
            </a:r>
            <a:r>
              <a:rPr sz="2400" spc="-10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правами;</a:t>
            </a:r>
            <a:endParaRPr sz="2400">
              <a:latin typeface="Trebuchet MS"/>
              <a:cs typeface="Trebuchet MS"/>
            </a:endParaRPr>
          </a:p>
          <a:p>
            <a:pPr marL="285115" marR="487045" indent="-27305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5115" algn="l"/>
              </a:tabLst>
            </a:pPr>
            <a:r>
              <a:rPr sz="2400" dirty="0">
                <a:latin typeface="Trebuchet MS"/>
                <a:cs typeface="Trebuchet MS"/>
              </a:rPr>
              <a:t>2)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поле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«Содержание»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указывает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краткое </a:t>
            </a:r>
            <a:r>
              <a:rPr sz="2400" dirty="0">
                <a:latin typeface="Trebuchet MS"/>
                <a:cs typeface="Trebuchet MS"/>
              </a:rPr>
              <a:t>содержание</a:t>
            </a:r>
            <a:r>
              <a:rPr sz="2400" spc="-10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проекта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правового</a:t>
            </a:r>
            <a:r>
              <a:rPr sz="2400" spc="-8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акта;</a:t>
            </a:r>
            <a:endParaRPr sz="2400">
              <a:latin typeface="Trebuchet MS"/>
              <a:cs typeface="Trebuchet MS"/>
            </a:endParaRPr>
          </a:p>
          <a:p>
            <a:pPr marL="285115" marR="151130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5115" algn="l"/>
              </a:tabLst>
            </a:pPr>
            <a:r>
              <a:rPr sz="2400" dirty="0">
                <a:latin typeface="Trebuchet MS"/>
                <a:cs typeface="Trebuchet MS"/>
              </a:rPr>
              <a:t>3)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поле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«Файлы»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строгой последовательности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прикрепляет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следующие файлы: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4027" y="567690"/>
            <a:ext cx="3257423" cy="3196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8328" y="473329"/>
            <a:ext cx="1755521" cy="4161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7217" y="1295476"/>
            <a:ext cx="6282055" cy="2113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rebuchet MS"/>
                <a:cs typeface="Trebuchet MS"/>
              </a:rPr>
              <a:t>Прикрепленные</a:t>
            </a:r>
            <a:r>
              <a:rPr sz="1600" b="1" spc="-2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файлы</a:t>
            </a:r>
            <a:r>
              <a:rPr sz="1600" b="1" spc="-1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(в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строгой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последовательности)</a:t>
            </a:r>
            <a:r>
              <a:rPr sz="1600" b="1" spc="-3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кроме</a:t>
            </a:r>
            <a:endParaRPr sz="16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</a:pPr>
            <a:r>
              <a:rPr sz="1600" b="1" dirty="0">
                <a:latin typeface="Trebuchet MS"/>
                <a:cs typeface="Trebuchet MS"/>
              </a:rPr>
              <a:t>проектов</a:t>
            </a:r>
            <a:r>
              <a:rPr sz="1600" b="1" spc="-8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законов: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b="1" dirty="0">
                <a:latin typeface="Trebuchet MS"/>
                <a:cs typeface="Trebuchet MS"/>
              </a:rPr>
              <a:t>03.08.2020_№</a:t>
            </a:r>
            <a:r>
              <a:rPr sz="1600" b="1" spc="-9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500_проект</a:t>
            </a:r>
            <a:r>
              <a:rPr sz="1600" b="1" spc="-9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постановления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-10" dirty="0">
                <a:latin typeface="Trebuchet MS"/>
                <a:cs typeface="Trebuchet MS"/>
              </a:rPr>
              <a:t>03.08.2020_№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500_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пояснительная</a:t>
            </a:r>
            <a:r>
              <a:rPr sz="1600" spc="-10" dirty="0">
                <a:latin typeface="Trebuchet MS"/>
                <a:cs typeface="Trebuchet MS"/>
              </a:rPr>
              <a:t> записка</a:t>
            </a:r>
            <a:endParaRPr sz="1600">
              <a:latin typeface="Trebuchet MS"/>
              <a:cs typeface="Trebuchet MS"/>
            </a:endParaRPr>
          </a:p>
          <a:p>
            <a:pPr marL="12700" marR="796925">
              <a:lnSpc>
                <a:spcPct val="131200"/>
              </a:lnSpc>
              <a:spcBef>
                <a:spcPts val="5"/>
              </a:spcBef>
            </a:pPr>
            <a:r>
              <a:rPr sz="1600" spc="-10" dirty="0">
                <a:latin typeface="Trebuchet MS"/>
                <a:cs typeface="Trebuchet MS"/>
              </a:rPr>
              <a:t>03.08.2020_№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500_</a:t>
            </a:r>
            <a:r>
              <a:rPr sz="1600" spc="-6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скриншот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0000"/>
                </a:solidFill>
                <a:latin typeface="Trebuchet MS"/>
                <a:cs typeface="Trebuchet MS"/>
              </a:rPr>
              <a:t>(только</a:t>
            </a:r>
            <a:r>
              <a:rPr sz="1600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0000"/>
                </a:solidFill>
                <a:latin typeface="Trebuchet MS"/>
                <a:cs typeface="Trebuchet MS"/>
              </a:rPr>
              <a:t>для</a:t>
            </a:r>
            <a:r>
              <a:rPr sz="1600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Trebuchet MS"/>
                <a:cs typeface="Trebuchet MS"/>
              </a:rPr>
              <a:t>постановлений) </a:t>
            </a:r>
            <a:r>
              <a:rPr sz="1600" spc="-10" dirty="0">
                <a:latin typeface="Trebuchet MS"/>
                <a:cs typeface="Trebuchet MS"/>
              </a:rPr>
              <a:t>03.08.2020_№</a:t>
            </a:r>
            <a:r>
              <a:rPr sz="1600" spc="-8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500_справочные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материалы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-10" dirty="0">
                <a:latin typeface="Trebuchet MS"/>
                <a:cs typeface="Trebuchet MS"/>
              </a:rPr>
              <a:t>03.08.2020_№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500_список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рассылки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4100576"/>
            <a:ext cx="7005320" cy="2113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rebuchet MS"/>
                <a:cs typeface="Trebuchet MS"/>
              </a:rPr>
              <a:t>Прикрепленные</a:t>
            </a:r>
            <a:r>
              <a:rPr sz="1600" b="1" spc="-4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файлы</a:t>
            </a:r>
            <a:r>
              <a:rPr sz="1600" b="1" spc="-3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(в</a:t>
            </a:r>
            <a:r>
              <a:rPr sz="1600" b="1" spc="-6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строгой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последовательности)</a:t>
            </a:r>
            <a:r>
              <a:rPr sz="1600" b="1" spc="-4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для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проектов законов: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b="1" spc="-10" dirty="0">
                <a:latin typeface="Trebuchet MS"/>
                <a:cs typeface="Trebuchet MS"/>
              </a:rPr>
              <a:t>03.08.2020_50-</a:t>
            </a:r>
            <a:r>
              <a:rPr sz="1600" b="1" dirty="0">
                <a:latin typeface="Trebuchet MS"/>
                <a:cs typeface="Trebuchet MS"/>
              </a:rPr>
              <a:t>ЗЗК_проект</a:t>
            </a:r>
            <a:r>
              <a:rPr sz="1600" b="1" spc="-2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сопроводительного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письма</a:t>
            </a:r>
            <a:endParaRPr sz="1600">
              <a:latin typeface="Trebuchet MS"/>
              <a:cs typeface="Trebuchet MS"/>
            </a:endParaRPr>
          </a:p>
          <a:p>
            <a:pPr marL="12700" marR="2950845">
              <a:lnSpc>
                <a:spcPct val="131300"/>
              </a:lnSpc>
            </a:pPr>
            <a:r>
              <a:rPr sz="1600" spc="-10" dirty="0">
                <a:latin typeface="Trebuchet MS"/>
                <a:cs typeface="Trebuchet MS"/>
              </a:rPr>
              <a:t>03.08.2020_50-ЗЗК_проект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закона 03.08.2020_50-ЗЗК_пояснительная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записка 03.08.2020_50-ЗЗК_справка,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перечень 03.08.2020_50-ЗЗК_заключение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8411" y="584580"/>
            <a:ext cx="6792595" cy="381635"/>
            <a:chOff x="598411" y="584580"/>
            <a:chExt cx="6792595" cy="381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300" y="585469"/>
              <a:ext cx="6790321" cy="3796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9918" y="743330"/>
              <a:ext cx="93599" cy="972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1054" y="740663"/>
              <a:ext cx="92709" cy="999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26401" y="675766"/>
              <a:ext cx="2735580" cy="107314"/>
            </a:xfrm>
            <a:custGeom>
              <a:avLst/>
              <a:gdLst/>
              <a:ahLst/>
              <a:cxnLst/>
              <a:rect l="l" t="t" r="r" b="b"/>
              <a:pathLst>
                <a:path w="2735579" h="107315">
                  <a:moveTo>
                    <a:pt x="2700464" y="0"/>
                  </a:moveTo>
                  <a:lnTo>
                    <a:pt x="2665412" y="107315"/>
                  </a:lnTo>
                  <a:lnTo>
                    <a:pt x="2735389" y="107315"/>
                  </a:lnTo>
                  <a:lnTo>
                    <a:pt x="2700464" y="0"/>
                  </a:lnTo>
                  <a:close/>
                </a:path>
                <a:path w="2735579" h="107315">
                  <a:moveTo>
                    <a:pt x="34963" y="0"/>
                  </a:moveTo>
                  <a:lnTo>
                    <a:pt x="0" y="107315"/>
                  </a:lnTo>
                  <a:lnTo>
                    <a:pt x="69938" y="107315"/>
                  </a:lnTo>
                  <a:lnTo>
                    <a:pt x="34963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6958" y="633856"/>
              <a:ext cx="90423" cy="96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48908" y="630427"/>
              <a:ext cx="148843" cy="2109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3732" y="630427"/>
              <a:ext cx="148843" cy="2109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2681" y="630046"/>
              <a:ext cx="139699" cy="2133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1054" y="630046"/>
              <a:ext cx="77469" cy="735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81879" y="628395"/>
              <a:ext cx="96138" cy="918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9300" y="585469"/>
              <a:ext cx="6790690" cy="379730"/>
            </a:xfrm>
            <a:custGeom>
              <a:avLst/>
              <a:gdLst/>
              <a:ahLst/>
              <a:cxnLst/>
              <a:rect l="l" t="t" r="r" b="b"/>
              <a:pathLst>
                <a:path w="6790690" h="379730">
                  <a:moveTo>
                    <a:pt x="6060198" y="5333"/>
                  </a:moveTo>
                  <a:lnTo>
                    <a:pt x="6235839" y="5333"/>
                  </a:lnTo>
                  <a:lnTo>
                    <a:pt x="6235839" y="50037"/>
                  </a:lnTo>
                  <a:lnTo>
                    <a:pt x="6111506" y="50037"/>
                  </a:lnTo>
                  <a:lnTo>
                    <a:pt x="6111506" y="119125"/>
                  </a:lnTo>
                  <a:lnTo>
                    <a:pt x="6121882" y="118292"/>
                  </a:lnTo>
                  <a:lnTo>
                    <a:pt x="6131652" y="117697"/>
                  </a:lnTo>
                  <a:lnTo>
                    <a:pt x="6140778" y="117340"/>
                  </a:lnTo>
                  <a:lnTo>
                    <a:pt x="6149225" y="117220"/>
                  </a:lnTo>
                  <a:lnTo>
                    <a:pt x="6173250" y="118675"/>
                  </a:lnTo>
                  <a:lnTo>
                    <a:pt x="6212822" y="130347"/>
                  </a:lnTo>
                  <a:lnTo>
                    <a:pt x="6249603" y="169163"/>
                  </a:lnTo>
                  <a:lnTo>
                    <a:pt x="6256667" y="208025"/>
                  </a:lnTo>
                  <a:lnTo>
                    <a:pt x="6254903" y="227121"/>
                  </a:lnTo>
                  <a:lnTo>
                    <a:pt x="6228346" y="272288"/>
                  </a:lnTo>
                  <a:lnTo>
                    <a:pt x="6194453" y="290179"/>
                  </a:lnTo>
                  <a:lnTo>
                    <a:pt x="6149225" y="296163"/>
                  </a:lnTo>
                  <a:lnTo>
                    <a:pt x="6060198" y="296163"/>
                  </a:lnTo>
                  <a:lnTo>
                    <a:pt x="6060198" y="5333"/>
                  </a:lnTo>
                  <a:close/>
                </a:path>
                <a:path w="6790690" h="379730">
                  <a:moveTo>
                    <a:pt x="5397258" y="5333"/>
                  </a:moveTo>
                  <a:lnTo>
                    <a:pt x="5446407" y="5333"/>
                  </a:lnTo>
                  <a:lnTo>
                    <a:pt x="5446407" y="253110"/>
                  </a:lnTo>
                  <a:lnTo>
                    <a:pt x="5532132" y="253110"/>
                  </a:lnTo>
                  <a:lnTo>
                    <a:pt x="5532132" y="5333"/>
                  </a:lnTo>
                  <a:lnTo>
                    <a:pt x="5581408" y="5333"/>
                  </a:lnTo>
                  <a:lnTo>
                    <a:pt x="5581408" y="253110"/>
                  </a:lnTo>
                  <a:lnTo>
                    <a:pt x="5667260" y="253110"/>
                  </a:lnTo>
                  <a:lnTo>
                    <a:pt x="5667260" y="5333"/>
                  </a:lnTo>
                  <a:lnTo>
                    <a:pt x="5715774" y="5333"/>
                  </a:lnTo>
                  <a:lnTo>
                    <a:pt x="5715774" y="296163"/>
                  </a:lnTo>
                  <a:lnTo>
                    <a:pt x="5397258" y="296163"/>
                  </a:lnTo>
                  <a:lnTo>
                    <a:pt x="5397258" y="5333"/>
                  </a:lnTo>
                  <a:close/>
                </a:path>
                <a:path w="6790690" h="379730">
                  <a:moveTo>
                    <a:pt x="4245114" y="5333"/>
                  </a:moveTo>
                  <a:lnTo>
                    <a:pt x="4430915" y="5333"/>
                  </a:lnTo>
                  <a:lnTo>
                    <a:pt x="4430915" y="50800"/>
                  </a:lnTo>
                  <a:lnTo>
                    <a:pt x="4296803" y="50800"/>
                  </a:lnTo>
                  <a:lnTo>
                    <a:pt x="4296803" y="119125"/>
                  </a:lnTo>
                  <a:lnTo>
                    <a:pt x="4393196" y="119125"/>
                  </a:lnTo>
                  <a:lnTo>
                    <a:pt x="4393196" y="163067"/>
                  </a:lnTo>
                  <a:lnTo>
                    <a:pt x="4296803" y="163067"/>
                  </a:lnTo>
                  <a:lnTo>
                    <a:pt x="4296803" y="250316"/>
                  </a:lnTo>
                  <a:lnTo>
                    <a:pt x="4428502" y="250316"/>
                  </a:lnTo>
                  <a:lnTo>
                    <a:pt x="4428502" y="296163"/>
                  </a:lnTo>
                  <a:lnTo>
                    <a:pt x="4245114" y="296163"/>
                  </a:lnTo>
                  <a:lnTo>
                    <a:pt x="4245114" y="5333"/>
                  </a:lnTo>
                  <a:close/>
                </a:path>
                <a:path w="6790690" h="379730">
                  <a:moveTo>
                    <a:pt x="3569982" y="5333"/>
                  </a:moveTo>
                  <a:lnTo>
                    <a:pt x="3619131" y="5333"/>
                  </a:lnTo>
                  <a:lnTo>
                    <a:pt x="3619131" y="253110"/>
                  </a:lnTo>
                  <a:lnTo>
                    <a:pt x="3704856" y="253110"/>
                  </a:lnTo>
                  <a:lnTo>
                    <a:pt x="3704856" y="5333"/>
                  </a:lnTo>
                  <a:lnTo>
                    <a:pt x="3754132" y="5333"/>
                  </a:lnTo>
                  <a:lnTo>
                    <a:pt x="3754132" y="253110"/>
                  </a:lnTo>
                  <a:lnTo>
                    <a:pt x="3839984" y="253110"/>
                  </a:lnTo>
                  <a:lnTo>
                    <a:pt x="3839984" y="5333"/>
                  </a:lnTo>
                  <a:lnTo>
                    <a:pt x="3888498" y="5333"/>
                  </a:lnTo>
                  <a:lnTo>
                    <a:pt x="3888498" y="251840"/>
                  </a:lnTo>
                  <a:lnTo>
                    <a:pt x="3921137" y="251840"/>
                  </a:lnTo>
                  <a:lnTo>
                    <a:pt x="3921137" y="379602"/>
                  </a:lnTo>
                  <a:lnTo>
                    <a:pt x="3875163" y="379602"/>
                  </a:lnTo>
                  <a:lnTo>
                    <a:pt x="3875163" y="296163"/>
                  </a:lnTo>
                  <a:lnTo>
                    <a:pt x="3569982" y="296163"/>
                  </a:lnTo>
                  <a:lnTo>
                    <a:pt x="3569982" y="5333"/>
                  </a:lnTo>
                  <a:close/>
                </a:path>
                <a:path w="6790690" h="379730">
                  <a:moveTo>
                    <a:pt x="2665488" y="5333"/>
                  </a:moveTo>
                  <a:lnTo>
                    <a:pt x="2719082" y="5333"/>
                  </a:lnTo>
                  <a:lnTo>
                    <a:pt x="2719082" y="91947"/>
                  </a:lnTo>
                  <a:lnTo>
                    <a:pt x="2719959" y="103929"/>
                  </a:lnTo>
                  <a:lnTo>
                    <a:pt x="2740617" y="136517"/>
                  </a:lnTo>
                  <a:lnTo>
                    <a:pt x="2772549" y="144017"/>
                  </a:lnTo>
                  <a:lnTo>
                    <a:pt x="2783314" y="143660"/>
                  </a:lnTo>
                  <a:lnTo>
                    <a:pt x="2794282" y="142589"/>
                  </a:lnTo>
                  <a:lnTo>
                    <a:pt x="2805464" y="140803"/>
                  </a:lnTo>
                  <a:lnTo>
                    <a:pt x="2816872" y="138302"/>
                  </a:lnTo>
                  <a:lnTo>
                    <a:pt x="2816872" y="5333"/>
                  </a:lnTo>
                  <a:lnTo>
                    <a:pt x="2868561" y="5333"/>
                  </a:lnTo>
                  <a:lnTo>
                    <a:pt x="2868561" y="296163"/>
                  </a:lnTo>
                  <a:lnTo>
                    <a:pt x="2816872" y="296163"/>
                  </a:lnTo>
                  <a:lnTo>
                    <a:pt x="2816872" y="180593"/>
                  </a:lnTo>
                  <a:lnTo>
                    <a:pt x="2803962" y="183094"/>
                  </a:lnTo>
                  <a:lnTo>
                    <a:pt x="2791123" y="184880"/>
                  </a:lnTo>
                  <a:lnTo>
                    <a:pt x="2778332" y="185951"/>
                  </a:lnTo>
                  <a:lnTo>
                    <a:pt x="2765564" y="186308"/>
                  </a:lnTo>
                  <a:lnTo>
                    <a:pt x="2743250" y="184830"/>
                  </a:lnTo>
                  <a:lnTo>
                    <a:pt x="2706432" y="172968"/>
                  </a:lnTo>
                  <a:lnTo>
                    <a:pt x="2672076" y="133842"/>
                  </a:lnTo>
                  <a:lnTo>
                    <a:pt x="2665488" y="95122"/>
                  </a:lnTo>
                  <a:lnTo>
                    <a:pt x="2665488" y="5333"/>
                  </a:lnTo>
                  <a:close/>
                </a:path>
                <a:path w="6790690" h="379730">
                  <a:moveTo>
                    <a:pt x="2436126" y="5333"/>
                  </a:moveTo>
                  <a:lnTo>
                    <a:pt x="2621927" y="5333"/>
                  </a:lnTo>
                  <a:lnTo>
                    <a:pt x="2621927" y="50800"/>
                  </a:lnTo>
                  <a:lnTo>
                    <a:pt x="2487815" y="50800"/>
                  </a:lnTo>
                  <a:lnTo>
                    <a:pt x="2487815" y="119125"/>
                  </a:lnTo>
                  <a:lnTo>
                    <a:pt x="2584208" y="119125"/>
                  </a:lnTo>
                  <a:lnTo>
                    <a:pt x="2584208" y="163067"/>
                  </a:lnTo>
                  <a:lnTo>
                    <a:pt x="2487815" y="163067"/>
                  </a:lnTo>
                  <a:lnTo>
                    <a:pt x="2487815" y="250316"/>
                  </a:lnTo>
                  <a:lnTo>
                    <a:pt x="2619514" y="250316"/>
                  </a:lnTo>
                  <a:lnTo>
                    <a:pt x="2619514" y="296163"/>
                  </a:lnTo>
                  <a:lnTo>
                    <a:pt x="2436126" y="296163"/>
                  </a:lnTo>
                  <a:lnTo>
                    <a:pt x="2436126" y="5333"/>
                  </a:lnTo>
                  <a:close/>
                </a:path>
                <a:path w="6790690" h="379730">
                  <a:moveTo>
                    <a:pt x="1913648" y="5333"/>
                  </a:moveTo>
                  <a:lnTo>
                    <a:pt x="2154567" y="5333"/>
                  </a:lnTo>
                  <a:lnTo>
                    <a:pt x="2154567" y="50800"/>
                  </a:lnTo>
                  <a:lnTo>
                    <a:pt x="2057666" y="50800"/>
                  </a:lnTo>
                  <a:lnTo>
                    <a:pt x="2057666" y="296163"/>
                  </a:lnTo>
                  <a:lnTo>
                    <a:pt x="2005977" y="296163"/>
                  </a:lnTo>
                  <a:lnTo>
                    <a:pt x="2005977" y="50800"/>
                  </a:lnTo>
                  <a:lnTo>
                    <a:pt x="1913648" y="50800"/>
                  </a:lnTo>
                  <a:lnTo>
                    <a:pt x="1913648" y="5333"/>
                  </a:lnTo>
                  <a:close/>
                </a:path>
                <a:path w="6790690" h="379730">
                  <a:moveTo>
                    <a:pt x="752360" y="5333"/>
                  </a:moveTo>
                  <a:lnTo>
                    <a:pt x="993279" y="5333"/>
                  </a:lnTo>
                  <a:lnTo>
                    <a:pt x="993279" y="50800"/>
                  </a:lnTo>
                  <a:lnTo>
                    <a:pt x="896378" y="50800"/>
                  </a:lnTo>
                  <a:lnTo>
                    <a:pt x="896378" y="296163"/>
                  </a:lnTo>
                  <a:lnTo>
                    <a:pt x="844689" y="296163"/>
                  </a:lnTo>
                  <a:lnTo>
                    <a:pt x="844689" y="50800"/>
                  </a:lnTo>
                  <a:lnTo>
                    <a:pt x="752360" y="50800"/>
                  </a:lnTo>
                  <a:lnTo>
                    <a:pt x="752360" y="5333"/>
                  </a:lnTo>
                  <a:close/>
                </a:path>
                <a:path w="6790690" h="379730">
                  <a:moveTo>
                    <a:pt x="0" y="5333"/>
                  </a:moveTo>
                  <a:lnTo>
                    <a:pt x="53644" y="5333"/>
                  </a:lnTo>
                  <a:lnTo>
                    <a:pt x="53644" y="91947"/>
                  </a:lnTo>
                  <a:lnTo>
                    <a:pt x="54508" y="103929"/>
                  </a:lnTo>
                  <a:lnTo>
                    <a:pt x="75112" y="136517"/>
                  </a:lnTo>
                  <a:lnTo>
                    <a:pt x="107099" y="144017"/>
                  </a:lnTo>
                  <a:lnTo>
                    <a:pt x="117840" y="143660"/>
                  </a:lnTo>
                  <a:lnTo>
                    <a:pt x="128804" y="142589"/>
                  </a:lnTo>
                  <a:lnTo>
                    <a:pt x="139990" y="140803"/>
                  </a:lnTo>
                  <a:lnTo>
                    <a:pt x="151396" y="138302"/>
                  </a:lnTo>
                  <a:lnTo>
                    <a:pt x="151396" y="5333"/>
                  </a:lnTo>
                  <a:lnTo>
                    <a:pt x="203060" y="5333"/>
                  </a:lnTo>
                  <a:lnTo>
                    <a:pt x="203060" y="296163"/>
                  </a:lnTo>
                  <a:lnTo>
                    <a:pt x="151396" y="296163"/>
                  </a:lnTo>
                  <a:lnTo>
                    <a:pt x="151396" y="180593"/>
                  </a:lnTo>
                  <a:lnTo>
                    <a:pt x="138512" y="183094"/>
                  </a:lnTo>
                  <a:lnTo>
                    <a:pt x="125672" y="184880"/>
                  </a:lnTo>
                  <a:lnTo>
                    <a:pt x="112881" y="185951"/>
                  </a:lnTo>
                  <a:lnTo>
                    <a:pt x="100139" y="186308"/>
                  </a:lnTo>
                  <a:lnTo>
                    <a:pt x="77801" y="184830"/>
                  </a:lnTo>
                  <a:lnTo>
                    <a:pt x="40944" y="172968"/>
                  </a:lnTo>
                  <a:lnTo>
                    <a:pt x="6608" y="133842"/>
                  </a:lnTo>
                  <a:lnTo>
                    <a:pt x="0" y="95122"/>
                  </a:lnTo>
                  <a:lnTo>
                    <a:pt x="0" y="5333"/>
                  </a:lnTo>
                  <a:close/>
                </a:path>
                <a:path w="6790690" h="379730">
                  <a:moveTo>
                    <a:pt x="6494792" y="3175"/>
                  </a:moveTo>
                  <a:lnTo>
                    <a:pt x="6502031" y="3175"/>
                  </a:lnTo>
                  <a:lnTo>
                    <a:pt x="6508127" y="3428"/>
                  </a:lnTo>
                  <a:lnTo>
                    <a:pt x="6513080" y="4190"/>
                  </a:lnTo>
                  <a:lnTo>
                    <a:pt x="6513080" y="50037"/>
                  </a:lnTo>
                  <a:lnTo>
                    <a:pt x="6511810" y="49783"/>
                  </a:lnTo>
                  <a:lnTo>
                    <a:pt x="6508889" y="49656"/>
                  </a:lnTo>
                  <a:lnTo>
                    <a:pt x="6504571" y="49656"/>
                  </a:lnTo>
                  <a:lnTo>
                    <a:pt x="6498602" y="49656"/>
                  </a:lnTo>
                  <a:lnTo>
                    <a:pt x="6494411" y="51053"/>
                  </a:lnTo>
                  <a:lnTo>
                    <a:pt x="6491871" y="53847"/>
                  </a:lnTo>
                  <a:lnTo>
                    <a:pt x="6489458" y="56641"/>
                  </a:lnTo>
                  <a:lnTo>
                    <a:pt x="6487172" y="63118"/>
                  </a:lnTo>
                  <a:lnTo>
                    <a:pt x="6485013" y="73278"/>
                  </a:lnTo>
                  <a:lnTo>
                    <a:pt x="6481582" y="85611"/>
                  </a:lnTo>
                  <a:lnTo>
                    <a:pt x="6452596" y="125823"/>
                  </a:lnTo>
                  <a:lnTo>
                    <a:pt x="6417449" y="141985"/>
                  </a:lnTo>
                  <a:lnTo>
                    <a:pt x="6431002" y="146891"/>
                  </a:lnTo>
                  <a:lnTo>
                    <a:pt x="6463042" y="170179"/>
                  </a:lnTo>
                  <a:lnTo>
                    <a:pt x="6482955" y="208666"/>
                  </a:lnTo>
                  <a:lnTo>
                    <a:pt x="6489585" y="237362"/>
                  </a:lnTo>
                  <a:lnTo>
                    <a:pt x="6492125" y="244728"/>
                  </a:lnTo>
                  <a:lnTo>
                    <a:pt x="6494919" y="247650"/>
                  </a:lnTo>
                  <a:lnTo>
                    <a:pt x="6497586" y="250443"/>
                  </a:lnTo>
                  <a:lnTo>
                    <a:pt x="6502285" y="251840"/>
                  </a:lnTo>
                  <a:lnTo>
                    <a:pt x="6509143" y="251840"/>
                  </a:lnTo>
                  <a:lnTo>
                    <a:pt x="6511937" y="251840"/>
                  </a:lnTo>
                  <a:lnTo>
                    <a:pt x="6514477" y="251587"/>
                  </a:lnTo>
                  <a:lnTo>
                    <a:pt x="6516890" y="251078"/>
                  </a:lnTo>
                  <a:lnTo>
                    <a:pt x="6516890" y="297433"/>
                  </a:lnTo>
                  <a:lnTo>
                    <a:pt x="6512953" y="298195"/>
                  </a:lnTo>
                  <a:lnTo>
                    <a:pt x="6507365" y="298576"/>
                  </a:lnTo>
                  <a:lnTo>
                    <a:pt x="6499745" y="298576"/>
                  </a:lnTo>
                  <a:lnTo>
                    <a:pt x="6458597" y="285495"/>
                  </a:lnTo>
                  <a:lnTo>
                    <a:pt x="6439420" y="242569"/>
                  </a:lnTo>
                  <a:lnTo>
                    <a:pt x="6434965" y="223164"/>
                  </a:lnTo>
                  <a:lnTo>
                    <a:pt x="6429022" y="206676"/>
                  </a:lnTo>
                  <a:lnTo>
                    <a:pt x="6401908" y="174498"/>
                  </a:lnTo>
                  <a:lnTo>
                    <a:pt x="6357759" y="164210"/>
                  </a:lnTo>
                  <a:lnTo>
                    <a:pt x="6355346" y="164210"/>
                  </a:lnTo>
                  <a:lnTo>
                    <a:pt x="6355346" y="296163"/>
                  </a:lnTo>
                  <a:lnTo>
                    <a:pt x="6304038" y="296163"/>
                  </a:lnTo>
                  <a:lnTo>
                    <a:pt x="6304038" y="5333"/>
                  </a:lnTo>
                  <a:lnTo>
                    <a:pt x="6355346" y="5333"/>
                  </a:lnTo>
                  <a:lnTo>
                    <a:pt x="6355346" y="120395"/>
                  </a:lnTo>
                  <a:lnTo>
                    <a:pt x="6359283" y="120395"/>
                  </a:lnTo>
                  <a:lnTo>
                    <a:pt x="6402556" y="111823"/>
                  </a:lnTo>
                  <a:lnTo>
                    <a:pt x="6434437" y="73026"/>
                  </a:lnTo>
                  <a:lnTo>
                    <a:pt x="6441246" y="44668"/>
                  </a:lnTo>
                  <a:lnTo>
                    <a:pt x="6445199" y="33146"/>
                  </a:lnTo>
                  <a:lnTo>
                    <a:pt x="6482197" y="3984"/>
                  </a:lnTo>
                  <a:lnTo>
                    <a:pt x="6494792" y="3175"/>
                  </a:lnTo>
                  <a:close/>
                </a:path>
                <a:path w="6790690" h="379730">
                  <a:moveTo>
                    <a:pt x="2257437" y="3175"/>
                  </a:moveTo>
                  <a:lnTo>
                    <a:pt x="2316508" y="8429"/>
                  </a:lnTo>
                  <a:lnTo>
                    <a:pt x="2357767" y="24256"/>
                  </a:lnTo>
                  <a:lnTo>
                    <a:pt x="2388003" y="69298"/>
                  </a:lnTo>
                  <a:lnTo>
                    <a:pt x="2390025" y="90296"/>
                  </a:lnTo>
                  <a:lnTo>
                    <a:pt x="2382645" y="134135"/>
                  </a:lnTo>
                  <a:lnTo>
                    <a:pt x="2360514" y="165449"/>
                  </a:lnTo>
                  <a:lnTo>
                    <a:pt x="2323642" y="184237"/>
                  </a:lnTo>
                  <a:lnTo>
                    <a:pt x="2272042" y="190500"/>
                  </a:lnTo>
                  <a:lnTo>
                    <a:pt x="2266073" y="190500"/>
                  </a:lnTo>
                  <a:lnTo>
                    <a:pt x="2258199" y="189991"/>
                  </a:lnTo>
                  <a:lnTo>
                    <a:pt x="2248547" y="189102"/>
                  </a:lnTo>
                  <a:lnTo>
                    <a:pt x="2248547" y="296163"/>
                  </a:lnTo>
                  <a:lnTo>
                    <a:pt x="2196858" y="296163"/>
                  </a:lnTo>
                  <a:lnTo>
                    <a:pt x="2196858" y="5333"/>
                  </a:lnTo>
                  <a:lnTo>
                    <a:pt x="2222022" y="4353"/>
                  </a:lnTo>
                  <a:lnTo>
                    <a:pt x="2240530" y="3683"/>
                  </a:lnTo>
                  <a:lnTo>
                    <a:pt x="2252347" y="3298"/>
                  </a:lnTo>
                  <a:lnTo>
                    <a:pt x="2257437" y="3175"/>
                  </a:lnTo>
                  <a:close/>
                </a:path>
                <a:path w="6790690" h="379730">
                  <a:moveTo>
                    <a:pt x="1523377" y="2285"/>
                  </a:moveTo>
                  <a:lnTo>
                    <a:pt x="1563668" y="7207"/>
                  </a:lnTo>
                  <a:lnTo>
                    <a:pt x="1605505" y="32585"/>
                  </a:lnTo>
                  <a:lnTo>
                    <a:pt x="1620024" y="77215"/>
                  </a:lnTo>
                  <a:lnTo>
                    <a:pt x="1617716" y="93767"/>
                  </a:lnTo>
                  <a:lnTo>
                    <a:pt x="1610801" y="108378"/>
                  </a:lnTo>
                  <a:lnTo>
                    <a:pt x="1599289" y="121060"/>
                  </a:lnTo>
                  <a:lnTo>
                    <a:pt x="1583194" y="131825"/>
                  </a:lnTo>
                  <a:lnTo>
                    <a:pt x="1606937" y="143762"/>
                  </a:lnTo>
                  <a:lnTo>
                    <a:pt x="1623882" y="160734"/>
                  </a:lnTo>
                  <a:lnTo>
                    <a:pt x="1634040" y="182778"/>
                  </a:lnTo>
                  <a:lnTo>
                    <a:pt x="1637423" y="209930"/>
                  </a:lnTo>
                  <a:lnTo>
                    <a:pt x="1635562" y="228792"/>
                  </a:lnTo>
                  <a:lnTo>
                    <a:pt x="1607451" y="272922"/>
                  </a:lnTo>
                  <a:lnTo>
                    <a:pt x="1573098" y="290353"/>
                  </a:lnTo>
                  <a:lnTo>
                    <a:pt x="1529981" y="296163"/>
                  </a:lnTo>
                  <a:lnTo>
                    <a:pt x="1440954" y="296163"/>
                  </a:lnTo>
                  <a:lnTo>
                    <a:pt x="1440954" y="5333"/>
                  </a:lnTo>
                  <a:lnTo>
                    <a:pt x="1471817" y="4000"/>
                  </a:lnTo>
                  <a:lnTo>
                    <a:pt x="1495834" y="3048"/>
                  </a:lnTo>
                  <a:lnTo>
                    <a:pt x="1513017" y="2476"/>
                  </a:lnTo>
                  <a:lnTo>
                    <a:pt x="1523377" y="2285"/>
                  </a:lnTo>
                  <a:close/>
                </a:path>
                <a:path w="6790690" h="379730">
                  <a:moveTo>
                    <a:pt x="4844427" y="1904"/>
                  </a:moveTo>
                  <a:lnTo>
                    <a:pt x="4863711" y="2143"/>
                  </a:lnTo>
                  <a:lnTo>
                    <a:pt x="4884210" y="2857"/>
                  </a:lnTo>
                  <a:lnTo>
                    <a:pt x="4905899" y="4048"/>
                  </a:lnTo>
                  <a:lnTo>
                    <a:pt x="4928755" y="5714"/>
                  </a:lnTo>
                  <a:lnTo>
                    <a:pt x="4928755" y="296163"/>
                  </a:lnTo>
                  <a:lnTo>
                    <a:pt x="4877447" y="296163"/>
                  </a:lnTo>
                  <a:lnTo>
                    <a:pt x="4877447" y="175387"/>
                  </a:lnTo>
                  <a:lnTo>
                    <a:pt x="4865382" y="175387"/>
                  </a:lnTo>
                  <a:lnTo>
                    <a:pt x="4823198" y="184763"/>
                  </a:lnTo>
                  <a:lnTo>
                    <a:pt x="4797120" y="213344"/>
                  </a:lnTo>
                  <a:lnTo>
                    <a:pt x="4783693" y="257623"/>
                  </a:lnTo>
                  <a:lnTo>
                    <a:pt x="4779435" y="269081"/>
                  </a:lnTo>
                  <a:lnTo>
                    <a:pt x="4742349" y="297789"/>
                  </a:lnTo>
                  <a:lnTo>
                    <a:pt x="4731016" y="298576"/>
                  </a:lnTo>
                  <a:lnTo>
                    <a:pt x="4722888" y="298576"/>
                  </a:lnTo>
                  <a:lnTo>
                    <a:pt x="4717173" y="298195"/>
                  </a:lnTo>
                  <a:lnTo>
                    <a:pt x="4713490" y="297433"/>
                  </a:lnTo>
                  <a:lnTo>
                    <a:pt x="4713490" y="251459"/>
                  </a:lnTo>
                  <a:lnTo>
                    <a:pt x="4715903" y="251967"/>
                  </a:lnTo>
                  <a:lnTo>
                    <a:pt x="4718570" y="252349"/>
                  </a:lnTo>
                  <a:lnTo>
                    <a:pt x="4721237" y="252349"/>
                  </a:lnTo>
                  <a:lnTo>
                    <a:pt x="4727841" y="252349"/>
                  </a:lnTo>
                  <a:lnTo>
                    <a:pt x="4732413" y="250316"/>
                  </a:lnTo>
                  <a:lnTo>
                    <a:pt x="4735080" y="246252"/>
                  </a:lnTo>
                  <a:lnTo>
                    <a:pt x="4737874" y="242188"/>
                  </a:lnTo>
                  <a:lnTo>
                    <a:pt x="4740160" y="235838"/>
                  </a:lnTo>
                  <a:lnTo>
                    <a:pt x="4761353" y="185054"/>
                  </a:lnTo>
                  <a:lnTo>
                    <a:pt x="4798961" y="158368"/>
                  </a:lnTo>
                  <a:lnTo>
                    <a:pt x="4781390" y="153300"/>
                  </a:lnTo>
                  <a:lnTo>
                    <a:pt x="4746510" y="131190"/>
                  </a:lnTo>
                  <a:lnTo>
                    <a:pt x="4732159" y="87375"/>
                  </a:lnTo>
                  <a:lnTo>
                    <a:pt x="4733919" y="70086"/>
                  </a:lnTo>
                  <a:lnTo>
                    <a:pt x="4760226" y="26669"/>
                  </a:lnTo>
                  <a:lnTo>
                    <a:pt x="4795278" y="8096"/>
                  </a:lnTo>
                  <a:lnTo>
                    <a:pt x="4818091" y="3452"/>
                  </a:lnTo>
                  <a:lnTo>
                    <a:pt x="4844427" y="1904"/>
                  </a:lnTo>
                  <a:close/>
                </a:path>
                <a:path w="6790690" h="379730">
                  <a:moveTo>
                    <a:pt x="3016643" y="1142"/>
                  </a:moveTo>
                  <a:lnTo>
                    <a:pt x="3039122" y="1142"/>
                  </a:lnTo>
                  <a:lnTo>
                    <a:pt x="3156089" y="296163"/>
                  </a:lnTo>
                  <a:lnTo>
                    <a:pt x="3099320" y="296163"/>
                  </a:lnTo>
                  <a:lnTo>
                    <a:pt x="3077603" y="237235"/>
                  </a:lnTo>
                  <a:lnTo>
                    <a:pt x="2977908" y="237235"/>
                  </a:lnTo>
                  <a:lnTo>
                    <a:pt x="2957969" y="296163"/>
                  </a:lnTo>
                  <a:lnTo>
                    <a:pt x="2900184" y="296163"/>
                  </a:lnTo>
                  <a:lnTo>
                    <a:pt x="3016643" y="1142"/>
                  </a:lnTo>
                  <a:close/>
                </a:path>
                <a:path w="6790690" h="379730">
                  <a:moveTo>
                    <a:pt x="351142" y="1142"/>
                  </a:moveTo>
                  <a:lnTo>
                    <a:pt x="373595" y="1142"/>
                  </a:lnTo>
                  <a:lnTo>
                    <a:pt x="490613" y="296163"/>
                  </a:lnTo>
                  <a:lnTo>
                    <a:pt x="433793" y="296163"/>
                  </a:lnTo>
                  <a:lnTo>
                    <a:pt x="412140" y="237235"/>
                  </a:lnTo>
                  <a:lnTo>
                    <a:pt x="312394" y="237235"/>
                  </a:lnTo>
                  <a:lnTo>
                    <a:pt x="292531" y="296163"/>
                  </a:lnTo>
                  <a:lnTo>
                    <a:pt x="234708" y="296163"/>
                  </a:lnTo>
                  <a:lnTo>
                    <a:pt x="351142" y="1142"/>
                  </a:lnTo>
                  <a:close/>
                </a:path>
                <a:path w="6790690" h="379730">
                  <a:moveTo>
                    <a:pt x="6768477" y="762"/>
                  </a:moveTo>
                  <a:lnTo>
                    <a:pt x="6790321" y="762"/>
                  </a:lnTo>
                  <a:lnTo>
                    <a:pt x="6790321" y="296163"/>
                  </a:lnTo>
                  <a:lnTo>
                    <a:pt x="6738759" y="296163"/>
                  </a:lnTo>
                  <a:lnTo>
                    <a:pt x="6738759" y="100456"/>
                  </a:lnTo>
                  <a:lnTo>
                    <a:pt x="6586486" y="300735"/>
                  </a:lnTo>
                  <a:lnTo>
                    <a:pt x="6564642" y="300735"/>
                  </a:lnTo>
                  <a:lnTo>
                    <a:pt x="6564642" y="5333"/>
                  </a:lnTo>
                  <a:lnTo>
                    <a:pt x="6616331" y="5333"/>
                  </a:lnTo>
                  <a:lnTo>
                    <a:pt x="6616331" y="201040"/>
                  </a:lnTo>
                  <a:lnTo>
                    <a:pt x="6768477" y="762"/>
                  </a:lnTo>
                  <a:close/>
                </a:path>
                <a:path w="6790690" h="379730">
                  <a:moveTo>
                    <a:pt x="5979045" y="762"/>
                  </a:moveTo>
                  <a:lnTo>
                    <a:pt x="6000889" y="762"/>
                  </a:lnTo>
                  <a:lnTo>
                    <a:pt x="6000889" y="296163"/>
                  </a:lnTo>
                  <a:lnTo>
                    <a:pt x="5949327" y="296163"/>
                  </a:lnTo>
                  <a:lnTo>
                    <a:pt x="5949327" y="100456"/>
                  </a:lnTo>
                  <a:lnTo>
                    <a:pt x="5797054" y="300735"/>
                  </a:lnTo>
                  <a:lnTo>
                    <a:pt x="5775210" y="300735"/>
                  </a:lnTo>
                  <a:lnTo>
                    <a:pt x="5775210" y="5333"/>
                  </a:lnTo>
                  <a:lnTo>
                    <a:pt x="5826899" y="5333"/>
                  </a:lnTo>
                  <a:lnTo>
                    <a:pt x="5826899" y="201040"/>
                  </a:lnTo>
                  <a:lnTo>
                    <a:pt x="5979045" y="762"/>
                  </a:lnTo>
                  <a:close/>
                </a:path>
                <a:path w="6790690" h="379730">
                  <a:moveTo>
                    <a:pt x="4163961" y="762"/>
                  </a:moveTo>
                  <a:lnTo>
                    <a:pt x="4185805" y="762"/>
                  </a:lnTo>
                  <a:lnTo>
                    <a:pt x="4185805" y="296163"/>
                  </a:lnTo>
                  <a:lnTo>
                    <a:pt x="4134243" y="296163"/>
                  </a:lnTo>
                  <a:lnTo>
                    <a:pt x="4134243" y="100456"/>
                  </a:lnTo>
                  <a:lnTo>
                    <a:pt x="3981970" y="300735"/>
                  </a:lnTo>
                  <a:lnTo>
                    <a:pt x="3960126" y="300735"/>
                  </a:lnTo>
                  <a:lnTo>
                    <a:pt x="3960126" y="5333"/>
                  </a:lnTo>
                  <a:lnTo>
                    <a:pt x="4011815" y="5333"/>
                  </a:lnTo>
                  <a:lnTo>
                    <a:pt x="4011815" y="201040"/>
                  </a:lnTo>
                  <a:lnTo>
                    <a:pt x="4163961" y="762"/>
                  </a:lnTo>
                  <a:close/>
                </a:path>
                <a:path w="6790690" h="379730">
                  <a:moveTo>
                    <a:pt x="3403866" y="762"/>
                  </a:moveTo>
                  <a:lnTo>
                    <a:pt x="3455682" y="10953"/>
                  </a:lnTo>
                  <a:lnTo>
                    <a:pt x="3493401" y="41528"/>
                  </a:lnTo>
                  <a:lnTo>
                    <a:pt x="3516547" y="88868"/>
                  </a:lnTo>
                  <a:lnTo>
                    <a:pt x="3524262" y="148970"/>
                  </a:lnTo>
                  <a:lnTo>
                    <a:pt x="3522216" y="181836"/>
                  </a:lnTo>
                  <a:lnTo>
                    <a:pt x="3505885" y="237374"/>
                  </a:lnTo>
                  <a:lnTo>
                    <a:pt x="3473599" y="278431"/>
                  </a:lnTo>
                  <a:lnTo>
                    <a:pt x="3427740" y="299386"/>
                  </a:lnTo>
                  <a:lnTo>
                    <a:pt x="3399929" y="302005"/>
                  </a:lnTo>
                  <a:lnTo>
                    <a:pt x="3374428" y="299672"/>
                  </a:lnTo>
                  <a:lnTo>
                    <a:pt x="3332760" y="281003"/>
                  </a:lnTo>
                  <a:lnTo>
                    <a:pt x="3303687" y="244478"/>
                  </a:lnTo>
                  <a:lnTo>
                    <a:pt x="3287685" y="194480"/>
                  </a:lnTo>
                  <a:lnTo>
                    <a:pt x="3284613" y="164718"/>
                  </a:lnTo>
                  <a:lnTo>
                    <a:pt x="3237750" y="164718"/>
                  </a:lnTo>
                  <a:lnTo>
                    <a:pt x="3237750" y="296163"/>
                  </a:lnTo>
                  <a:lnTo>
                    <a:pt x="3187458" y="296163"/>
                  </a:lnTo>
                  <a:lnTo>
                    <a:pt x="3187458" y="5333"/>
                  </a:lnTo>
                  <a:lnTo>
                    <a:pt x="3237750" y="5333"/>
                  </a:lnTo>
                  <a:lnTo>
                    <a:pt x="3237750" y="119506"/>
                  </a:lnTo>
                  <a:lnTo>
                    <a:pt x="3286264" y="119506"/>
                  </a:lnTo>
                  <a:lnTo>
                    <a:pt x="3300568" y="69945"/>
                  </a:lnTo>
                  <a:lnTo>
                    <a:pt x="3326015" y="32384"/>
                  </a:lnTo>
                  <a:lnTo>
                    <a:pt x="3361083" y="8667"/>
                  </a:lnTo>
                  <a:lnTo>
                    <a:pt x="3381504" y="2738"/>
                  </a:lnTo>
                  <a:lnTo>
                    <a:pt x="3403866" y="762"/>
                  </a:lnTo>
                  <a:close/>
                </a:path>
                <a:path w="6790690" h="379730">
                  <a:moveTo>
                    <a:pt x="5222252" y="0"/>
                  </a:moveTo>
                  <a:lnTo>
                    <a:pt x="5277196" y="9636"/>
                  </a:lnTo>
                  <a:lnTo>
                    <a:pt x="5317756" y="38607"/>
                  </a:lnTo>
                  <a:lnTo>
                    <a:pt x="5342839" y="85312"/>
                  </a:lnTo>
                  <a:lnTo>
                    <a:pt x="5351157" y="148208"/>
                  </a:lnTo>
                  <a:lnTo>
                    <a:pt x="5348988" y="181856"/>
                  </a:lnTo>
                  <a:lnTo>
                    <a:pt x="5331601" y="237863"/>
                  </a:lnTo>
                  <a:lnTo>
                    <a:pt x="5297214" y="278131"/>
                  </a:lnTo>
                  <a:lnTo>
                    <a:pt x="5248065" y="298567"/>
                  </a:lnTo>
                  <a:lnTo>
                    <a:pt x="5218061" y="301116"/>
                  </a:lnTo>
                  <a:lnTo>
                    <a:pt x="5190203" y="298545"/>
                  </a:lnTo>
                  <a:lnTo>
                    <a:pt x="5145106" y="277971"/>
                  </a:lnTo>
                  <a:lnTo>
                    <a:pt x="5114316" y="237488"/>
                  </a:lnTo>
                  <a:lnTo>
                    <a:pt x="5098834" y="181619"/>
                  </a:lnTo>
                  <a:lnTo>
                    <a:pt x="5096903" y="148208"/>
                  </a:lnTo>
                  <a:lnTo>
                    <a:pt x="5099024" y="118348"/>
                  </a:lnTo>
                  <a:lnTo>
                    <a:pt x="5116031" y="65770"/>
                  </a:lnTo>
                  <a:lnTo>
                    <a:pt x="5149422" y="24217"/>
                  </a:lnTo>
                  <a:lnTo>
                    <a:pt x="5195054" y="2690"/>
                  </a:lnTo>
                  <a:lnTo>
                    <a:pt x="5222252" y="0"/>
                  </a:lnTo>
                  <a:close/>
                </a:path>
                <a:path w="6790690" h="379730">
                  <a:moveTo>
                    <a:pt x="4599444" y="0"/>
                  </a:moveTo>
                  <a:lnTo>
                    <a:pt x="4622923" y="1289"/>
                  </a:lnTo>
                  <a:lnTo>
                    <a:pt x="4644021" y="5175"/>
                  </a:lnTo>
                  <a:lnTo>
                    <a:pt x="4662738" y="11680"/>
                  </a:lnTo>
                  <a:lnTo>
                    <a:pt x="4679073" y="20827"/>
                  </a:lnTo>
                  <a:lnTo>
                    <a:pt x="4657991" y="63500"/>
                  </a:lnTo>
                  <a:lnTo>
                    <a:pt x="4648018" y="55758"/>
                  </a:lnTo>
                  <a:lnTo>
                    <a:pt x="4635449" y="50244"/>
                  </a:lnTo>
                  <a:lnTo>
                    <a:pt x="4620308" y="46944"/>
                  </a:lnTo>
                  <a:lnTo>
                    <a:pt x="4602619" y="45846"/>
                  </a:lnTo>
                  <a:lnTo>
                    <a:pt x="4584546" y="47823"/>
                  </a:lnTo>
                  <a:lnTo>
                    <a:pt x="4542040" y="77469"/>
                  </a:lnTo>
                  <a:lnTo>
                    <a:pt x="4525181" y="112347"/>
                  </a:lnTo>
                  <a:lnTo>
                    <a:pt x="4519561" y="153796"/>
                  </a:lnTo>
                  <a:lnTo>
                    <a:pt x="4520869" y="175081"/>
                  </a:lnTo>
                  <a:lnTo>
                    <a:pt x="4540389" y="226694"/>
                  </a:lnTo>
                  <a:lnTo>
                    <a:pt x="4581037" y="253251"/>
                  </a:lnTo>
                  <a:lnTo>
                    <a:pt x="4598682" y="255015"/>
                  </a:lnTo>
                  <a:lnTo>
                    <a:pt x="4618115" y="253202"/>
                  </a:lnTo>
                  <a:lnTo>
                    <a:pt x="4635274" y="247745"/>
                  </a:lnTo>
                  <a:lnTo>
                    <a:pt x="4650171" y="238621"/>
                  </a:lnTo>
                  <a:lnTo>
                    <a:pt x="4662817" y="225805"/>
                  </a:lnTo>
                  <a:lnTo>
                    <a:pt x="4687201" y="267842"/>
                  </a:lnTo>
                  <a:lnTo>
                    <a:pt x="4669536" y="282418"/>
                  </a:lnTo>
                  <a:lnTo>
                    <a:pt x="4648180" y="292814"/>
                  </a:lnTo>
                  <a:lnTo>
                    <a:pt x="4623157" y="299043"/>
                  </a:lnTo>
                  <a:lnTo>
                    <a:pt x="4594491" y="301116"/>
                  </a:lnTo>
                  <a:lnTo>
                    <a:pt x="4565539" y="298614"/>
                  </a:lnTo>
                  <a:lnTo>
                    <a:pt x="4518017" y="278560"/>
                  </a:lnTo>
                  <a:lnTo>
                    <a:pt x="4484827" y="239025"/>
                  </a:lnTo>
                  <a:lnTo>
                    <a:pt x="4468063" y="184439"/>
                  </a:lnTo>
                  <a:lnTo>
                    <a:pt x="4465967" y="151764"/>
                  </a:lnTo>
                  <a:lnTo>
                    <a:pt x="4468277" y="121021"/>
                  </a:lnTo>
                  <a:lnTo>
                    <a:pt x="4486756" y="67057"/>
                  </a:lnTo>
                  <a:lnTo>
                    <a:pt x="4522881" y="24645"/>
                  </a:lnTo>
                  <a:lnTo>
                    <a:pt x="4571129" y="2738"/>
                  </a:lnTo>
                  <a:lnTo>
                    <a:pt x="4599444" y="0"/>
                  </a:lnTo>
                  <a:close/>
                </a:path>
                <a:path w="6790690" h="379730">
                  <a:moveTo>
                    <a:pt x="1802904" y="0"/>
                  </a:moveTo>
                  <a:lnTo>
                    <a:pt x="1826383" y="1289"/>
                  </a:lnTo>
                  <a:lnTo>
                    <a:pt x="1847481" y="5175"/>
                  </a:lnTo>
                  <a:lnTo>
                    <a:pt x="1866198" y="11680"/>
                  </a:lnTo>
                  <a:lnTo>
                    <a:pt x="1882533" y="20827"/>
                  </a:lnTo>
                  <a:lnTo>
                    <a:pt x="1861451" y="63500"/>
                  </a:lnTo>
                  <a:lnTo>
                    <a:pt x="1851478" y="55758"/>
                  </a:lnTo>
                  <a:lnTo>
                    <a:pt x="1838909" y="50244"/>
                  </a:lnTo>
                  <a:lnTo>
                    <a:pt x="1823768" y="46944"/>
                  </a:lnTo>
                  <a:lnTo>
                    <a:pt x="1806079" y="45846"/>
                  </a:lnTo>
                  <a:lnTo>
                    <a:pt x="1788006" y="47823"/>
                  </a:lnTo>
                  <a:lnTo>
                    <a:pt x="1745500" y="77469"/>
                  </a:lnTo>
                  <a:lnTo>
                    <a:pt x="1728641" y="112347"/>
                  </a:lnTo>
                  <a:lnTo>
                    <a:pt x="1723021" y="153796"/>
                  </a:lnTo>
                  <a:lnTo>
                    <a:pt x="1724329" y="175081"/>
                  </a:lnTo>
                  <a:lnTo>
                    <a:pt x="1743849" y="226694"/>
                  </a:lnTo>
                  <a:lnTo>
                    <a:pt x="1784497" y="253251"/>
                  </a:lnTo>
                  <a:lnTo>
                    <a:pt x="1802142" y="255015"/>
                  </a:lnTo>
                  <a:lnTo>
                    <a:pt x="1821575" y="253202"/>
                  </a:lnTo>
                  <a:lnTo>
                    <a:pt x="1838734" y="247745"/>
                  </a:lnTo>
                  <a:lnTo>
                    <a:pt x="1853631" y="238621"/>
                  </a:lnTo>
                  <a:lnTo>
                    <a:pt x="1866277" y="225805"/>
                  </a:lnTo>
                  <a:lnTo>
                    <a:pt x="1890661" y="267842"/>
                  </a:lnTo>
                  <a:lnTo>
                    <a:pt x="1872996" y="282418"/>
                  </a:lnTo>
                  <a:lnTo>
                    <a:pt x="1851640" y="292814"/>
                  </a:lnTo>
                  <a:lnTo>
                    <a:pt x="1826617" y="299043"/>
                  </a:lnTo>
                  <a:lnTo>
                    <a:pt x="1797951" y="301116"/>
                  </a:lnTo>
                  <a:lnTo>
                    <a:pt x="1768999" y="298614"/>
                  </a:lnTo>
                  <a:lnTo>
                    <a:pt x="1721477" y="278560"/>
                  </a:lnTo>
                  <a:lnTo>
                    <a:pt x="1688287" y="239025"/>
                  </a:lnTo>
                  <a:lnTo>
                    <a:pt x="1671523" y="184439"/>
                  </a:lnTo>
                  <a:lnTo>
                    <a:pt x="1669427" y="151764"/>
                  </a:lnTo>
                  <a:lnTo>
                    <a:pt x="1671737" y="121021"/>
                  </a:lnTo>
                  <a:lnTo>
                    <a:pt x="1690216" y="67057"/>
                  </a:lnTo>
                  <a:lnTo>
                    <a:pt x="1726341" y="24645"/>
                  </a:lnTo>
                  <a:lnTo>
                    <a:pt x="1774589" y="2738"/>
                  </a:lnTo>
                  <a:lnTo>
                    <a:pt x="1802904" y="0"/>
                  </a:lnTo>
                  <a:close/>
                </a:path>
                <a:path w="6790690" h="379730">
                  <a:moveTo>
                    <a:pt x="1147076" y="0"/>
                  </a:moveTo>
                  <a:lnTo>
                    <a:pt x="1202020" y="9636"/>
                  </a:lnTo>
                  <a:lnTo>
                    <a:pt x="1242580" y="38607"/>
                  </a:lnTo>
                  <a:lnTo>
                    <a:pt x="1267663" y="85312"/>
                  </a:lnTo>
                  <a:lnTo>
                    <a:pt x="1275981" y="148208"/>
                  </a:lnTo>
                  <a:lnTo>
                    <a:pt x="1273812" y="181856"/>
                  </a:lnTo>
                  <a:lnTo>
                    <a:pt x="1256425" y="237863"/>
                  </a:lnTo>
                  <a:lnTo>
                    <a:pt x="1222038" y="278131"/>
                  </a:lnTo>
                  <a:lnTo>
                    <a:pt x="1172889" y="298567"/>
                  </a:lnTo>
                  <a:lnTo>
                    <a:pt x="1142885" y="301116"/>
                  </a:lnTo>
                  <a:lnTo>
                    <a:pt x="1115027" y="298545"/>
                  </a:lnTo>
                  <a:lnTo>
                    <a:pt x="1069930" y="277971"/>
                  </a:lnTo>
                  <a:lnTo>
                    <a:pt x="1039140" y="237488"/>
                  </a:lnTo>
                  <a:lnTo>
                    <a:pt x="1023658" y="181619"/>
                  </a:lnTo>
                  <a:lnTo>
                    <a:pt x="1021727" y="148208"/>
                  </a:lnTo>
                  <a:lnTo>
                    <a:pt x="1023848" y="118348"/>
                  </a:lnTo>
                  <a:lnTo>
                    <a:pt x="1040855" y="65770"/>
                  </a:lnTo>
                  <a:lnTo>
                    <a:pt x="1074246" y="24217"/>
                  </a:lnTo>
                  <a:lnTo>
                    <a:pt x="1119878" y="2690"/>
                  </a:lnTo>
                  <a:lnTo>
                    <a:pt x="1147076" y="0"/>
                  </a:lnTo>
                  <a:close/>
                </a:path>
                <a:path w="6790690" h="379730">
                  <a:moveTo>
                    <a:pt x="641616" y="0"/>
                  </a:moveTo>
                  <a:lnTo>
                    <a:pt x="665095" y="1289"/>
                  </a:lnTo>
                  <a:lnTo>
                    <a:pt x="686193" y="5175"/>
                  </a:lnTo>
                  <a:lnTo>
                    <a:pt x="704910" y="11680"/>
                  </a:lnTo>
                  <a:lnTo>
                    <a:pt x="721245" y="20827"/>
                  </a:lnTo>
                  <a:lnTo>
                    <a:pt x="700163" y="63500"/>
                  </a:lnTo>
                  <a:lnTo>
                    <a:pt x="690193" y="55758"/>
                  </a:lnTo>
                  <a:lnTo>
                    <a:pt x="677630" y="50244"/>
                  </a:lnTo>
                  <a:lnTo>
                    <a:pt x="662491" y="46944"/>
                  </a:lnTo>
                  <a:lnTo>
                    <a:pt x="644791" y="45846"/>
                  </a:lnTo>
                  <a:lnTo>
                    <a:pt x="626696" y="47823"/>
                  </a:lnTo>
                  <a:lnTo>
                    <a:pt x="584187" y="77469"/>
                  </a:lnTo>
                  <a:lnTo>
                    <a:pt x="567356" y="112347"/>
                  </a:lnTo>
                  <a:lnTo>
                    <a:pt x="561746" y="153796"/>
                  </a:lnTo>
                  <a:lnTo>
                    <a:pt x="563049" y="175081"/>
                  </a:lnTo>
                  <a:lnTo>
                    <a:pt x="582599" y="226694"/>
                  </a:lnTo>
                  <a:lnTo>
                    <a:pt x="623169" y="253251"/>
                  </a:lnTo>
                  <a:lnTo>
                    <a:pt x="640816" y="255015"/>
                  </a:lnTo>
                  <a:lnTo>
                    <a:pt x="660250" y="253202"/>
                  </a:lnTo>
                  <a:lnTo>
                    <a:pt x="677422" y="247745"/>
                  </a:lnTo>
                  <a:lnTo>
                    <a:pt x="692335" y="238621"/>
                  </a:lnTo>
                  <a:lnTo>
                    <a:pt x="704989" y="225805"/>
                  </a:lnTo>
                  <a:lnTo>
                    <a:pt x="729373" y="267842"/>
                  </a:lnTo>
                  <a:lnTo>
                    <a:pt x="711708" y="282418"/>
                  </a:lnTo>
                  <a:lnTo>
                    <a:pt x="690351" y="292814"/>
                  </a:lnTo>
                  <a:lnTo>
                    <a:pt x="665324" y="299043"/>
                  </a:lnTo>
                  <a:lnTo>
                    <a:pt x="636651" y="301116"/>
                  </a:lnTo>
                  <a:lnTo>
                    <a:pt x="607690" y="298614"/>
                  </a:lnTo>
                  <a:lnTo>
                    <a:pt x="560198" y="278560"/>
                  </a:lnTo>
                  <a:lnTo>
                    <a:pt x="526982" y="239025"/>
                  </a:lnTo>
                  <a:lnTo>
                    <a:pt x="510199" y="184439"/>
                  </a:lnTo>
                  <a:lnTo>
                    <a:pt x="508101" y="151764"/>
                  </a:lnTo>
                  <a:lnTo>
                    <a:pt x="510416" y="121021"/>
                  </a:lnTo>
                  <a:lnTo>
                    <a:pt x="528938" y="67057"/>
                  </a:lnTo>
                  <a:lnTo>
                    <a:pt x="565071" y="24645"/>
                  </a:lnTo>
                  <a:lnTo>
                    <a:pt x="613306" y="2738"/>
                  </a:lnTo>
                  <a:lnTo>
                    <a:pt x="64161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454900" y="644651"/>
            <a:ext cx="78105" cy="248920"/>
            <a:chOff x="7454900" y="644651"/>
            <a:chExt cx="78105" cy="248920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55789" y="645540"/>
              <a:ext cx="75818" cy="2466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54900" y="815339"/>
              <a:ext cx="77597" cy="777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54900" y="644651"/>
              <a:ext cx="77597" cy="7785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35940" y="1635632"/>
            <a:ext cx="7080884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715" indent="-273050">
              <a:lnSpc>
                <a:spcPct val="100000"/>
              </a:lnSpc>
              <a:spcBef>
                <a:spcPts val="105"/>
              </a:spcBef>
              <a:buSzPct val="72500"/>
              <a:buFont typeface="Cambria"/>
              <a:buChar char="⦿"/>
              <a:tabLst>
                <a:tab pos="285115" algn="l"/>
                <a:tab pos="286385" algn="l"/>
                <a:tab pos="1641475" algn="l"/>
                <a:tab pos="2868930" algn="l"/>
                <a:tab pos="3355340" algn="l"/>
                <a:tab pos="5607050" algn="l"/>
                <a:tab pos="6935470" algn="l"/>
              </a:tabLst>
            </a:pPr>
            <a:r>
              <a:rPr sz="2000" dirty="0">
                <a:solidFill>
                  <a:srgbClr val="B03E9A"/>
                </a:solidFill>
                <a:latin typeface="Trebuchet MS"/>
                <a:cs typeface="Trebuchet MS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Заголовок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карточке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НЕ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СООТВЕТСТВУЕТ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заголовку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60" dirty="0">
                <a:latin typeface="Trebuchet MS"/>
                <a:cs typeface="Trebuchet MS"/>
              </a:rPr>
              <a:t>в </a:t>
            </a:r>
            <a:r>
              <a:rPr sz="2000" dirty="0">
                <a:latin typeface="Trebuchet MS"/>
                <a:cs typeface="Trebuchet MS"/>
              </a:rPr>
              <a:t>проекте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документа</a:t>
            </a:r>
            <a:endParaRPr sz="20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SzPct val="72500"/>
              <a:buFont typeface="Cambria"/>
              <a:buChar char="⦿"/>
              <a:tabLst>
                <a:tab pos="285115" algn="l"/>
                <a:tab pos="286385" algn="l"/>
              </a:tabLst>
            </a:pPr>
            <a:r>
              <a:rPr sz="2000" dirty="0">
                <a:solidFill>
                  <a:srgbClr val="B03E9A"/>
                </a:solidFill>
                <a:latin typeface="Trebuchet MS"/>
                <a:cs typeface="Trebuchet MS"/>
              </a:rPr>
              <a:t>	</a:t>
            </a:r>
            <a:r>
              <a:rPr sz="2000" dirty="0">
                <a:latin typeface="Trebuchet MS"/>
                <a:cs typeface="Trebuchet MS"/>
              </a:rPr>
              <a:t>Файлы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прикреплены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НЕ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в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СТРОГОЙ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последовательности </a:t>
            </a:r>
            <a:r>
              <a:rPr sz="2000" dirty="0">
                <a:latin typeface="Trebuchet MS"/>
                <a:cs typeface="Trebuchet MS"/>
              </a:rPr>
              <a:t>и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проименованы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НЕВЕРНО</a:t>
            </a:r>
            <a:endParaRPr sz="20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500"/>
              <a:buFont typeface="Cambria"/>
              <a:buChar char="⦿"/>
              <a:tabLst>
                <a:tab pos="287020" algn="l"/>
              </a:tabLst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НЕТ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СВЯЗОК</a:t>
            </a:r>
            <a:endParaRPr sz="20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500"/>
              <a:buFont typeface="Cambria"/>
              <a:buChar char="⦿"/>
              <a:tabLst>
                <a:tab pos="287020" algn="l"/>
              </a:tabLst>
            </a:pPr>
            <a:r>
              <a:rPr sz="2000" dirty="0">
                <a:latin typeface="Trebuchet MS"/>
                <a:cs typeface="Trebuchet MS"/>
              </a:rPr>
              <a:t>НЕ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все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файлы</a:t>
            </a:r>
            <a:endParaRPr sz="20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500"/>
              <a:buFont typeface="Cambria"/>
              <a:buChar char="⦿"/>
              <a:tabLst>
                <a:tab pos="287020" algn="l"/>
              </a:tabLst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НЕВЕРНЫЙ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формат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файлов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686</Words>
  <Application>Microsoft Office PowerPoint</Application>
  <PresentationFormat>Экран (4:3)</PresentationFormat>
  <Paragraphs>135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Презентация PowerPoint</vt:lpstr>
      <vt:lpstr>Презентация PowerPoint</vt:lpstr>
      <vt:lpstr>Виды правовых актов: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случае визирования проекта специалистами ГПУ визами:</vt:lpstr>
      <vt:lpstr>В случае визирования проекта специалистами ГПУ визами:</vt:lpstr>
      <vt:lpstr>После получение согласования в ГПУ исполнитель направляет РКПД на повторное визирование руководителю (инициатору) и заинтересованным лицам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8(3022) 35 14 85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И СОГЛАСОВАНИЕ ПРОЕКТОВ ПРВОВЫХ АКТОВ С ИСПОЛЬЗОВАНИЕМ СИСТЕМЫ ЭЛЕКТРОННОГО ДОКУМЕНТООБОРОТА (СЭД)</dc:title>
  <dc:creator>Денисова И.В.</dc:creator>
  <cp:lastModifiedBy>SeleznevaAE</cp:lastModifiedBy>
  <cp:revision>1</cp:revision>
  <dcterms:created xsi:type="dcterms:W3CDTF">2025-06-16T05:00:23Z</dcterms:created>
  <dcterms:modified xsi:type="dcterms:W3CDTF">2025-06-16T06:17:07Z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2025-06-16T00:00:00Z</vt:filetime>
  </property>
  <property fmtid="{D5CDD505-2E9C-101B-9397-08002B2CF9AE}" pid="5" name="Producer">
    <vt:lpwstr>Microsoft® Office PowerPoint® 2007</vt:lpwstr>
  </property>
</Properties>
</file>