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Документы сайт новое\Сайт Администрации\Июнь\Лист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9144000" cy="6482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Документы сайт новое\Сайт Администрации\Июнь\Лист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7557" cy="6500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Документы сайт новое\Сайт Администрации\Июнь\Лист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7554" cy="6500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МР Калганский район</dc:creator>
  <cp:lastModifiedBy>МР Калганский район</cp:lastModifiedBy>
  <cp:revision>2</cp:revision>
  <dcterms:created xsi:type="dcterms:W3CDTF">2025-06-18T07:02:25Z</dcterms:created>
  <dcterms:modified xsi:type="dcterms:W3CDTF">2025-06-18T07:13:07Z</dcterms:modified>
</cp:coreProperties>
</file>