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9" autoAdjust="0"/>
    <p:restoredTop sz="94660"/>
  </p:normalViewPr>
  <p:slideViewPr>
    <p:cSldViewPr snapToGrid="0">
      <p:cViewPr>
        <p:scale>
          <a:sx n="122" d="100"/>
          <a:sy n="122" d="100"/>
        </p:scale>
        <p:origin x="-9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D3EAF-8D67-4B5F-A06C-00F2D3A3EF5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9BB6E4B4-7500-41AB-B051-C9E75AD8E2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251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D3EAF-8D67-4B5F-A06C-00F2D3A3EF5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6E4B4-7500-41AB-B051-C9E75AD8E2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069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D3EAF-8D67-4B5F-A06C-00F2D3A3EF5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6E4B4-7500-41AB-B051-C9E75AD8E2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07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D3EAF-8D67-4B5F-A06C-00F2D3A3EF5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6E4B4-7500-41AB-B051-C9E75AD8E2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21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D0D3EAF-8D67-4B5F-A06C-00F2D3A3EF5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9BB6E4B4-7500-41AB-B051-C9E75AD8E2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883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D3EAF-8D67-4B5F-A06C-00F2D3A3EF5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6E4B4-7500-41AB-B051-C9E75AD8E2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583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D3EAF-8D67-4B5F-A06C-00F2D3A3EF5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6E4B4-7500-41AB-B051-C9E75AD8E2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671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D3EAF-8D67-4B5F-A06C-00F2D3A3EF5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6E4B4-7500-41AB-B051-C9E75AD8E2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227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D3EAF-8D67-4B5F-A06C-00F2D3A3EF5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6E4B4-7500-41AB-B051-C9E75AD8E2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637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D3EAF-8D67-4B5F-A06C-00F2D3A3EF5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6E4B4-7500-41AB-B051-C9E75AD8E2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239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D3EAF-8D67-4B5F-A06C-00F2D3A3EF55}" type="datetimeFigureOut">
              <a:rPr lang="ru-RU" smtClean="0"/>
              <a:t>14.07.2026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6E4B4-7500-41AB-B051-C9E75AD8E2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057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CD0D3EAF-8D67-4B5F-A06C-00F2D3A3EF55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9BB6E4B4-7500-41AB-B051-C9E75AD8E2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21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finglossy.ru/terms/bankomat" TargetMode="External"/><Relationship Id="rId2" Type="http://schemas.openxmlformats.org/officeDocument/2006/relationships/hyperlink" Target="http://finglossy.ru/terms/bankovskaya-platezhnaya-kart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C880B2-CFBC-422D-8960-E21148A3FC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5309" y="1432223"/>
            <a:ext cx="11550869" cy="3035808"/>
          </a:xfrm>
        </p:spPr>
        <p:txBody>
          <a:bodyPr/>
          <a:lstStyle/>
          <a:p>
            <a:r>
              <a:rPr lang="ru-RU" dirty="0"/>
              <a:t>МОШЕННИЧЕСТВО: ТРАППИНГ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6269116-DECC-46E1-B4D9-99E253BFCA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30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7FCBD5-1065-4CC5-B1BB-174F95DC1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779" y="484632"/>
            <a:ext cx="11613931" cy="1609344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3200" dirty="0" err="1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</a:rPr>
              <a:t>Траппинг</a:t>
            </a:r>
            <a: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</a:rPr>
              <a:t> - вид </a:t>
            </a:r>
            <a:r>
              <a:rPr lang="ru-RU" sz="3200" b="1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</a:rPr>
              <a:t>мошенничества ЧЕРЕЗ БАНКОМАТ</a:t>
            </a:r>
            <a:r>
              <a:rPr lang="ru-RU" sz="3200" b="1" i="1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</a:rPr>
              <a:t>.</a:t>
            </a:r>
            <a:br>
              <a:rPr lang="ru-RU" sz="3200" b="1" i="1" dirty="0">
                <a:solidFill>
                  <a:srgbClr val="002060"/>
                </a:solidFill>
                <a:latin typeface="+mn-lt"/>
                <a:ea typeface="Times New Roman" panose="02020603050405020304" pitchFamily="18" charset="0"/>
              </a:rPr>
            </a:br>
            <a:r>
              <a:rPr lang="ru-RU" sz="3200" u="sng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банковская карта</a:t>
            </a:r>
            <a: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</a:rPr>
              <a:t> застревает в </a:t>
            </a:r>
            <a:r>
              <a:rPr lang="ru-RU" sz="3200" u="sng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банкомате</a:t>
            </a:r>
            <a: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</a:rPr>
              <a:t> и мошенники потом ее забирают</a:t>
            </a:r>
            <a:endParaRPr lang="ru-RU" sz="32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BE2DA55F-6491-4B7A-A148-107C363555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700055" y="2319922"/>
            <a:ext cx="6832828" cy="453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234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7F4D4A-E12C-4707-926D-1D3887BB9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759" y="484632"/>
            <a:ext cx="11676993" cy="1609344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Мошенники вставляют в банкомат кусок пластика</a:t>
            </a:r>
            <a:b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и карта клиента застревает в банкомате</a:t>
            </a:r>
            <a:r>
              <a:rPr lang="ru-RU" sz="18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08E21A26-7CDB-4DB9-AFBE-CFDC23F8BB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2368" y="1911327"/>
            <a:ext cx="7307263" cy="463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80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C6FF763-9F2A-4A39-920A-E61780CF1ACF}"/>
              </a:ext>
            </a:extLst>
          </p:cNvPr>
          <p:cNvSpPr txBox="1"/>
          <p:nvPr/>
        </p:nvSpPr>
        <p:spPr>
          <a:xfrm>
            <a:off x="641131" y="420415"/>
            <a:ext cx="11046372" cy="5611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</a:p>
          <a:p>
            <a:pPr algn="just"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Что такое </a:t>
            </a:r>
            <a:r>
              <a:rPr lang="ru-RU" sz="32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траппинг</a:t>
            </a: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? </a:t>
            </a:r>
          </a:p>
          <a:p>
            <a:pPr algn="just">
              <a:spcAft>
                <a:spcPts val="0"/>
              </a:spcAft>
            </a:pPr>
            <a:endParaRPr lang="ru-RU" sz="32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Выбери верный ответ</a:t>
            </a:r>
          </a:p>
          <a:p>
            <a:pPr algn="just">
              <a:spcAft>
                <a:spcPts val="0"/>
              </a:spcAft>
            </a:pPr>
            <a:endParaRPr lang="ru-RU" sz="32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75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 мошенничество с использованием банкомата, может быть, если карта застряла в банкомате.</a:t>
            </a:r>
            <a:endParaRPr lang="ru-RU" sz="32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2. считывание информации с карты, устройство считывания может быть в банкомате</a:t>
            </a:r>
            <a:endParaRPr lang="ru-RU" sz="32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3. мошенничество через интернет, доступ к счетам</a:t>
            </a:r>
            <a:endParaRPr lang="ru-RU" sz="32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4. затрудняюсь ответить</a:t>
            </a:r>
            <a:endParaRPr lang="ru-RU" sz="32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521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132D70E-98E8-4F39-9CDD-FBAC3330B0F0}"/>
              </a:ext>
            </a:extLst>
          </p:cNvPr>
          <p:cNvSpPr txBox="1"/>
          <p:nvPr/>
        </p:nvSpPr>
        <p:spPr>
          <a:xfrm>
            <a:off x="1072055" y="1345324"/>
            <a:ext cx="10363200" cy="2955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sz="3200" b="1" i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Проверь себя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Правильный ответ - </a:t>
            </a:r>
            <a:r>
              <a:rPr lang="ru-RU" sz="32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Траппинг</a:t>
            </a: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- мошенничество с использованием  банкомата, может быть, если карта застряла   в банкомат.</a:t>
            </a:r>
          </a:p>
        </p:txBody>
      </p:sp>
    </p:spTree>
    <p:extLst>
      <p:ext uri="{BB962C8B-B14F-4D97-AF65-F5344CB8AC3E}">
        <p14:creationId xmlns:p14="http://schemas.microsoft.com/office/powerpoint/2010/main" val="32685456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Дерево</Template>
  <TotalTime>8</TotalTime>
  <Words>21</Words>
  <Application>Microsoft Office PowerPoint</Application>
  <PresentationFormat>Произвольный</PresentationFormat>
  <Paragraphs>14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Дерево</vt:lpstr>
      <vt:lpstr>МОШЕННИЧЕСТВО: ТРАППИНГ</vt:lpstr>
      <vt:lpstr>Траппинг - вид мошенничества ЧЕРЕЗ БАНКОМАТ. банковская карта застревает в банкомате и мошенники потом ее забирают</vt:lpstr>
      <vt:lpstr> Мошенники вставляют в банкомат кусок пластика  и карта клиента застревает в банкомате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МОШЕННИЧЕСТВО: ТРАППИНГ</dc:title>
  <dc:creator>admin</dc:creator>
  <cp:lastModifiedBy>Пользователь Windows</cp:lastModifiedBy>
  <cp:revision>1</cp:revision>
  <dcterms:created xsi:type="dcterms:W3CDTF">2021-12-19T09:14:53Z</dcterms:created>
  <dcterms:modified xsi:type="dcterms:W3CDTF">2026-07-14T06:59:20Z</dcterms:modified>
</cp:coreProperties>
</file>