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9" autoAdjust="0"/>
    <p:restoredTop sz="94660"/>
  </p:normalViewPr>
  <p:slideViewPr>
    <p:cSldViewPr snapToGrid="0">
      <p:cViewPr>
        <p:scale>
          <a:sx n="122" d="100"/>
          <a:sy n="122" d="100"/>
        </p:scale>
        <p:origin x="-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655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81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67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496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634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190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765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357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382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44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73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D6A26E4F-C435-4B02-8B02-D31B3C21E889}" type="datetimeFigureOut">
              <a:rPr lang="ru-RU" smtClean="0"/>
              <a:t>14.07.2026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A45D0AC8-939A-450E-9ABD-074607D8D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30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E355F0-E159-412C-8552-D0B0DCB01C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434" y="1432223"/>
            <a:ext cx="11277600" cy="3035808"/>
          </a:xfrm>
        </p:spPr>
        <p:txBody>
          <a:bodyPr/>
          <a:lstStyle/>
          <a:p>
            <a:r>
              <a:rPr lang="ru-RU" dirty="0"/>
              <a:t>МОШЕННИЧЕСТВО:МИССЕЛИНГ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BDD95E5-33F9-4A70-A07F-AA2058D956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797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0DC6B0-FE4E-4F69-8912-3560C0723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1" y="484632"/>
            <a:ext cx="11908221" cy="160934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Мисселинг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- обман покупателя,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вместо нужного товара ему предлагают ненужный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или навязывают дополнительные услуги.</a:t>
            </a: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A4216317-3DF4-48BB-9983-BF7B88E30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0310" y="2072784"/>
            <a:ext cx="7102062" cy="471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4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516408-17FA-4B76-A5CD-7AD48DC6A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2944368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Мисселинг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может быть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при оформлении вкладов.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Внимательно читай договор с банком.</a:t>
            </a: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026" name="Picture 2" descr="Как банки делают из вкладчиков «инвесторов» поневоле">
            <a:extLst>
              <a:ext uri="{FF2B5EF4-FFF2-40B4-BE49-F238E27FC236}">
                <a16:creationId xmlns:a16="http://schemas.microsoft.com/office/drawing/2014/main" xmlns="" id="{4563CB10-5413-4390-B5F1-1B0B91CB7C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81" y="3030547"/>
            <a:ext cx="4434288" cy="294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Что такое мисселинг и как с ним бороться? | Город Ч.">
            <a:extLst>
              <a:ext uri="{FF2B5EF4-FFF2-40B4-BE49-F238E27FC236}">
                <a16:creationId xmlns:a16="http://schemas.microsoft.com/office/drawing/2014/main" xmlns="" id="{231B4098-0F0C-4633-8BB8-255383698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032" y="3030546"/>
            <a:ext cx="5625057" cy="294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610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23AE31-93C3-4E18-8D53-49F995C97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4083" y="484632"/>
            <a:ext cx="12276083" cy="23321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В этом месяце я заплатил за мобильную связь </a:t>
            </a:r>
            <a:br>
              <a:rPr lang="ru-RU" sz="3600" dirty="0"/>
            </a:br>
            <a:r>
              <a:rPr lang="ru-RU" sz="3600" dirty="0"/>
              <a:t>дороже, чем платил раньше. </a:t>
            </a:r>
            <a:br>
              <a:rPr lang="ru-RU" sz="3600" dirty="0"/>
            </a:br>
            <a:r>
              <a:rPr lang="ru-RU" sz="3600" dirty="0"/>
              <a:t>На моем телефоне были установлены платные услуги. </a:t>
            </a:r>
            <a:br>
              <a:rPr lang="ru-RU" sz="3600" dirty="0"/>
            </a:br>
            <a:r>
              <a:rPr lang="ru-RU" sz="3600" dirty="0"/>
              <a:t>Они мне </a:t>
            </a:r>
            <a:r>
              <a:rPr lang="ru-RU" sz="3600" dirty="0">
                <a:latin typeface="+mn-lt"/>
              </a:rPr>
              <a:t>были не нужны. </a:t>
            </a:r>
            <a:br>
              <a:rPr lang="ru-RU" sz="3600" dirty="0">
                <a:latin typeface="+mn-lt"/>
              </a:rPr>
            </a:br>
            <a:r>
              <a:rPr lang="ru-RU" sz="3600" dirty="0">
                <a:latin typeface="+mn-lt"/>
              </a:rPr>
              <a:t>Я стал жертвой </a:t>
            </a:r>
            <a:r>
              <a:rPr lang="ru-RU" sz="3600" dirty="0" err="1">
                <a:latin typeface="+mn-lt"/>
              </a:rPr>
              <a:t>мисселинга</a:t>
            </a:r>
            <a:r>
              <a:rPr lang="ru-RU" dirty="0"/>
              <a:t>. 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43ACF1C-5142-443E-BDB0-1BD8FD0ECD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3464" y="3047999"/>
            <a:ext cx="7020910" cy="351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3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95E5CC-1A2F-4A68-A95B-24EB48A33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247" y="830317"/>
            <a:ext cx="11729545" cy="2309319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 магазине бытовой техники </a:t>
            </a:r>
            <a:r>
              <a:rPr lang="ru-RU" sz="3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маме предложили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дополнительную гарантию на холодильник.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Мама отказалась. </a:t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Она сказала, что это </a:t>
            </a:r>
            <a:r>
              <a:rPr lang="ru-RU" sz="3200" dirty="0" err="1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мисселинг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xmlns="" id="{D27E0E0A-F4E3-4598-80BE-4A963D207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5269" y="3953159"/>
            <a:ext cx="2571750" cy="17811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0433E8E-67BB-4045-ACD6-85536B31E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132" y="3139637"/>
            <a:ext cx="1453080" cy="371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132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30EDC00-A23D-4EF3-A975-BF094FC94468}"/>
              </a:ext>
            </a:extLst>
          </p:cNvPr>
          <p:cNvSpPr txBox="1"/>
          <p:nvPr/>
        </p:nvSpPr>
        <p:spPr>
          <a:xfrm>
            <a:off x="546537" y="367862"/>
            <a:ext cx="11130455" cy="6380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мисселинг</a:t>
            </a: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Выбери верный ответ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обман клиента, продажа других товаров под видом необходимых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2. м</a:t>
            </a: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ошенничество через интернет, доступ к счетам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3. затрудняюсь ответить</a:t>
            </a:r>
            <a:endParaRPr lang="ru-RU" sz="3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700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9A2B7A0-5379-4FAA-8079-AA9362EF5544}"/>
              </a:ext>
            </a:extLst>
          </p:cNvPr>
          <p:cNvSpPr txBox="1"/>
          <p:nvPr/>
        </p:nvSpPr>
        <p:spPr>
          <a:xfrm>
            <a:off x="1870841" y="1418897"/>
            <a:ext cx="8628993" cy="2955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</a:pPr>
            <a:r>
              <a:rPr lang="ru-RU" sz="3200" b="1" i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Проверь себя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Правильный ответ - </a:t>
            </a:r>
            <a:r>
              <a:rPr lang="ru-RU" sz="3200" dirty="0" err="1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Мисселинг</a:t>
            </a:r>
            <a:r>
              <a:rPr lang="ru-RU" sz="3200" dirty="0">
                <a:solidFill>
                  <a:srgbClr val="002060"/>
                </a:solidFill>
                <a:effectLst/>
                <a:ea typeface="Times New Roman" panose="02020603050405020304" pitchFamily="18" charset="0"/>
              </a:rPr>
              <a:t> - обман клиента, продажа других товаров под видом необходимых.</a:t>
            </a:r>
          </a:p>
        </p:txBody>
      </p:sp>
    </p:spTree>
    <p:extLst>
      <p:ext uri="{BB962C8B-B14F-4D97-AF65-F5344CB8AC3E}">
        <p14:creationId xmlns:p14="http://schemas.microsoft.com/office/powerpoint/2010/main" val="33759796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22</TotalTime>
  <Words>38</Words>
  <Application>Microsoft Office PowerPoint</Application>
  <PresentationFormat>Произвольный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Дерево</vt:lpstr>
      <vt:lpstr>МОШЕННИЧЕСТВО:МИССЕЛИНГ</vt:lpstr>
      <vt:lpstr> Мисселинг - обман покупателя,  вместо нужного товара ему предлагают ненужный  или навязывают дополнительные услуги. </vt:lpstr>
      <vt:lpstr>Мисселинг может быть  при оформлении вкладов.  Внимательно читай договор с банком.  </vt:lpstr>
      <vt:lpstr>В этом месяце я заплатил за мобильную связь  дороже, чем платил раньше.  На моем телефоне были установлены платные услуги.  Они мне были не нужны.  Я стал жертвой мисселинга. </vt:lpstr>
      <vt:lpstr>В магазине бытовой техники  маме предложили  дополнительную гарантию на холодильник.  Мама отказалась.  Она сказала, что это мисселинг.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МОШЕННИЧЕСТВО:МИССЕЛИНГ</dc:title>
  <dc:creator>admin</dc:creator>
  <cp:lastModifiedBy>Пользователь Windows</cp:lastModifiedBy>
  <cp:revision>1</cp:revision>
  <dcterms:created xsi:type="dcterms:W3CDTF">2021-12-19T08:52:41Z</dcterms:created>
  <dcterms:modified xsi:type="dcterms:W3CDTF">2026-07-14T07:00:53Z</dcterms:modified>
</cp:coreProperties>
</file>