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>
      <p:cViewPr>
        <p:scale>
          <a:sx n="122" d="100"/>
          <a:sy n="122" d="100"/>
        </p:scale>
        <p:origin x="-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86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421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287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60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91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2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0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2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48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54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06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D772440-1C2E-422A-89DF-AC1EA2A116F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AA7C05A-BBCB-4E28-A76B-2B82F0DA7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inglossy.ru/terms/denezhnyj-perevod" TargetMode="External"/><Relationship Id="rId2" Type="http://schemas.openxmlformats.org/officeDocument/2006/relationships/hyperlink" Target="http://finglossy.ru/terms/ban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1B8322-899B-47D6-A9DD-417578C85D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ПЕРЕВОДЫ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84A230E-1339-4BD8-BC83-E643CA6035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5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446A53-CAE6-45D4-8C80-8BFCEB6D8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34" y="484631"/>
            <a:ext cx="12055366" cy="3414707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Банковский перевод - перевод денег клиента между </a:t>
            </a:r>
            <a:r>
              <a:rPr lang="ru-RU" sz="3600" u="sng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банками</a:t>
            </a: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Вид </a:t>
            </a:r>
            <a:r>
              <a:rPr lang="ru-RU" sz="3600" u="sng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денежного перевода</a:t>
            </a: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Перевод денежных средств одним банком в другой</a:t>
            </a:r>
            <a:r>
              <a:rPr lang="ru-RU" sz="3600" u="sng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 банк</a:t>
            </a: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по указанию клиента. </a:t>
            </a:r>
            <a: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B2C7777-F135-44EB-BCEA-F470F5D236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323986" y="3737149"/>
            <a:ext cx="5718544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983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CBF37C-D7A3-4429-A011-3AA5B904D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Банковский перевод осуществляет списание денег со счета отправителя и зачисление деньги на счет получателя. </a:t>
            </a: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 совершение платежей банк может снимать комиссию.</a:t>
            </a:r>
            <a: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6F34D3E-454B-4C66-9557-A64869789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8566" y="2921796"/>
            <a:ext cx="3613351" cy="36133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FFFC2C3-3813-49A9-A264-34E0A1C2F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11" y="2932680"/>
            <a:ext cx="5491289" cy="366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96937FE-F3F3-413C-8551-0C1AFACD5219}"/>
              </a:ext>
            </a:extLst>
          </p:cNvPr>
          <p:cNvSpPr txBox="1"/>
          <p:nvPr/>
        </p:nvSpPr>
        <p:spPr>
          <a:xfrm>
            <a:off x="798786" y="525517"/>
            <a:ext cx="10846676" cy="6012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Для осуществления банковского перевода всегда нужно приходить в отделение банка?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Выбери верный ответ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да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нет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затрудняюсь ответить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3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D8CB44-F0CA-4DE6-873D-5F463402070F}"/>
              </a:ext>
            </a:extLst>
          </p:cNvPr>
          <p:cNvSpPr txBox="1"/>
          <p:nvPr/>
        </p:nvSpPr>
        <p:spPr>
          <a:xfrm>
            <a:off x="3048000" y="2570622"/>
            <a:ext cx="6096000" cy="1722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200"/>
              </a:spcBef>
              <a:spcAft>
                <a:spcPts val="1500"/>
              </a:spcAft>
            </a:pPr>
            <a:r>
              <a:rPr lang="ru-RU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1600" b="1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Правильный ответ - Нет. Банковский перевод и можно осуществить в отделении банка, через интернет - на официальном сайте банка, через мобильное приложение банка.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53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10</TotalTime>
  <Words>62</Words>
  <Application>Microsoft Office PowerPoint</Application>
  <PresentationFormat>Произвольный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Дерево</vt:lpstr>
      <vt:lpstr>ПЕРЕВОДЫ</vt:lpstr>
      <vt:lpstr>Банковский перевод - перевод денег клиента между банками.  Вид денежного перевода. Перевод денежных средств одним банком в другой банк по указанию клиента.  </vt:lpstr>
      <vt:lpstr>  Банковский перевод осуществляет списание денег со счета отправителя и зачисление деньги на счет получателя.  За совершение платежей банк может снимать комиссию.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ПЕРЕВОДЫ</dc:title>
  <dc:creator>admin</dc:creator>
  <cp:lastModifiedBy>Пользователь Windows</cp:lastModifiedBy>
  <cp:revision>1</cp:revision>
  <dcterms:created xsi:type="dcterms:W3CDTF">2021-12-19T08:22:08Z</dcterms:created>
  <dcterms:modified xsi:type="dcterms:W3CDTF">2026-07-14T07:02:24Z</dcterms:modified>
</cp:coreProperties>
</file>