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9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Подготовлено</a:t>
            </a:r>
            <a:r>
              <a:rPr lang="ru-RU" baseline="0" dirty="0" smtClean="0">
                <a:solidFill>
                  <a:schemeClr val="accent3">
                    <a:lumMod val="75000"/>
                  </a:schemeClr>
                </a:solidFill>
              </a:rPr>
              <a:t> заключений об ОРВ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высокая степень</c:v>
                </c:pt>
                <c:pt idx="1">
                  <c:v>средняя степень </c:v>
                </c:pt>
                <c:pt idx="2">
                  <c:v>низкая степень</c:v>
                </c:pt>
                <c:pt idx="3">
                  <c:v>всего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</c:v>
                </c:pt>
                <c:pt idx="1">
                  <c:v>11</c:v>
                </c:pt>
                <c:pt idx="2">
                  <c:v>55</c:v>
                </c:pt>
                <c:pt idx="3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38-4271-B87D-AB3F8C201A9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высокая степень</c:v>
                </c:pt>
                <c:pt idx="1">
                  <c:v>средняя степень </c:v>
                </c:pt>
                <c:pt idx="2">
                  <c:v>низкая степень</c:v>
                </c:pt>
                <c:pt idx="3">
                  <c:v>всего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26</c:v>
                </c:pt>
                <c:pt idx="1">
                  <c:v>27</c:v>
                </c:pt>
                <c:pt idx="2">
                  <c:v>41</c:v>
                </c:pt>
                <c:pt idx="3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38-4271-B87D-AB3F8C201A9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 год (10 мес)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высокая степень</c:v>
                </c:pt>
                <c:pt idx="1">
                  <c:v>средняя степень </c:v>
                </c:pt>
                <c:pt idx="2">
                  <c:v>низкая степень</c:v>
                </c:pt>
                <c:pt idx="3">
                  <c:v>всего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12</c:v>
                </c:pt>
                <c:pt idx="1">
                  <c:v>22</c:v>
                </c:pt>
                <c:pt idx="2">
                  <c:v>26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38-4271-B87D-AB3F8C201A9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2023 год (10 мес)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высокая степень</c:v>
                </c:pt>
                <c:pt idx="1">
                  <c:v>средняя степень </c:v>
                </c:pt>
                <c:pt idx="2">
                  <c:v>низкая степень</c:v>
                </c:pt>
                <c:pt idx="3">
                  <c:v>всего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18</c:v>
                </c:pt>
                <c:pt idx="1">
                  <c:v>14</c:v>
                </c:pt>
                <c:pt idx="2">
                  <c:v>43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27-445E-BCB4-2EB47E2A079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1951808"/>
        <c:axId val="171945904"/>
      </c:barChart>
      <c:catAx>
        <c:axId val="171951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1945904"/>
        <c:crosses val="autoZero"/>
        <c:auto val="1"/>
        <c:lblAlgn val="ctr"/>
        <c:lblOffset val="100"/>
        <c:noMultiLvlLbl val="0"/>
      </c:catAx>
      <c:valAx>
        <c:axId val="17194590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1951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E56EE-77FC-469B-9106-9A8CFBC02805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F52F0-E023-4449-92B7-C2C02F661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36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орв</a:t>
            </a:r>
            <a:r>
              <a:rPr lang="ru-RU" dirty="0" smtClean="0"/>
              <a:t> </a:t>
            </a:r>
            <a:r>
              <a:rPr lang="ru-RU" sz="4800" dirty="0" smtClean="0"/>
              <a:t>2023</a:t>
            </a:r>
            <a:r>
              <a:rPr lang="ru-RU" dirty="0" smtClean="0"/>
              <a:t>  – итоги, проблемы, перспективы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Отчет об оценке регулирующего воздействия в </a:t>
            </a:r>
            <a:r>
              <a:rPr lang="ru-RU" b="1" smtClean="0"/>
              <a:t>забайкальском крае </a:t>
            </a:r>
            <a:r>
              <a:rPr lang="ru-RU" b="1" dirty="0" smtClean="0"/>
              <a:t>за 10 </a:t>
            </a:r>
            <a:r>
              <a:rPr lang="ru-RU" b="1" dirty="0" err="1" smtClean="0"/>
              <a:t>мес</a:t>
            </a:r>
            <a:r>
              <a:rPr lang="ru-RU" b="1" dirty="0" smtClean="0"/>
              <a:t> </a:t>
            </a:r>
            <a:r>
              <a:rPr lang="ru-RU" sz="2000" b="1" dirty="0" smtClean="0"/>
              <a:t>2023 </a:t>
            </a:r>
            <a:r>
              <a:rPr lang="ru-RU" b="1" dirty="0" smtClean="0"/>
              <a:t>года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3987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сделано: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614337"/>
              </p:ext>
            </p:extLst>
          </p:nvPr>
        </p:nvGraphicFramePr>
        <p:xfrm>
          <a:off x="377073" y="1890718"/>
          <a:ext cx="5297863" cy="4689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63677" y="1890718"/>
            <a:ext cx="60619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accent3">
                    <a:lumMod val="75000"/>
                  </a:schemeClr>
                </a:solidFill>
              </a:rPr>
              <a:t>Лучшие практики 2023</a:t>
            </a:r>
            <a:endParaRPr lang="ru-RU" sz="22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5778500" y="2417522"/>
            <a:ext cx="5832307" cy="42289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/>
              <a:t>В рамках ОРВ доработан проект закона края о регулировании деятельности штрафстоянок – учтено замечание бизнеса об исключении нормы о рассрочке платы за хранение автомобиля;</a:t>
            </a:r>
          </a:p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Доработаны ряд проектов постановлений Правительства края, определяющие индикаторы риска в </a:t>
            </a:r>
            <a:r>
              <a:rPr lang="ru-RU" b="1" dirty="0" err="1" smtClean="0">
                <a:solidFill>
                  <a:schemeClr val="accent3">
                    <a:lumMod val="50000"/>
                  </a:schemeClr>
                </a:solidFill>
              </a:rPr>
              <a:t>ргкн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;</a:t>
            </a:r>
          </a:p>
          <a:p>
            <a:r>
              <a:rPr lang="ru-RU" b="1" dirty="0" smtClean="0"/>
              <a:t>Доработан проект закона об охране атмосферного воздуха в Забайкальском крае – вводимый запрет ограничен по территории и видам топлива;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При проектировании порядка о субсидировании воздушных перевозок разработчиком учтены замечания  об исключении документов, которые могут быть получены по СМЭВ. Порядок доработан.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69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412" y="600345"/>
            <a:ext cx="11532534" cy="6116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756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5811"/>
          </a:xfrm>
        </p:spPr>
        <p:txBody>
          <a:bodyPr/>
          <a:lstStyle/>
          <a:p>
            <a:r>
              <a:rPr lang="ru-RU" dirty="0" smtClean="0"/>
              <a:t>Ежегодный рейтинг </a:t>
            </a:r>
            <a:r>
              <a:rPr lang="ru-RU" dirty="0" err="1" smtClean="0"/>
              <a:t>омсу</a:t>
            </a:r>
            <a:r>
              <a:rPr lang="ru-RU" dirty="0" smtClean="0"/>
              <a:t> по уровню </a:t>
            </a:r>
            <a:r>
              <a:rPr lang="ru-RU" dirty="0" err="1" smtClean="0"/>
              <a:t>орв</a:t>
            </a:r>
            <a:r>
              <a:rPr lang="ru-RU" dirty="0" smtClean="0"/>
              <a:t> проектов </a:t>
            </a:r>
            <a:r>
              <a:rPr lang="ru-RU" dirty="0" err="1" smtClean="0"/>
              <a:t>мнпа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235606" y="1882166"/>
            <a:ext cx="6879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Лидеры : Город Чита, Забайкальский МР, </a:t>
            </a:r>
            <a:r>
              <a:rPr lang="ru-RU" b="1" dirty="0" err="1" smtClean="0">
                <a:solidFill>
                  <a:schemeClr val="accent1"/>
                </a:solidFill>
              </a:rPr>
              <a:t>Хилокский</a:t>
            </a:r>
            <a:r>
              <a:rPr lang="ru-RU" b="1" dirty="0" smtClean="0">
                <a:solidFill>
                  <a:schemeClr val="accent1"/>
                </a:solidFill>
              </a:rPr>
              <a:t> МР, Читинский МР, Чернышевский МР</a:t>
            </a:r>
            <a:endParaRPr lang="ru-RU" b="1" dirty="0">
              <a:solidFill>
                <a:schemeClr val="accent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54" y="1882166"/>
            <a:ext cx="4533900" cy="497583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6158" y="2561050"/>
            <a:ext cx="64770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43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нужно сделать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92" y="1948135"/>
            <a:ext cx="11293416" cy="247805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410069" y="4658366"/>
            <a:ext cx="8555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ОБЕСПЕЧИТЬ РОСТ ПОКАЗАТЕЛЯ Б1.2  НАЦРЕЙТИНГА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19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НУЖНО СДЕЛАТЬ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26828" y="2004164"/>
            <a:ext cx="11272690" cy="463850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ПЕРЕСМОТРЕТЬ ПОРЯДОК ПО ОРВ РЕГИОНАЛЬНЫХ ПРОЕКТОВ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СОВЕРШЕНСТВОВАТЬ МЕДОДИЧЕСКИЕ РЕКОМЕНДАЦИИ ОМСУ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СЕМИНАРЫ ПО ОРВ НЕ РЕЖЕ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1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РАЗА В КВАРТАЛ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ЗАКРЕПЛЕНИЕ БЛОКИРУЮЩЕЙ ФУНКЦИИ ОРВ БОЛЕЕ ЧЕТКО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ВНЕДРИТЬ СВОДНЫЕ ОТЧЕТЫ В ОМСУ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УЛУЧШИТЬ КАЧЕСТВО ПОДГОТОВКИ СВОДНОГО ОТЧЕТА РАЗРАБОТЧИКАМИ -ОИВ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НАПОЛНЕНИЕ РЕГИОНАЛЬНОГО СЕГМЕНТА НА ПОРТАЛЕ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http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://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orv.gov.ru/Regions/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РЕГУЛЯРНОЕ ОСВЕЩЕНИЕ ОРВ В МЕДИАПРОСТРАНСТВЕ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ОПТИМИЗАЦИЯ ПОРТАЛА ПО РАЗМЕЩЕНИЮ МАТЕРИАЛОВ ПО ОРВ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«ДЕЖУРИТЬ»  РАЗДЕЛЫ ПО ОРВ НА САЙТАХ  ОМСУ  И РЕГИСТР МУНИЦИПАЛЬНЫХ АКТОВ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861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13100</TotalTime>
  <Words>220</Words>
  <Application>Microsoft Office PowerPoint</Application>
  <PresentationFormat>Широкоэкранный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Calibri</vt:lpstr>
      <vt:lpstr>Corbel</vt:lpstr>
      <vt:lpstr>Gill Sans MT</vt:lpstr>
      <vt:lpstr>Wingdings 2</vt:lpstr>
      <vt:lpstr>Дивиденд</vt:lpstr>
      <vt:lpstr>орв 2023  – итоги, проблемы, перспективы</vt:lpstr>
      <vt:lpstr>Что сделано:</vt:lpstr>
      <vt:lpstr>Презентация PowerPoint</vt:lpstr>
      <vt:lpstr>Ежегодный рейтинг омсу по уровню орв проектов мнпа</vt:lpstr>
      <vt:lpstr>Что нужно сделать</vt:lpstr>
      <vt:lpstr>ЧТО НУЖНО СДЕЛАТЬ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орв – итоги, проблемы, перспективы</dc:title>
  <dc:creator>Ольга Игнатьева</dc:creator>
  <cp:lastModifiedBy>Игнатьева Ольга</cp:lastModifiedBy>
  <cp:revision>29</cp:revision>
  <dcterms:created xsi:type="dcterms:W3CDTF">2022-10-18T00:57:21Z</dcterms:created>
  <dcterms:modified xsi:type="dcterms:W3CDTF">2024-11-13T04:17:01Z</dcterms:modified>
</cp:coreProperties>
</file>