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864" r:id="rId8"/>
  </p:sldMasterIdLst>
  <p:notesMasterIdLst>
    <p:notesMasterId r:id="rId27"/>
  </p:notesMasterIdLst>
  <p:sldIdLst>
    <p:sldId id="256" r:id="rId9"/>
    <p:sldId id="257" r:id="rId10"/>
    <p:sldId id="264" r:id="rId11"/>
    <p:sldId id="265" r:id="rId12"/>
    <p:sldId id="268" r:id="rId13"/>
    <p:sldId id="269" r:id="rId14"/>
    <p:sldId id="270" r:id="rId15"/>
    <p:sldId id="277" r:id="rId16"/>
    <p:sldId id="273" r:id="rId17"/>
    <p:sldId id="274" r:id="rId18"/>
    <p:sldId id="281" r:id="rId19"/>
    <p:sldId id="272" r:id="rId20"/>
    <p:sldId id="275" r:id="rId21"/>
    <p:sldId id="276" r:id="rId22"/>
    <p:sldId id="283" r:id="rId23"/>
    <p:sldId id="284" r:id="rId24"/>
    <p:sldId id="285" r:id="rId25"/>
    <p:sldId id="263" r:id="rId26"/>
  </p:sldIdLst>
  <p:sldSz cx="9144000" cy="5148263"/>
  <p:notesSz cx="6808788" cy="9940925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">
          <p15:clr>
            <a:srgbClr val="A4A3A4"/>
          </p15:clr>
        </p15:guide>
        <p15:guide id="2" pos="340">
          <p15:clr>
            <a:srgbClr val="A4A3A4"/>
          </p15:clr>
        </p15:guide>
        <p15:guide id="3" orient="horz" pos="3028">
          <p15:clr>
            <a:srgbClr val="A4A3A4"/>
          </p15:clr>
        </p15:guide>
        <p15:guide id="4" pos="5511">
          <p15:clr>
            <a:srgbClr val="A4A3A4"/>
          </p15:clr>
        </p15:guide>
        <p15:guide id="5" orient="horz" pos="272">
          <p15:clr>
            <a:srgbClr val="A4A3A4"/>
          </p15:clr>
        </p15:guide>
        <p15:guide id="6" orient="horz" pos="2971">
          <p15:clr>
            <a:srgbClr val="A4A3A4"/>
          </p15:clr>
        </p15:guide>
        <p15:guide id="7" orient="horz" pos="930">
          <p15:clr>
            <a:srgbClr val="A4A3A4"/>
          </p15:clr>
        </p15:guide>
        <p15:guide id="8" orient="horz" pos="1337">
          <p15:clr>
            <a:srgbClr val="A4A3A4"/>
          </p15:clr>
        </p15:guide>
        <p15:guide id="9" orient="horz" pos="2086">
          <p15:clr>
            <a:srgbClr val="A4A3A4"/>
          </p15:clr>
        </p15:guide>
        <p15:guide id="10" pos="2331">
          <p15:clr>
            <a:srgbClr val="A4A3A4"/>
          </p15:clr>
        </p15:guide>
        <p15:guide id="11" pos="726">
          <p15:clr>
            <a:srgbClr val="A4A3A4"/>
          </p15:clr>
        </p15:guide>
        <p15:guide id="12" pos="875">
          <p15:clr>
            <a:srgbClr val="A4A3A4"/>
          </p15:clr>
        </p15:guide>
        <p15:guide id="13" pos="1260">
          <p15:clr>
            <a:srgbClr val="A4A3A4"/>
          </p15:clr>
        </p15:guide>
        <p15:guide id="14" pos="1410">
          <p15:clr>
            <a:srgbClr val="A4A3A4"/>
          </p15:clr>
        </p15:guide>
        <p15:guide id="15" pos="1796">
          <p15:clr>
            <a:srgbClr val="A4A3A4"/>
          </p15:clr>
        </p15:guide>
        <p15:guide id="16" pos="19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261"/>
        <p:guide pos="340"/>
        <p:guide orient="horz" pos="3028"/>
        <p:guide pos="5511"/>
        <p:guide orient="horz" pos="272"/>
        <p:guide orient="horz" pos="2971"/>
        <p:guide orient="horz" pos="930"/>
        <p:guide orient="horz" pos="1337"/>
        <p:guide orient="horz" pos="2086"/>
        <p:guide pos="2331"/>
        <p:guide pos="726"/>
        <p:guide pos="875"/>
        <p:guide pos="1260"/>
        <p:guide pos="1410"/>
        <p:guide pos="1796"/>
        <p:guide pos="19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516AA0-42D0-4E9A-904E-E056068D8ADE}" type="doc">
      <dgm:prSet loTypeId="urn:microsoft.com/office/officeart/2005/8/layout/pyramid2" loCatId="pyramid" qsTypeId="urn:microsoft.com/office/officeart/2005/8/quickstyle/3d2" qsCatId="3D" csTypeId="urn:microsoft.com/office/officeart/2005/8/colors/accent6_5" csCatId="accent6" phldr="1"/>
      <dgm:spPr/>
    </dgm:pt>
    <dgm:pt modelId="{3FF748B2-CC95-451B-8143-C5A03F1EB111}">
      <dgm:prSet phldrT="[Текст]"/>
      <dgm:spPr>
        <a:ln w="28575">
          <a:solidFill>
            <a:srgbClr val="92D050"/>
          </a:solidFill>
        </a:ln>
      </dgm:spPr>
      <dgm:t>
        <a:bodyPr/>
        <a:lstStyle/>
        <a:p>
          <a:r>
            <a:rPr lang="ru-RU" dirty="0"/>
            <a:t>Федеральный уровень</a:t>
          </a:r>
        </a:p>
      </dgm:t>
    </dgm:pt>
    <dgm:pt modelId="{F99DA536-E43B-4950-BA30-8CA9E427BA97}" type="parTrans" cxnId="{37DEBAA8-1957-44E0-95DB-E2FC8D891943}">
      <dgm:prSet/>
      <dgm:spPr/>
      <dgm:t>
        <a:bodyPr/>
        <a:lstStyle/>
        <a:p>
          <a:endParaRPr lang="ru-RU"/>
        </a:p>
      </dgm:t>
    </dgm:pt>
    <dgm:pt modelId="{674D32EE-29CD-44A6-957C-0715A8F487A7}" type="sibTrans" cxnId="{37DEBAA8-1957-44E0-95DB-E2FC8D891943}">
      <dgm:prSet/>
      <dgm:spPr/>
      <dgm:t>
        <a:bodyPr/>
        <a:lstStyle/>
        <a:p>
          <a:endParaRPr lang="ru-RU"/>
        </a:p>
      </dgm:t>
    </dgm:pt>
    <dgm:pt modelId="{B26F7618-C915-462A-BFAF-8F1E5C379A4B}">
      <dgm:prSet phldrT="[Текст]"/>
      <dgm:spPr>
        <a:ln w="28575">
          <a:solidFill>
            <a:srgbClr val="92D050"/>
          </a:solidFill>
        </a:ln>
      </dgm:spPr>
      <dgm:t>
        <a:bodyPr/>
        <a:lstStyle/>
        <a:p>
          <a:r>
            <a:rPr lang="ru-RU" dirty="0"/>
            <a:t>Региональный уровень</a:t>
          </a:r>
        </a:p>
      </dgm:t>
    </dgm:pt>
    <dgm:pt modelId="{F07A516F-C219-4A59-AB1C-9F9EC1B18B82}" type="parTrans" cxnId="{EBA86250-F7EF-4722-8D65-42F973FA4D18}">
      <dgm:prSet/>
      <dgm:spPr/>
      <dgm:t>
        <a:bodyPr/>
        <a:lstStyle/>
        <a:p>
          <a:endParaRPr lang="ru-RU"/>
        </a:p>
      </dgm:t>
    </dgm:pt>
    <dgm:pt modelId="{4A4D4BC3-FDE5-47A6-9F56-565CC7A1FFA0}" type="sibTrans" cxnId="{EBA86250-F7EF-4722-8D65-42F973FA4D18}">
      <dgm:prSet/>
      <dgm:spPr/>
      <dgm:t>
        <a:bodyPr/>
        <a:lstStyle/>
        <a:p>
          <a:endParaRPr lang="ru-RU"/>
        </a:p>
      </dgm:t>
    </dgm:pt>
    <dgm:pt modelId="{CCD4CE0A-9387-4751-B631-756FA8B3A1B1}">
      <dgm:prSet phldrT="[Текст]"/>
      <dgm:spPr>
        <a:ln w="28575">
          <a:solidFill>
            <a:srgbClr val="92D050"/>
          </a:solidFill>
        </a:ln>
      </dgm:spPr>
      <dgm:t>
        <a:bodyPr/>
        <a:lstStyle/>
        <a:p>
          <a:r>
            <a:rPr lang="ru-RU" dirty="0"/>
            <a:t>Уровень организации</a:t>
          </a:r>
        </a:p>
      </dgm:t>
    </dgm:pt>
    <dgm:pt modelId="{247F04F3-E4F3-4501-96E7-052FDA5D92EF}" type="parTrans" cxnId="{ED36D28C-0583-4DAF-A348-580FDDADAE86}">
      <dgm:prSet/>
      <dgm:spPr/>
      <dgm:t>
        <a:bodyPr/>
        <a:lstStyle/>
        <a:p>
          <a:endParaRPr lang="ru-RU"/>
        </a:p>
      </dgm:t>
    </dgm:pt>
    <dgm:pt modelId="{8DA91440-B118-49C5-B7A4-0D2DB838972C}" type="sibTrans" cxnId="{ED36D28C-0583-4DAF-A348-580FDDADAE86}">
      <dgm:prSet/>
      <dgm:spPr/>
      <dgm:t>
        <a:bodyPr/>
        <a:lstStyle/>
        <a:p>
          <a:endParaRPr lang="ru-RU"/>
        </a:p>
      </dgm:t>
    </dgm:pt>
    <dgm:pt modelId="{4E388B56-311A-46E5-9570-0E5542DBCD84}" type="pres">
      <dgm:prSet presAssocID="{F2516AA0-42D0-4E9A-904E-E056068D8ADE}" presName="compositeShape" presStyleCnt="0">
        <dgm:presLayoutVars>
          <dgm:dir/>
          <dgm:resizeHandles/>
        </dgm:presLayoutVars>
      </dgm:prSet>
      <dgm:spPr/>
    </dgm:pt>
    <dgm:pt modelId="{B5D2158A-EB40-4D24-8CC8-B2BFED5A76F0}" type="pres">
      <dgm:prSet presAssocID="{F2516AA0-42D0-4E9A-904E-E056068D8ADE}" presName="pyramid" presStyleLbl="node1" presStyleIdx="0" presStyleCnt="1" custScaleX="124718" custScaleY="100000" custLinFactNeighborX="-655" custLinFactNeighborY="1535"/>
      <dgm:spPr>
        <a:ln w="12700">
          <a:solidFill>
            <a:srgbClr val="92D050"/>
          </a:solidFill>
        </a:ln>
      </dgm:spPr>
    </dgm:pt>
    <dgm:pt modelId="{9EAEA455-5A6E-410E-B4B7-AC856197C3E4}" type="pres">
      <dgm:prSet presAssocID="{F2516AA0-42D0-4E9A-904E-E056068D8ADE}" presName="theList" presStyleCnt="0"/>
      <dgm:spPr/>
    </dgm:pt>
    <dgm:pt modelId="{500CF7D1-1636-4DEB-8CDC-2F7C02C42901}" type="pres">
      <dgm:prSet presAssocID="{3FF748B2-CC95-451B-8143-C5A03F1EB111}" presName="aNode" presStyleLbl="fgAcc1" presStyleIdx="0" presStyleCnt="3" custScaleX="113037" custLinFactY="-2598" custLinFactNeighborX="16657" custLinFactNeighborY="-100000">
        <dgm:presLayoutVars>
          <dgm:bulletEnabled val="1"/>
        </dgm:presLayoutVars>
      </dgm:prSet>
      <dgm:spPr/>
    </dgm:pt>
    <dgm:pt modelId="{A32BACF9-1EBF-4380-93A2-375886B886CF}" type="pres">
      <dgm:prSet presAssocID="{3FF748B2-CC95-451B-8143-C5A03F1EB111}" presName="aSpace" presStyleCnt="0"/>
      <dgm:spPr/>
    </dgm:pt>
    <dgm:pt modelId="{8AB727E3-2AAC-4333-BE67-DDCC2DBAF903}" type="pres">
      <dgm:prSet presAssocID="{B26F7618-C915-462A-BFAF-8F1E5C379A4B}" presName="aNode" presStyleLbl="fgAcc1" presStyleIdx="1" presStyleCnt="3" custLinFactNeighborX="41413" custLinFactNeighborY="-44003">
        <dgm:presLayoutVars>
          <dgm:bulletEnabled val="1"/>
        </dgm:presLayoutVars>
      </dgm:prSet>
      <dgm:spPr/>
    </dgm:pt>
    <dgm:pt modelId="{29539D37-E751-4F81-B040-B9AF8800B9C2}" type="pres">
      <dgm:prSet presAssocID="{B26F7618-C915-462A-BFAF-8F1E5C379A4B}" presName="aSpace" presStyleCnt="0"/>
      <dgm:spPr/>
    </dgm:pt>
    <dgm:pt modelId="{F9F5084D-E7E2-4934-B9CC-4E50C1F41F90}" type="pres">
      <dgm:prSet presAssocID="{CCD4CE0A-9387-4751-B631-756FA8B3A1B1}" presName="aNode" presStyleLbl="fgAcc1" presStyleIdx="2" presStyleCnt="3" custLinFactY="3577" custLinFactNeighborX="59480" custLinFactNeighborY="100000">
        <dgm:presLayoutVars>
          <dgm:bulletEnabled val="1"/>
        </dgm:presLayoutVars>
      </dgm:prSet>
      <dgm:spPr/>
    </dgm:pt>
    <dgm:pt modelId="{F6B3FF7C-F002-44B1-841D-E05154B2885F}" type="pres">
      <dgm:prSet presAssocID="{CCD4CE0A-9387-4751-B631-756FA8B3A1B1}" presName="aSpace" presStyleCnt="0"/>
      <dgm:spPr/>
    </dgm:pt>
  </dgm:ptLst>
  <dgm:cxnLst>
    <dgm:cxn modelId="{BAC2D72B-9236-4C55-AE1D-33B856F75230}" type="presOf" srcId="{CCD4CE0A-9387-4751-B631-756FA8B3A1B1}" destId="{F9F5084D-E7E2-4934-B9CC-4E50C1F41F90}" srcOrd="0" destOrd="0" presId="urn:microsoft.com/office/officeart/2005/8/layout/pyramid2"/>
    <dgm:cxn modelId="{EFD7AB33-D757-4CAA-8664-31C1C70B4255}" type="presOf" srcId="{3FF748B2-CC95-451B-8143-C5A03F1EB111}" destId="{500CF7D1-1636-4DEB-8CDC-2F7C02C42901}" srcOrd="0" destOrd="0" presId="urn:microsoft.com/office/officeart/2005/8/layout/pyramid2"/>
    <dgm:cxn modelId="{EBA86250-F7EF-4722-8D65-42F973FA4D18}" srcId="{F2516AA0-42D0-4E9A-904E-E056068D8ADE}" destId="{B26F7618-C915-462A-BFAF-8F1E5C379A4B}" srcOrd="1" destOrd="0" parTransId="{F07A516F-C219-4A59-AB1C-9F9EC1B18B82}" sibTransId="{4A4D4BC3-FDE5-47A6-9F56-565CC7A1FFA0}"/>
    <dgm:cxn modelId="{ED36D28C-0583-4DAF-A348-580FDDADAE86}" srcId="{F2516AA0-42D0-4E9A-904E-E056068D8ADE}" destId="{CCD4CE0A-9387-4751-B631-756FA8B3A1B1}" srcOrd="2" destOrd="0" parTransId="{247F04F3-E4F3-4501-96E7-052FDA5D92EF}" sibTransId="{8DA91440-B118-49C5-B7A4-0D2DB838972C}"/>
    <dgm:cxn modelId="{37DEBAA8-1957-44E0-95DB-E2FC8D891943}" srcId="{F2516AA0-42D0-4E9A-904E-E056068D8ADE}" destId="{3FF748B2-CC95-451B-8143-C5A03F1EB111}" srcOrd="0" destOrd="0" parTransId="{F99DA536-E43B-4950-BA30-8CA9E427BA97}" sibTransId="{674D32EE-29CD-44A6-957C-0715A8F487A7}"/>
    <dgm:cxn modelId="{D601EFBD-33F1-4C47-9149-2342DE5FE77E}" type="presOf" srcId="{B26F7618-C915-462A-BFAF-8F1E5C379A4B}" destId="{8AB727E3-2AAC-4333-BE67-DDCC2DBAF903}" srcOrd="0" destOrd="0" presId="urn:microsoft.com/office/officeart/2005/8/layout/pyramid2"/>
    <dgm:cxn modelId="{DECE04FB-B69A-400B-8240-6D3E8E4B3DEB}" type="presOf" srcId="{F2516AA0-42D0-4E9A-904E-E056068D8ADE}" destId="{4E388B56-311A-46E5-9570-0E5542DBCD84}" srcOrd="0" destOrd="0" presId="urn:microsoft.com/office/officeart/2005/8/layout/pyramid2"/>
    <dgm:cxn modelId="{85D7DDC5-D1BB-4024-A075-826685CC510D}" type="presParOf" srcId="{4E388B56-311A-46E5-9570-0E5542DBCD84}" destId="{B5D2158A-EB40-4D24-8CC8-B2BFED5A76F0}" srcOrd="0" destOrd="0" presId="urn:microsoft.com/office/officeart/2005/8/layout/pyramid2"/>
    <dgm:cxn modelId="{1AEB3816-C806-48D5-9B6C-69F3DEDFE15F}" type="presParOf" srcId="{4E388B56-311A-46E5-9570-0E5542DBCD84}" destId="{9EAEA455-5A6E-410E-B4B7-AC856197C3E4}" srcOrd="1" destOrd="0" presId="urn:microsoft.com/office/officeart/2005/8/layout/pyramid2"/>
    <dgm:cxn modelId="{8828A5A9-2136-4CC2-952A-5F756402CAB2}" type="presParOf" srcId="{9EAEA455-5A6E-410E-B4B7-AC856197C3E4}" destId="{500CF7D1-1636-4DEB-8CDC-2F7C02C42901}" srcOrd="0" destOrd="0" presId="urn:microsoft.com/office/officeart/2005/8/layout/pyramid2"/>
    <dgm:cxn modelId="{D327479D-CD0D-441B-BB4B-B6013E7EFEC6}" type="presParOf" srcId="{9EAEA455-5A6E-410E-B4B7-AC856197C3E4}" destId="{A32BACF9-1EBF-4380-93A2-375886B886CF}" srcOrd="1" destOrd="0" presId="urn:microsoft.com/office/officeart/2005/8/layout/pyramid2"/>
    <dgm:cxn modelId="{72ADEDA5-5C9B-46CA-8CBF-32C3FCD0B88D}" type="presParOf" srcId="{9EAEA455-5A6E-410E-B4B7-AC856197C3E4}" destId="{8AB727E3-2AAC-4333-BE67-DDCC2DBAF903}" srcOrd="2" destOrd="0" presId="urn:microsoft.com/office/officeart/2005/8/layout/pyramid2"/>
    <dgm:cxn modelId="{E5047B8C-B39D-4A02-9937-AD18D790BC32}" type="presParOf" srcId="{9EAEA455-5A6E-410E-B4B7-AC856197C3E4}" destId="{29539D37-E751-4F81-B040-B9AF8800B9C2}" srcOrd="3" destOrd="0" presId="urn:microsoft.com/office/officeart/2005/8/layout/pyramid2"/>
    <dgm:cxn modelId="{5DB017E1-4926-4348-A7EB-6693F7CE4427}" type="presParOf" srcId="{9EAEA455-5A6E-410E-B4B7-AC856197C3E4}" destId="{F9F5084D-E7E2-4934-B9CC-4E50C1F41F90}" srcOrd="4" destOrd="0" presId="urn:microsoft.com/office/officeart/2005/8/layout/pyramid2"/>
    <dgm:cxn modelId="{D189C39D-ED3C-4FC5-9D6F-ACD1CD3951BE}" type="presParOf" srcId="{9EAEA455-5A6E-410E-B4B7-AC856197C3E4}" destId="{F6B3FF7C-F002-44B1-841D-E05154B2885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280DA5-9F17-4FCA-9511-F8A4728E39E4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E62CAED-1646-4D06-BE11-E7DA42B425A1}">
      <dgm:prSet phldrT="[Текст]" custT="1"/>
      <dgm:spPr/>
      <dgm:t>
        <a:bodyPr/>
        <a:lstStyle/>
        <a:p>
          <a:r>
            <a: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Проблема:</a:t>
          </a:r>
        </a:p>
        <a:p>
          <a:r>
            <a:rPr lang="ru-RU" sz="1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Временные затраты на проверку форм бюджетной отчетности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BC3130-CE4E-4ED3-8B58-3609CCB58BAB}" type="parTrans" cxnId="{9748ED5A-0352-47BE-9F75-DEB5118D0268}">
      <dgm:prSet/>
      <dgm:spPr/>
      <dgm:t>
        <a:bodyPr/>
        <a:lstStyle/>
        <a:p>
          <a:endParaRPr lang="ru-RU"/>
        </a:p>
      </dgm:t>
    </dgm:pt>
    <dgm:pt modelId="{B01CA08B-9A0E-4F35-A2FC-D12FADC94DC1}" type="sibTrans" cxnId="{9748ED5A-0352-47BE-9F75-DEB5118D0268}">
      <dgm:prSet/>
      <dgm:spPr/>
      <dgm:t>
        <a:bodyPr/>
        <a:lstStyle/>
        <a:p>
          <a:endParaRPr lang="ru-RU"/>
        </a:p>
      </dgm:t>
    </dgm:pt>
    <dgm:pt modelId="{9E240D86-7376-446F-A4E5-642893250E50}">
      <dgm:prSet phldrT="[Текст]"/>
      <dgm:spPr>
        <a:solidFill>
          <a:schemeClr val="accent6"/>
        </a:solidFill>
      </dgm:spPr>
      <dgm:t>
        <a:bodyPr/>
        <a:lstStyle/>
        <a:p>
          <a:endParaRPr lang="ru-RU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Решение:</a:t>
          </a:r>
        </a:p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блокирующего </a:t>
          </a:r>
          <a:r>
            <a:rPr lang="ru-RU" b="0" i="0" u="none" strike="noStrike" dirty="0" err="1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внутридокументального</a:t>
          </a:r>
          <a:r>
            <a:rPr lang="ru-RU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 контроля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E15274-872B-4CEF-8C5A-C6908326C63A}" type="parTrans" cxnId="{8D098B25-A67D-4C10-B80A-37160BAABC8E}">
      <dgm:prSet/>
      <dgm:spPr/>
      <dgm:t>
        <a:bodyPr/>
        <a:lstStyle/>
        <a:p>
          <a:endParaRPr lang="ru-RU"/>
        </a:p>
      </dgm:t>
    </dgm:pt>
    <dgm:pt modelId="{A44A978B-8A7B-46D9-B6BE-A8ED009D55ED}" type="sibTrans" cxnId="{8D098B25-A67D-4C10-B80A-37160BAABC8E}">
      <dgm:prSet/>
      <dgm:spPr/>
      <dgm:t>
        <a:bodyPr/>
        <a:lstStyle/>
        <a:p>
          <a:endParaRPr lang="ru-RU"/>
        </a:p>
      </dgm:t>
    </dgm:pt>
    <dgm:pt modelId="{4A8F5043-91E5-40DF-9F7F-439BF8AA6994}" type="pres">
      <dgm:prSet presAssocID="{67280DA5-9F17-4FCA-9511-F8A4728E39E4}" presName="Name0" presStyleCnt="0">
        <dgm:presLayoutVars>
          <dgm:dir/>
          <dgm:animOne val="branch"/>
          <dgm:animLvl val="lvl"/>
        </dgm:presLayoutVars>
      </dgm:prSet>
      <dgm:spPr/>
    </dgm:pt>
    <dgm:pt modelId="{99382B4E-3E36-494A-B01F-B82A99303A2B}" type="pres">
      <dgm:prSet presAssocID="{7E62CAED-1646-4D06-BE11-E7DA42B425A1}" presName="chaos" presStyleCnt="0"/>
      <dgm:spPr/>
    </dgm:pt>
    <dgm:pt modelId="{092ED6DF-EF12-4786-9F64-4A39B4519539}" type="pres">
      <dgm:prSet presAssocID="{7E62CAED-1646-4D06-BE11-E7DA42B425A1}" presName="parTx1" presStyleLbl="revTx" presStyleIdx="0" presStyleCnt="1" custScaleX="104524" custScaleY="156639" custLinFactNeighborX="-795" custLinFactNeighborY="11264"/>
      <dgm:spPr/>
    </dgm:pt>
    <dgm:pt modelId="{F276919D-19C1-4305-A7BE-656404524973}" type="pres">
      <dgm:prSet presAssocID="{7E62CAED-1646-4D06-BE11-E7DA42B425A1}" presName="c1" presStyleLbl="node1" presStyleIdx="0" presStyleCnt="19"/>
      <dgm:spPr>
        <a:solidFill>
          <a:srgbClr val="FF0000"/>
        </a:solidFill>
      </dgm:spPr>
    </dgm:pt>
    <dgm:pt modelId="{24F435A3-C188-4184-89F9-DD876E2FA670}" type="pres">
      <dgm:prSet presAssocID="{7E62CAED-1646-4D06-BE11-E7DA42B425A1}" presName="c2" presStyleLbl="node1" presStyleIdx="1" presStyleCnt="19"/>
      <dgm:spPr>
        <a:solidFill>
          <a:srgbClr val="FF0000"/>
        </a:solidFill>
      </dgm:spPr>
    </dgm:pt>
    <dgm:pt modelId="{2983AF94-3E8B-4D84-8D54-5D27490B8A98}" type="pres">
      <dgm:prSet presAssocID="{7E62CAED-1646-4D06-BE11-E7DA42B425A1}" presName="c3" presStyleLbl="node1" presStyleIdx="2" presStyleCnt="19"/>
      <dgm:spPr>
        <a:solidFill>
          <a:srgbClr val="FF0000"/>
        </a:solidFill>
      </dgm:spPr>
    </dgm:pt>
    <dgm:pt modelId="{C5209632-4803-436F-B201-45D1B2ED8857}" type="pres">
      <dgm:prSet presAssocID="{7E62CAED-1646-4D06-BE11-E7DA42B425A1}" presName="c4" presStyleLbl="node1" presStyleIdx="3" presStyleCnt="19"/>
      <dgm:spPr>
        <a:solidFill>
          <a:srgbClr val="FF0000"/>
        </a:solidFill>
      </dgm:spPr>
    </dgm:pt>
    <dgm:pt modelId="{C6E04794-1498-43A5-9340-30E553919987}" type="pres">
      <dgm:prSet presAssocID="{7E62CAED-1646-4D06-BE11-E7DA42B425A1}" presName="c5" presStyleLbl="node1" presStyleIdx="4" presStyleCnt="19" custLinFactNeighborX="13333" custLinFactNeighborY="19999"/>
      <dgm:spPr>
        <a:solidFill>
          <a:srgbClr val="FF0000"/>
        </a:solidFill>
      </dgm:spPr>
    </dgm:pt>
    <dgm:pt modelId="{C61F1D43-35EA-448B-BB4D-677B18A3C5DD}" type="pres">
      <dgm:prSet presAssocID="{7E62CAED-1646-4D06-BE11-E7DA42B425A1}" presName="c6" presStyleLbl="node1" presStyleIdx="5" presStyleCnt="19"/>
      <dgm:spPr>
        <a:solidFill>
          <a:srgbClr val="FF0000"/>
        </a:solidFill>
      </dgm:spPr>
    </dgm:pt>
    <dgm:pt modelId="{33899CA9-2FC6-4672-A994-2C80119F3409}" type="pres">
      <dgm:prSet presAssocID="{7E62CAED-1646-4D06-BE11-E7DA42B425A1}" presName="c7" presStyleLbl="node1" presStyleIdx="6" presStyleCnt="19"/>
      <dgm:spPr>
        <a:solidFill>
          <a:schemeClr val="accent2">
            <a:lumMod val="60000"/>
            <a:lumOff val="40000"/>
          </a:schemeClr>
        </a:solidFill>
      </dgm:spPr>
    </dgm:pt>
    <dgm:pt modelId="{CEBE5D30-749B-470E-89B1-72395A44F7D5}" type="pres">
      <dgm:prSet presAssocID="{7E62CAED-1646-4D06-BE11-E7DA42B425A1}" presName="c8" presStyleLbl="node1" presStyleIdx="7" presStyleCnt="19"/>
      <dgm:spPr>
        <a:solidFill>
          <a:schemeClr val="accent2">
            <a:lumMod val="60000"/>
            <a:lumOff val="40000"/>
          </a:schemeClr>
        </a:solidFill>
      </dgm:spPr>
    </dgm:pt>
    <dgm:pt modelId="{577F68C9-D86E-4DAD-AF46-55A3284A985C}" type="pres">
      <dgm:prSet presAssocID="{7E62CAED-1646-4D06-BE11-E7DA42B425A1}" presName="c9" presStyleLbl="node1" presStyleIdx="8" presStyleCnt="19"/>
      <dgm:spPr>
        <a:solidFill>
          <a:schemeClr val="accent2">
            <a:lumMod val="60000"/>
            <a:lumOff val="40000"/>
          </a:schemeClr>
        </a:solidFill>
      </dgm:spPr>
    </dgm:pt>
    <dgm:pt modelId="{3C2426DB-404D-4E77-BE13-29C12C12B52B}" type="pres">
      <dgm:prSet presAssocID="{7E62CAED-1646-4D06-BE11-E7DA42B425A1}" presName="c10" presStyleLbl="node1" presStyleIdx="9" presStyleCnt="19" custLinFactNeighborX="-2592" custLinFactNeighborY="-16851"/>
      <dgm:spPr>
        <a:solidFill>
          <a:srgbClr val="FF0000"/>
        </a:solidFill>
      </dgm:spPr>
    </dgm:pt>
    <dgm:pt modelId="{46382C02-3318-4758-9FEB-A9CCE522338A}" type="pres">
      <dgm:prSet presAssocID="{7E62CAED-1646-4D06-BE11-E7DA42B425A1}" presName="c11" presStyleLbl="node1" presStyleIdx="10" presStyleCnt="19"/>
      <dgm:spPr>
        <a:solidFill>
          <a:srgbClr val="FF0000"/>
        </a:solidFill>
      </dgm:spPr>
    </dgm:pt>
    <dgm:pt modelId="{1C63DD7C-647F-4A43-BDE5-75DA91A08573}" type="pres">
      <dgm:prSet presAssocID="{7E62CAED-1646-4D06-BE11-E7DA42B425A1}" presName="c12" presStyleLbl="node1" presStyleIdx="11" presStyleCnt="19"/>
      <dgm:spPr>
        <a:solidFill>
          <a:srgbClr val="FF0000"/>
        </a:solidFill>
      </dgm:spPr>
    </dgm:pt>
    <dgm:pt modelId="{2764A37F-F84B-41D8-99F1-F9F9A914E9EB}" type="pres">
      <dgm:prSet presAssocID="{7E62CAED-1646-4D06-BE11-E7DA42B425A1}" presName="c13" presStyleLbl="node1" presStyleIdx="12" presStyleCnt="19"/>
      <dgm:spPr>
        <a:solidFill>
          <a:srgbClr val="FF0000"/>
        </a:solidFill>
      </dgm:spPr>
    </dgm:pt>
    <dgm:pt modelId="{C8802138-5A1E-42D0-99B8-72457E332C14}" type="pres">
      <dgm:prSet presAssocID="{7E62CAED-1646-4D06-BE11-E7DA42B425A1}" presName="c14" presStyleLbl="node1" presStyleIdx="13" presStyleCnt="19"/>
      <dgm:spPr>
        <a:solidFill>
          <a:srgbClr val="FF0000"/>
        </a:solidFill>
      </dgm:spPr>
    </dgm:pt>
    <dgm:pt modelId="{AC88DE9D-C212-4786-9E86-6A8EC9BD9002}" type="pres">
      <dgm:prSet presAssocID="{7E62CAED-1646-4D06-BE11-E7DA42B425A1}" presName="c15" presStyleLbl="node1" presStyleIdx="14" presStyleCnt="19"/>
      <dgm:spPr>
        <a:solidFill>
          <a:srgbClr val="FF0000"/>
        </a:solidFill>
      </dgm:spPr>
    </dgm:pt>
    <dgm:pt modelId="{2407CCAA-4051-4040-8EC0-12C46B559F69}" type="pres">
      <dgm:prSet presAssocID="{7E62CAED-1646-4D06-BE11-E7DA42B425A1}" presName="c16" presStyleLbl="node1" presStyleIdx="15" presStyleCnt="19"/>
      <dgm:spPr>
        <a:solidFill>
          <a:srgbClr val="FF0000"/>
        </a:solidFill>
      </dgm:spPr>
    </dgm:pt>
    <dgm:pt modelId="{C820CD4E-1B90-4CD3-9C07-8DB16C8C4073}" type="pres">
      <dgm:prSet presAssocID="{7E62CAED-1646-4D06-BE11-E7DA42B425A1}" presName="c17" presStyleLbl="node1" presStyleIdx="16" presStyleCnt="19"/>
      <dgm:spPr>
        <a:xfrm>
          <a:off x="2374325" y="3441192"/>
          <a:ext cx="587538" cy="587538"/>
        </a:xfrm>
        <a:prstGeom prst="ellipse">
          <a:avLst/>
        </a:prstGeom>
        <a:solidFill>
          <a:srgbClr val="ED7D31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</dgm:pt>
    <dgm:pt modelId="{4299C061-F3D1-46F2-A56F-B12D6062BA96}" type="pres">
      <dgm:prSet presAssocID="{7E62CAED-1646-4D06-BE11-E7DA42B425A1}" presName="c18" presStyleLbl="node1" presStyleIdx="17" presStyleCnt="19"/>
      <dgm:spPr>
        <a:solidFill>
          <a:schemeClr val="accent2">
            <a:lumMod val="60000"/>
            <a:lumOff val="40000"/>
          </a:schemeClr>
        </a:solidFill>
      </dgm:spPr>
    </dgm:pt>
    <dgm:pt modelId="{9776BB93-5608-4780-ADDA-90C1BCB6274F}" type="pres">
      <dgm:prSet presAssocID="{B01CA08B-9A0E-4F35-A2FC-D12FADC94DC1}" presName="chevronComposite1" presStyleCnt="0"/>
      <dgm:spPr/>
    </dgm:pt>
    <dgm:pt modelId="{D3B226DB-3D7C-4BA8-90B7-CC25D4A9ECDE}" type="pres">
      <dgm:prSet presAssocID="{B01CA08B-9A0E-4F35-A2FC-D12FADC94DC1}" presName="chevron1" presStyleLbl="sibTrans2D1" presStyleIdx="0" presStyleCnt="2"/>
      <dgm:spPr>
        <a:solidFill>
          <a:schemeClr val="accent2">
            <a:lumMod val="60000"/>
            <a:lumOff val="40000"/>
          </a:schemeClr>
        </a:solidFill>
      </dgm:spPr>
    </dgm:pt>
    <dgm:pt modelId="{A6B5BDC0-EAA4-4C37-8B3D-339B7D988E11}" type="pres">
      <dgm:prSet presAssocID="{B01CA08B-9A0E-4F35-A2FC-D12FADC94DC1}" presName="spChevron1" presStyleCnt="0"/>
      <dgm:spPr/>
    </dgm:pt>
    <dgm:pt modelId="{07784FF4-E1DF-4B91-A56A-108B7900E369}" type="pres">
      <dgm:prSet presAssocID="{B01CA08B-9A0E-4F35-A2FC-D12FADC94DC1}" presName="overlap" presStyleCnt="0"/>
      <dgm:spPr/>
    </dgm:pt>
    <dgm:pt modelId="{5C3B5C7C-D0F2-4467-AE4B-1A62BA09E4F0}" type="pres">
      <dgm:prSet presAssocID="{B01CA08B-9A0E-4F35-A2FC-D12FADC94DC1}" presName="chevronComposite2" presStyleCnt="0"/>
      <dgm:spPr/>
    </dgm:pt>
    <dgm:pt modelId="{C9933DA9-A9EA-4C3C-A774-1B7690180BCF}" type="pres">
      <dgm:prSet presAssocID="{B01CA08B-9A0E-4F35-A2FC-D12FADC94DC1}" presName="chevron2" presStyleLbl="sibTrans2D1" presStyleIdx="1" presStyleCnt="2" custLinFactNeighborX="-13075"/>
      <dgm:spPr>
        <a:solidFill>
          <a:schemeClr val="accent6">
            <a:lumMod val="60000"/>
            <a:lumOff val="40000"/>
          </a:schemeClr>
        </a:solidFill>
      </dgm:spPr>
    </dgm:pt>
    <dgm:pt modelId="{207D8A2A-B830-4771-8EF6-109911E12E93}" type="pres">
      <dgm:prSet presAssocID="{B01CA08B-9A0E-4F35-A2FC-D12FADC94DC1}" presName="spChevron2" presStyleCnt="0"/>
      <dgm:spPr/>
    </dgm:pt>
    <dgm:pt modelId="{9CA8AF4F-4591-482F-919B-2A73C9C75AC0}" type="pres">
      <dgm:prSet presAssocID="{9E240D86-7376-446F-A4E5-642893250E50}" presName="last" presStyleCnt="0"/>
      <dgm:spPr/>
    </dgm:pt>
    <dgm:pt modelId="{B8FE9937-8C11-4D3C-9D45-A054A6F9C063}" type="pres">
      <dgm:prSet presAssocID="{9E240D86-7376-446F-A4E5-642893250E50}" presName="circleTx" presStyleLbl="node1" presStyleIdx="18" presStyleCnt="19" custScaleX="114651" custScaleY="104476" custLinFactNeighborX="-382" custLinFactNeighborY="-4476"/>
      <dgm:spPr/>
    </dgm:pt>
    <dgm:pt modelId="{A7C2E2C5-D14B-48AB-9F26-66998E0531CA}" type="pres">
      <dgm:prSet presAssocID="{9E240D86-7376-446F-A4E5-642893250E50}" presName="spN" presStyleCnt="0"/>
      <dgm:spPr/>
    </dgm:pt>
  </dgm:ptLst>
  <dgm:cxnLst>
    <dgm:cxn modelId="{8D098B25-A67D-4C10-B80A-37160BAABC8E}" srcId="{67280DA5-9F17-4FCA-9511-F8A4728E39E4}" destId="{9E240D86-7376-446F-A4E5-642893250E50}" srcOrd="1" destOrd="0" parTransId="{9EE15274-872B-4CEF-8C5A-C6908326C63A}" sibTransId="{A44A978B-8A7B-46D9-B6BE-A8ED009D55ED}"/>
    <dgm:cxn modelId="{F0ABC142-777A-482E-827B-21E2B19520CD}" type="presOf" srcId="{67280DA5-9F17-4FCA-9511-F8A4728E39E4}" destId="{4A8F5043-91E5-40DF-9F7F-439BF8AA6994}" srcOrd="0" destOrd="0" presId="urn:microsoft.com/office/officeart/2009/3/layout/RandomtoResultProcess"/>
    <dgm:cxn modelId="{9748ED5A-0352-47BE-9F75-DEB5118D0268}" srcId="{67280DA5-9F17-4FCA-9511-F8A4728E39E4}" destId="{7E62CAED-1646-4D06-BE11-E7DA42B425A1}" srcOrd="0" destOrd="0" parTransId="{3CBC3130-CE4E-4ED3-8B58-3609CCB58BAB}" sibTransId="{B01CA08B-9A0E-4F35-A2FC-D12FADC94DC1}"/>
    <dgm:cxn modelId="{4B7DECD1-5B69-43F8-9DFD-7873C8965647}" type="presOf" srcId="{7E62CAED-1646-4D06-BE11-E7DA42B425A1}" destId="{092ED6DF-EF12-4786-9F64-4A39B4519539}" srcOrd="0" destOrd="0" presId="urn:microsoft.com/office/officeart/2009/3/layout/RandomtoResultProcess"/>
    <dgm:cxn modelId="{B21D14ED-F9AF-45A4-8476-88381909830C}" type="presOf" srcId="{9E240D86-7376-446F-A4E5-642893250E50}" destId="{B8FE9937-8C11-4D3C-9D45-A054A6F9C063}" srcOrd="0" destOrd="0" presId="urn:microsoft.com/office/officeart/2009/3/layout/RandomtoResultProcess"/>
    <dgm:cxn modelId="{AE05BBC2-E5EC-4AC1-8DB2-4A6A0EFFC5A3}" type="presParOf" srcId="{4A8F5043-91E5-40DF-9F7F-439BF8AA6994}" destId="{99382B4E-3E36-494A-B01F-B82A99303A2B}" srcOrd="0" destOrd="0" presId="urn:microsoft.com/office/officeart/2009/3/layout/RandomtoResultProcess"/>
    <dgm:cxn modelId="{9F74E3DB-A3E8-4C41-AEB7-E8DDA6BB14D7}" type="presParOf" srcId="{99382B4E-3E36-494A-B01F-B82A99303A2B}" destId="{092ED6DF-EF12-4786-9F64-4A39B4519539}" srcOrd="0" destOrd="0" presId="urn:microsoft.com/office/officeart/2009/3/layout/RandomtoResultProcess"/>
    <dgm:cxn modelId="{3A1CEBE7-8A28-4F6F-B371-494939E78169}" type="presParOf" srcId="{99382B4E-3E36-494A-B01F-B82A99303A2B}" destId="{F276919D-19C1-4305-A7BE-656404524973}" srcOrd="1" destOrd="0" presId="urn:microsoft.com/office/officeart/2009/3/layout/RandomtoResultProcess"/>
    <dgm:cxn modelId="{8372C0D9-6A6B-4EF9-A12B-83A3F3D1B7B4}" type="presParOf" srcId="{99382B4E-3E36-494A-B01F-B82A99303A2B}" destId="{24F435A3-C188-4184-89F9-DD876E2FA670}" srcOrd="2" destOrd="0" presId="urn:microsoft.com/office/officeart/2009/3/layout/RandomtoResultProcess"/>
    <dgm:cxn modelId="{62D02BC2-5A20-421C-B9ED-7ED38639878D}" type="presParOf" srcId="{99382B4E-3E36-494A-B01F-B82A99303A2B}" destId="{2983AF94-3E8B-4D84-8D54-5D27490B8A98}" srcOrd="3" destOrd="0" presId="urn:microsoft.com/office/officeart/2009/3/layout/RandomtoResultProcess"/>
    <dgm:cxn modelId="{DC1B74DA-554B-4648-B2D9-9C0EA5BF8063}" type="presParOf" srcId="{99382B4E-3E36-494A-B01F-B82A99303A2B}" destId="{C5209632-4803-436F-B201-45D1B2ED8857}" srcOrd="4" destOrd="0" presId="urn:microsoft.com/office/officeart/2009/3/layout/RandomtoResultProcess"/>
    <dgm:cxn modelId="{06B946A6-EDF3-4EC1-9C3C-821F162CD804}" type="presParOf" srcId="{99382B4E-3E36-494A-B01F-B82A99303A2B}" destId="{C6E04794-1498-43A5-9340-30E553919987}" srcOrd="5" destOrd="0" presId="urn:microsoft.com/office/officeart/2009/3/layout/RandomtoResultProcess"/>
    <dgm:cxn modelId="{D19BA8CB-A62D-4635-A1CE-5D0B3ABEF3BF}" type="presParOf" srcId="{99382B4E-3E36-494A-B01F-B82A99303A2B}" destId="{C61F1D43-35EA-448B-BB4D-677B18A3C5DD}" srcOrd="6" destOrd="0" presId="urn:microsoft.com/office/officeart/2009/3/layout/RandomtoResultProcess"/>
    <dgm:cxn modelId="{D2CC818C-C5E2-44FF-83D1-49F8E309045A}" type="presParOf" srcId="{99382B4E-3E36-494A-B01F-B82A99303A2B}" destId="{33899CA9-2FC6-4672-A994-2C80119F3409}" srcOrd="7" destOrd="0" presId="urn:microsoft.com/office/officeart/2009/3/layout/RandomtoResultProcess"/>
    <dgm:cxn modelId="{69261CDF-AD36-4A99-A592-7DA95C43AB0B}" type="presParOf" srcId="{99382B4E-3E36-494A-B01F-B82A99303A2B}" destId="{CEBE5D30-749B-470E-89B1-72395A44F7D5}" srcOrd="8" destOrd="0" presId="urn:microsoft.com/office/officeart/2009/3/layout/RandomtoResultProcess"/>
    <dgm:cxn modelId="{54C19465-E269-4F8C-A58E-650A33BB0E22}" type="presParOf" srcId="{99382B4E-3E36-494A-B01F-B82A99303A2B}" destId="{577F68C9-D86E-4DAD-AF46-55A3284A985C}" srcOrd="9" destOrd="0" presId="urn:microsoft.com/office/officeart/2009/3/layout/RandomtoResultProcess"/>
    <dgm:cxn modelId="{00CB5EC9-04CB-4B25-B02E-F12D5013CC6C}" type="presParOf" srcId="{99382B4E-3E36-494A-B01F-B82A99303A2B}" destId="{3C2426DB-404D-4E77-BE13-29C12C12B52B}" srcOrd="10" destOrd="0" presId="urn:microsoft.com/office/officeart/2009/3/layout/RandomtoResultProcess"/>
    <dgm:cxn modelId="{A3ED3EFE-119E-4C7B-8D79-5DA555FE2C5D}" type="presParOf" srcId="{99382B4E-3E36-494A-B01F-B82A99303A2B}" destId="{46382C02-3318-4758-9FEB-A9CCE522338A}" srcOrd="11" destOrd="0" presId="urn:microsoft.com/office/officeart/2009/3/layout/RandomtoResultProcess"/>
    <dgm:cxn modelId="{685A04C3-BF3D-4237-9B4D-612D014F59EA}" type="presParOf" srcId="{99382B4E-3E36-494A-B01F-B82A99303A2B}" destId="{1C63DD7C-647F-4A43-BDE5-75DA91A08573}" srcOrd="12" destOrd="0" presId="urn:microsoft.com/office/officeart/2009/3/layout/RandomtoResultProcess"/>
    <dgm:cxn modelId="{80EECEF6-198E-44DA-BBDF-FD1FB62FD35C}" type="presParOf" srcId="{99382B4E-3E36-494A-B01F-B82A99303A2B}" destId="{2764A37F-F84B-41D8-99F1-F9F9A914E9EB}" srcOrd="13" destOrd="0" presId="urn:microsoft.com/office/officeart/2009/3/layout/RandomtoResultProcess"/>
    <dgm:cxn modelId="{FE39875C-8238-4B43-8D4A-A969EA5481FC}" type="presParOf" srcId="{99382B4E-3E36-494A-B01F-B82A99303A2B}" destId="{C8802138-5A1E-42D0-99B8-72457E332C14}" srcOrd="14" destOrd="0" presId="urn:microsoft.com/office/officeart/2009/3/layout/RandomtoResultProcess"/>
    <dgm:cxn modelId="{5B9D0B0A-969D-435C-8D9D-5E1E116E74F4}" type="presParOf" srcId="{99382B4E-3E36-494A-B01F-B82A99303A2B}" destId="{AC88DE9D-C212-4786-9E86-6A8EC9BD9002}" srcOrd="15" destOrd="0" presId="urn:microsoft.com/office/officeart/2009/3/layout/RandomtoResultProcess"/>
    <dgm:cxn modelId="{EA9D0F4A-8DA5-4B0F-A485-ABFA8879F528}" type="presParOf" srcId="{99382B4E-3E36-494A-B01F-B82A99303A2B}" destId="{2407CCAA-4051-4040-8EC0-12C46B559F69}" srcOrd="16" destOrd="0" presId="urn:microsoft.com/office/officeart/2009/3/layout/RandomtoResultProcess"/>
    <dgm:cxn modelId="{4418D1ED-F997-41DB-B3F9-8B7F05C0BADB}" type="presParOf" srcId="{99382B4E-3E36-494A-B01F-B82A99303A2B}" destId="{C820CD4E-1B90-4CD3-9C07-8DB16C8C4073}" srcOrd="17" destOrd="0" presId="urn:microsoft.com/office/officeart/2009/3/layout/RandomtoResultProcess"/>
    <dgm:cxn modelId="{96DE2DF1-1C97-4693-B551-B53343C69E33}" type="presParOf" srcId="{99382B4E-3E36-494A-B01F-B82A99303A2B}" destId="{4299C061-F3D1-46F2-A56F-B12D6062BA96}" srcOrd="18" destOrd="0" presId="urn:microsoft.com/office/officeart/2009/3/layout/RandomtoResultProcess"/>
    <dgm:cxn modelId="{A5FD34EF-3143-44F7-9A6C-C3D5651F6EDC}" type="presParOf" srcId="{4A8F5043-91E5-40DF-9F7F-439BF8AA6994}" destId="{9776BB93-5608-4780-ADDA-90C1BCB6274F}" srcOrd="1" destOrd="0" presId="urn:microsoft.com/office/officeart/2009/3/layout/RandomtoResultProcess"/>
    <dgm:cxn modelId="{DA82F31C-5FE0-4A0E-9EA6-87E0BDE2CE86}" type="presParOf" srcId="{9776BB93-5608-4780-ADDA-90C1BCB6274F}" destId="{D3B226DB-3D7C-4BA8-90B7-CC25D4A9ECDE}" srcOrd="0" destOrd="0" presId="urn:microsoft.com/office/officeart/2009/3/layout/RandomtoResultProcess"/>
    <dgm:cxn modelId="{CECE08AA-39F5-4776-8A25-19FCB0728B76}" type="presParOf" srcId="{9776BB93-5608-4780-ADDA-90C1BCB6274F}" destId="{A6B5BDC0-EAA4-4C37-8B3D-339B7D988E11}" srcOrd="1" destOrd="0" presId="urn:microsoft.com/office/officeart/2009/3/layout/RandomtoResultProcess"/>
    <dgm:cxn modelId="{39BA050F-26B1-4313-8853-741C962DC3D8}" type="presParOf" srcId="{4A8F5043-91E5-40DF-9F7F-439BF8AA6994}" destId="{07784FF4-E1DF-4B91-A56A-108B7900E369}" srcOrd="2" destOrd="0" presId="urn:microsoft.com/office/officeart/2009/3/layout/RandomtoResultProcess"/>
    <dgm:cxn modelId="{B03AA2B9-D55F-43E0-9D84-0FABDF9A4322}" type="presParOf" srcId="{4A8F5043-91E5-40DF-9F7F-439BF8AA6994}" destId="{5C3B5C7C-D0F2-4467-AE4B-1A62BA09E4F0}" srcOrd="3" destOrd="0" presId="urn:microsoft.com/office/officeart/2009/3/layout/RandomtoResultProcess"/>
    <dgm:cxn modelId="{8407D0EC-D92F-4643-AED1-CE1833503450}" type="presParOf" srcId="{5C3B5C7C-D0F2-4467-AE4B-1A62BA09E4F0}" destId="{C9933DA9-A9EA-4C3C-A774-1B7690180BCF}" srcOrd="0" destOrd="0" presId="urn:microsoft.com/office/officeart/2009/3/layout/RandomtoResultProcess"/>
    <dgm:cxn modelId="{8B6121F8-7721-4F92-9E4E-5A0D2CCC802C}" type="presParOf" srcId="{5C3B5C7C-D0F2-4467-AE4B-1A62BA09E4F0}" destId="{207D8A2A-B830-4771-8EF6-109911E12E93}" srcOrd="1" destOrd="0" presId="urn:microsoft.com/office/officeart/2009/3/layout/RandomtoResultProcess"/>
    <dgm:cxn modelId="{69FE5057-13C9-48B4-A10F-D3FDAF088D70}" type="presParOf" srcId="{4A8F5043-91E5-40DF-9F7F-439BF8AA6994}" destId="{9CA8AF4F-4591-482F-919B-2A73C9C75AC0}" srcOrd="4" destOrd="0" presId="urn:microsoft.com/office/officeart/2009/3/layout/RandomtoResultProcess"/>
    <dgm:cxn modelId="{9C5D84B7-E822-4125-BC25-95C4B2C81B01}" type="presParOf" srcId="{9CA8AF4F-4591-482F-919B-2A73C9C75AC0}" destId="{B8FE9937-8C11-4D3C-9D45-A054A6F9C063}" srcOrd="0" destOrd="0" presId="urn:microsoft.com/office/officeart/2009/3/layout/RandomtoResultProcess"/>
    <dgm:cxn modelId="{01058409-A497-4DED-A3AD-CCDC9A936307}" type="presParOf" srcId="{9CA8AF4F-4591-482F-919B-2A73C9C75AC0}" destId="{A7C2E2C5-D14B-48AB-9F26-66998E0531CA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D2158A-EB40-4D24-8CC8-B2BFED5A76F0}">
      <dsp:nvSpPr>
        <dsp:cNvPr id="0" name=""/>
        <dsp:cNvSpPr/>
      </dsp:nvSpPr>
      <dsp:spPr>
        <a:xfrm>
          <a:off x="1265063" y="0"/>
          <a:ext cx="4640072" cy="3720451"/>
        </a:xfrm>
        <a:prstGeom prst="triangl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>
          <a:solidFill>
            <a:srgbClr val="92D05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0CF7D1-1636-4DEB-8CDC-2F7C02C42901}">
      <dsp:nvSpPr>
        <dsp:cNvPr id="0" name=""/>
        <dsp:cNvSpPr/>
      </dsp:nvSpPr>
      <dsp:spPr>
        <a:xfrm>
          <a:off x="3854647" y="241075"/>
          <a:ext cx="2733566" cy="880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92D050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Федеральный уровень</a:t>
          </a:r>
        </a:p>
      </dsp:txBody>
      <dsp:txXfrm>
        <a:off x="3897639" y="284067"/>
        <a:ext cx="2647582" cy="794716"/>
      </dsp:txXfrm>
    </dsp:sp>
    <dsp:sp modelId="{8AB727E3-2AAC-4333-BE67-DDCC2DBAF903}">
      <dsp:nvSpPr>
        <dsp:cNvPr id="0" name=""/>
        <dsp:cNvSpPr/>
      </dsp:nvSpPr>
      <dsp:spPr>
        <a:xfrm>
          <a:off x="4610956" y="1316389"/>
          <a:ext cx="2418293" cy="880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92D050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Региональный уровень</a:t>
          </a:r>
        </a:p>
      </dsp:txBody>
      <dsp:txXfrm>
        <a:off x="4653948" y="1359381"/>
        <a:ext cx="2332309" cy="794716"/>
      </dsp:txXfrm>
    </dsp:sp>
    <dsp:sp modelId="{F9F5084D-E7E2-4934-B9CC-4E50C1F41F90}">
      <dsp:nvSpPr>
        <dsp:cNvPr id="0" name=""/>
        <dsp:cNvSpPr/>
      </dsp:nvSpPr>
      <dsp:spPr>
        <a:xfrm>
          <a:off x="5047869" y="2497209"/>
          <a:ext cx="2418293" cy="880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rgbClr val="92D050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Уровень организации</a:t>
          </a:r>
        </a:p>
      </dsp:txBody>
      <dsp:txXfrm>
        <a:off x="5090861" y="2540201"/>
        <a:ext cx="2332309" cy="794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ED6DF-EF12-4786-9F64-4A39B4519539}">
      <dsp:nvSpPr>
        <dsp:cNvPr id="0" name=""/>
        <dsp:cNvSpPr/>
      </dsp:nvSpPr>
      <dsp:spPr>
        <a:xfrm>
          <a:off x="115083" y="2045826"/>
          <a:ext cx="3325390" cy="1642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Проблема: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Временные затраты на проверку форм бюджетной отчетности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083" y="2045826"/>
        <a:ext cx="3325390" cy="1642259"/>
      </dsp:txXfrm>
    </dsp:sp>
    <dsp:sp modelId="{F276919D-19C1-4305-A7BE-656404524973}">
      <dsp:nvSpPr>
        <dsp:cNvPr id="0" name=""/>
        <dsp:cNvSpPr/>
      </dsp:nvSpPr>
      <dsp:spPr>
        <a:xfrm>
          <a:off x="208725" y="1905773"/>
          <a:ext cx="253070" cy="25307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F435A3-C188-4184-89F9-DD876E2FA670}">
      <dsp:nvSpPr>
        <dsp:cNvPr id="0" name=""/>
        <dsp:cNvSpPr/>
      </dsp:nvSpPr>
      <dsp:spPr>
        <a:xfrm>
          <a:off x="385875" y="1551474"/>
          <a:ext cx="253070" cy="25307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83AF94-3E8B-4D84-8D54-5D27490B8A98}">
      <dsp:nvSpPr>
        <dsp:cNvPr id="0" name=""/>
        <dsp:cNvSpPr/>
      </dsp:nvSpPr>
      <dsp:spPr>
        <a:xfrm>
          <a:off x="811034" y="1622334"/>
          <a:ext cx="397682" cy="397682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09632-4803-436F-B201-45D1B2ED8857}">
      <dsp:nvSpPr>
        <dsp:cNvPr id="0" name=""/>
        <dsp:cNvSpPr/>
      </dsp:nvSpPr>
      <dsp:spPr>
        <a:xfrm>
          <a:off x="1165333" y="1232605"/>
          <a:ext cx="253070" cy="25307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04794-1498-43A5-9340-30E553919987}">
      <dsp:nvSpPr>
        <dsp:cNvPr id="0" name=""/>
        <dsp:cNvSpPr/>
      </dsp:nvSpPr>
      <dsp:spPr>
        <a:xfrm>
          <a:off x="1659663" y="1141497"/>
          <a:ext cx="253070" cy="25307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F1D43-35EA-448B-BB4D-677B18A3C5DD}">
      <dsp:nvSpPr>
        <dsp:cNvPr id="0" name=""/>
        <dsp:cNvSpPr/>
      </dsp:nvSpPr>
      <dsp:spPr>
        <a:xfrm>
          <a:off x="2192800" y="1338895"/>
          <a:ext cx="253070" cy="25307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99CA9-2FC6-4672-A994-2C80119F3409}">
      <dsp:nvSpPr>
        <dsp:cNvPr id="0" name=""/>
        <dsp:cNvSpPr/>
      </dsp:nvSpPr>
      <dsp:spPr>
        <a:xfrm>
          <a:off x="2547099" y="1516044"/>
          <a:ext cx="397682" cy="39768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BE5D30-749B-470E-89B1-72395A44F7D5}">
      <dsp:nvSpPr>
        <dsp:cNvPr id="0" name=""/>
        <dsp:cNvSpPr/>
      </dsp:nvSpPr>
      <dsp:spPr>
        <a:xfrm>
          <a:off x="3043118" y="1905773"/>
          <a:ext cx="253070" cy="25307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7F68C9-D86E-4DAD-AF46-55A3284A985C}">
      <dsp:nvSpPr>
        <dsp:cNvPr id="0" name=""/>
        <dsp:cNvSpPr/>
      </dsp:nvSpPr>
      <dsp:spPr>
        <a:xfrm>
          <a:off x="3255697" y="2295502"/>
          <a:ext cx="253070" cy="253070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426DB-404D-4E77-BE13-29C12C12B52B}">
      <dsp:nvSpPr>
        <dsp:cNvPr id="0" name=""/>
        <dsp:cNvSpPr/>
      </dsp:nvSpPr>
      <dsp:spPr>
        <a:xfrm>
          <a:off x="1396474" y="1441816"/>
          <a:ext cx="650753" cy="650753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82C02-3318-4758-9FEB-A9CCE522338A}">
      <dsp:nvSpPr>
        <dsp:cNvPr id="0" name=""/>
        <dsp:cNvSpPr/>
      </dsp:nvSpPr>
      <dsp:spPr>
        <a:xfrm>
          <a:off x="31576" y="2897811"/>
          <a:ext cx="253070" cy="25307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3DD7C-647F-4A43-BDE5-75DA91A08573}">
      <dsp:nvSpPr>
        <dsp:cNvPr id="0" name=""/>
        <dsp:cNvSpPr/>
      </dsp:nvSpPr>
      <dsp:spPr>
        <a:xfrm>
          <a:off x="244155" y="3216680"/>
          <a:ext cx="397682" cy="397682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4A37F-F84B-41D8-99F1-F9F9A914E9EB}">
      <dsp:nvSpPr>
        <dsp:cNvPr id="0" name=""/>
        <dsp:cNvSpPr/>
      </dsp:nvSpPr>
      <dsp:spPr>
        <a:xfrm>
          <a:off x="775604" y="3500119"/>
          <a:ext cx="578447" cy="578447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802138-5A1E-42D0-99B8-72457E332C14}">
      <dsp:nvSpPr>
        <dsp:cNvPr id="0" name=""/>
        <dsp:cNvSpPr/>
      </dsp:nvSpPr>
      <dsp:spPr>
        <a:xfrm>
          <a:off x="1519632" y="3960708"/>
          <a:ext cx="253070" cy="25307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88DE9D-C212-4786-9E86-6A8EC9BD9002}">
      <dsp:nvSpPr>
        <dsp:cNvPr id="0" name=""/>
        <dsp:cNvSpPr/>
      </dsp:nvSpPr>
      <dsp:spPr>
        <a:xfrm>
          <a:off x="1661351" y="3500119"/>
          <a:ext cx="397682" cy="397682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07CCAA-4051-4040-8EC0-12C46B559F69}">
      <dsp:nvSpPr>
        <dsp:cNvPr id="0" name=""/>
        <dsp:cNvSpPr/>
      </dsp:nvSpPr>
      <dsp:spPr>
        <a:xfrm>
          <a:off x="2015650" y="3996138"/>
          <a:ext cx="253070" cy="25307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0CD4E-1B90-4CD3-9C07-8DB16C8C4073}">
      <dsp:nvSpPr>
        <dsp:cNvPr id="0" name=""/>
        <dsp:cNvSpPr/>
      </dsp:nvSpPr>
      <dsp:spPr>
        <a:xfrm>
          <a:off x="2334519" y="3429259"/>
          <a:ext cx="578447" cy="578447"/>
        </a:xfrm>
        <a:prstGeom prst="ellipse">
          <a:avLst/>
        </a:prstGeom>
        <a:solidFill>
          <a:srgbClr val="ED7D31">
            <a:lumMod val="60000"/>
            <a:lumOff val="4000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99C061-F3D1-46F2-A56F-B12D6062BA96}">
      <dsp:nvSpPr>
        <dsp:cNvPr id="0" name=""/>
        <dsp:cNvSpPr/>
      </dsp:nvSpPr>
      <dsp:spPr>
        <a:xfrm>
          <a:off x="3113977" y="3287540"/>
          <a:ext cx="397682" cy="39768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226DB-3D7C-4BA8-90B7-CC25D4A9ECDE}">
      <dsp:nvSpPr>
        <dsp:cNvPr id="0" name=""/>
        <dsp:cNvSpPr/>
      </dsp:nvSpPr>
      <dsp:spPr>
        <a:xfrm>
          <a:off x="3511660" y="1621745"/>
          <a:ext cx="1167937" cy="2229719"/>
        </a:xfrm>
        <a:prstGeom prst="chevron">
          <a:avLst>
            <a:gd name="adj" fmla="val 6231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933DA9-A9EA-4C3C-A774-1B7690180BCF}">
      <dsp:nvSpPr>
        <dsp:cNvPr id="0" name=""/>
        <dsp:cNvSpPr/>
      </dsp:nvSpPr>
      <dsp:spPr>
        <a:xfrm>
          <a:off x="4314537" y="1621745"/>
          <a:ext cx="1167937" cy="2229719"/>
        </a:xfrm>
        <a:prstGeom prst="chevron">
          <a:avLst>
            <a:gd name="adj" fmla="val 6231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E9937-8C11-4D3C-9D45-A054A6F9C063}">
      <dsp:nvSpPr>
        <dsp:cNvPr id="0" name=""/>
        <dsp:cNvSpPr/>
      </dsp:nvSpPr>
      <dsp:spPr>
        <a:xfrm>
          <a:off x="5624840" y="1255695"/>
          <a:ext cx="3104165" cy="2828678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Решение: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блокирующего </a:t>
          </a:r>
          <a:r>
            <a:rPr lang="ru-RU" sz="1600" b="0" i="0" u="none" strike="noStrike" kern="1200" dirty="0" err="1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внутридокументального</a:t>
          </a:r>
          <a:r>
            <a:rPr lang="ru-RU" sz="1600" b="0" i="0" u="none" strike="noStrike" kern="1200" dirty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 контроля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79434" y="1669945"/>
        <a:ext cx="2194977" cy="2000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4D8A-822D-488E-8D1C-8C90CBE022BE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6125"/>
            <a:ext cx="6618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70B7F-3432-4DBE-B821-B38A127FB2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2022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70B7F-3432-4DBE-B821-B38A127FB2D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814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2F07F-1F4E-4C79-9CD9-4054A165DE59}" type="slidenum">
              <a:rPr lang="ru-RU" altLang="ru-RU" smtClean="0">
                <a:solidFill>
                  <a:prstClr val="black"/>
                </a:solidFill>
              </a:rPr>
              <a:pPr/>
              <a:t>11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888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70B7F-3432-4DBE-B821-B38A127FB2D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814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70B7F-3432-4DBE-B821-B38A127FB2D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853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2122487"/>
            <a:ext cx="5711825" cy="1189037"/>
          </a:xfrm>
          <a:prstGeom prst="rect">
            <a:avLst/>
          </a:prstGeom>
        </p:spPr>
        <p:txBody>
          <a:bodyPr lIns="0" tIns="0" rIns="0" bIns="0"/>
          <a:lstStyle>
            <a:lvl1pPr>
              <a:defRPr sz="2700" b="1">
                <a:solidFill>
                  <a:srgbClr val="404040"/>
                </a:solidFill>
                <a:latin typeface="+mn-lt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</a:rPr>
              <a:t>Тема презентации</a:t>
            </a: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39749" y="3798267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ru-RU" dirty="0">
                <a:latin typeface="Arial" pitchFamily="34" charset="0"/>
                <a:cs typeface="Arial" pitchFamily="34" charset="0"/>
              </a:rPr>
              <a:t>Наименование мероприятия </a:t>
            </a:r>
            <a:r>
              <a:rPr lang="en-US" dirty="0">
                <a:latin typeface="Arial" pitchFamily="34" charset="0"/>
                <a:cs typeface="Arial" pitchFamily="34" charset="0"/>
              </a:rPr>
              <a:t>/</a:t>
            </a:r>
            <a:r>
              <a:rPr lang="ru-RU" dirty="0">
                <a:latin typeface="Arial" pitchFamily="34" charset="0"/>
                <a:cs typeface="Arial" pitchFamily="34" charset="0"/>
              </a:rPr>
              <a:t> название площадки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4212000"/>
            <a:ext cx="5711825" cy="21848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333333"/>
                </a:solidFill>
                <a:latin typeface="Arial" panose="020B0604020202020204" pitchFamily="34" charset="0"/>
                <a:ea typeface="Rosatom Light" pitchFamily="34" charset="-52"/>
                <a:cs typeface="Arial" pitchFamily="34" charset="0"/>
              </a:rPr>
              <a:t>ФИО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49" y="4428000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rPr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8705562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еребиво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2298615"/>
            <a:ext cx="5508152" cy="1012910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4100" b="1" kern="1200" baseline="0" dirty="0">
                <a:solidFill>
                  <a:srgbClr val="404040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 err="1"/>
              <a:t>Перебивочный</a:t>
            </a:r>
            <a:r>
              <a:rPr lang="ru-RU" dirty="0"/>
              <a:t> слайд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239143"/>
            <a:ext cx="5508152" cy="5760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charset="0"/>
              <a:buNone/>
              <a:defRPr lang="en-US" sz="4100" b="1" kern="1200" dirty="0">
                <a:solidFill>
                  <a:srgbClr val="404040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pPr lvl="0"/>
            <a:r>
              <a:rPr lang="ru-RU" dirty="0"/>
              <a:t>Нумерация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2539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476376"/>
            <a:ext cx="4014788" cy="246590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itchFamily="34" charset="0"/>
              <a:buNone/>
              <a:defRPr sz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4808538" y="1476375"/>
            <a:ext cx="3940175" cy="24569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0">
                <a:latin typeface="Arial" pitchFamily="34" charset="0"/>
                <a:cs typeface="Arial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99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01A24-D417-4C2C-8678-193C1B633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  <a:prstGeom prst="rect">
            <a:avLst/>
          </a:prstGeom>
        </p:spPr>
        <p:txBody>
          <a:bodyPr lIns="68598" tIns="34299" rIns="68598" bIns="34299"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E8BE72-AE62-4A26-B023-3DFAB2B72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  <a:prstGeom prst="rect">
            <a:avLst/>
          </a:prstGeom>
        </p:spPr>
        <p:txBody>
          <a:bodyPr lIns="68598" tIns="34299" rIns="68598" bIns="34299"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40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34FE84-9DD0-4F8C-AD06-2CCE4353BA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 lIns="68598" tIns="34299" rIns="68598" bIns="34299"/>
          <a:lstStyle/>
          <a:p>
            <a:fld id="{2DB00539-76DD-4291-9C68-45997AB8432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97C6E8-82D6-46DC-9870-C4CB0BAC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 lIns="68598" tIns="34299" rIns="68598" bIns="34299"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62BD4A-2090-46E1-92FD-5D40ABD7E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 lIns="68598" tIns="34299" rIns="68598" bIns="34299"/>
          <a:lstStyle/>
          <a:p>
            <a:fld id="{1DB53087-2C50-47AC-ACD0-434C56EF5E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49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59763" y="4840798"/>
            <a:ext cx="627062" cy="28363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66048B4-E1F6-4B7C-B5CF-B726961A650C}" type="slidenum">
              <a:rPr lang="ru-RU" altLang="ru-RU">
                <a:solidFill>
                  <a:srgbClr val="003274"/>
                </a:solidFill>
              </a:rPr>
              <a:pPr/>
              <a:t>‹#›</a:t>
            </a:fld>
            <a:endParaRPr lang="ru-RU" altLang="ru-RU">
              <a:solidFill>
                <a:srgbClr val="0032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423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ы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4"/>
          <p:cNvSpPr>
            <a:spLocks noGrp="1"/>
          </p:cNvSpPr>
          <p:nvPr>
            <p:ph type="chart" sz="quarter" idx="16"/>
          </p:nvPr>
        </p:nvSpPr>
        <p:spPr>
          <a:xfrm>
            <a:off x="539750" y="1476375"/>
            <a:ext cx="4014788" cy="18351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7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6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808538" y="1476375"/>
            <a:ext cx="3940175" cy="18351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7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8" hasCustomPrompt="1"/>
          </p:nvPr>
        </p:nvSpPr>
        <p:spPr>
          <a:xfrm>
            <a:off x="539750" y="3482975"/>
            <a:ext cx="4014788" cy="76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sz="quarter" idx="19" hasCustomPrompt="1"/>
          </p:nvPr>
        </p:nvSpPr>
        <p:spPr>
          <a:xfrm>
            <a:off x="4808538" y="3479346"/>
            <a:ext cx="3940174" cy="76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sz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45409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ы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8" hasCustomPrompt="1"/>
          </p:nvPr>
        </p:nvSpPr>
        <p:spPr>
          <a:xfrm>
            <a:off x="539750" y="1476375"/>
            <a:ext cx="4014788" cy="28013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7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ru-RU" dirty="0"/>
              <a:t>Контент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9" hasCustomPrompt="1"/>
          </p:nvPr>
        </p:nvSpPr>
        <p:spPr>
          <a:xfrm>
            <a:off x="4808539" y="1476375"/>
            <a:ext cx="3940174" cy="28013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lang="en-US" sz="7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 lang="en-US" sz="1200" kern="12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ru-RU" dirty="0"/>
              <a:t>Контент</a:t>
            </a:r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7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808537" y="1476375"/>
            <a:ext cx="3940175" cy="25078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en-US" sz="7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476375"/>
            <a:ext cx="4014788" cy="2458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charset="0"/>
              <a:buNone/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4568371"/>
            <a:ext cx="4014788" cy="148092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186737" y="4579414"/>
            <a:ext cx="561975" cy="137049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431800"/>
            <a:ext cx="6561138" cy="330200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7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476375"/>
            <a:ext cx="4860925" cy="12740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780"/>
              </a:lnSpc>
              <a:spcBef>
                <a:spcPts val="0"/>
              </a:spcBef>
              <a:buFontTx/>
              <a:buNone/>
              <a:defRPr sz="41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4488543"/>
            <a:ext cx="4860925" cy="22792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b="1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4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537857"/>
            <a:ext cx="4860925" cy="94637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Основная информация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3083605"/>
            <a:ext cx="4860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0" y="3311525"/>
            <a:ext cx="4860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109050184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6"/>
            <a:ext cx="9144000" cy="5154619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5070"/>
            <a:ext cx="5825202" cy="1235870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40939"/>
            <a:ext cx="5825202" cy="8234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52727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0970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7527"/>
            <a:ext cx="6447501" cy="1371204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8730"/>
            <a:ext cx="6447501" cy="645898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31879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1942"/>
            <a:ext cx="3138026" cy="291327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1943"/>
            <a:ext cx="3138026" cy="2913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9626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2238"/>
            <a:ext cx="3139217" cy="4325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4835"/>
            <a:ext cx="3139217" cy="248038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2238"/>
            <a:ext cx="3139214" cy="4325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4835"/>
            <a:ext cx="3139213" cy="248038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6360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624"/>
            <a:ext cx="6447501" cy="991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071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38634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4994"/>
            <a:ext cx="2890896" cy="959737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551"/>
            <a:ext cx="3385156" cy="41486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4731"/>
            <a:ext cx="2890896" cy="1940132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931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3784"/>
            <a:ext cx="6447500" cy="425447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624"/>
            <a:ext cx="6447501" cy="288695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9231"/>
            <a:ext cx="6447500" cy="505986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84055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623"/>
            <a:ext cx="6447501" cy="2555064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5905"/>
            <a:ext cx="6447501" cy="1179313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834689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624"/>
            <a:ext cx="6070601" cy="2269049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6672"/>
            <a:ext cx="5418393" cy="286015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5905"/>
            <a:ext cx="6447501" cy="1179313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06403" y="593332"/>
            <a:ext cx="457200" cy="43898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6922"/>
            <a:ext cx="457200" cy="43898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03593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50333"/>
            <a:ext cx="6447501" cy="1948398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8730"/>
            <a:ext cx="6447501" cy="113648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21615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624"/>
            <a:ext cx="6070601" cy="2269049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12687"/>
            <a:ext cx="6447502" cy="38604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8730"/>
            <a:ext cx="6447501" cy="113648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6403" y="593332"/>
            <a:ext cx="457200" cy="43898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6922"/>
            <a:ext cx="457200" cy="43898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6484218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624"/>
            <a:ext cx="6441152" cy="2269049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12687"/>
            <a:ext cx="6447502" cy="38604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8730"/>
            <a:ext cx="6447501" cy="1136487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82037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52165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623"/>
            <a:ext cx="978557" cy="3942235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623"/>
            <a:ext cx="5295113" cy="394223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498384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2122487"/>
            <a:ext cx="5711825" cy="1189037"/>
          </a:xfrm>
          <a:prstGeom prst="rect">
            <a:avLst/>
          </a:prstGeom>
        </p:spPr>
        <p:txBody>
          <a:bodyPr lIns="0" tIns="0" rIns="0" bIns="0"/>
          <a:lstStyle>
            <a:lvl1pPr>
              <a:defRPr sz="2700" b="1">
                <a:solidFill>
                  <a:srgbClr val="404040"/>
                </a:solidFill>
                <a:latin typeface="+mn-lt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</a:rPr>
              <a:t>Тема презентации</a:t>
            </a: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39749" y="3798267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ru-RU" dirty="0">
                <a:latin typeface="Arial" pitchFamily="34" charset="0"/>
                <a:cs typeface="Arial" pitchFamily="34" charset="0"/>
              </a:rPr>
              <a:t>Наименование мероприятия </a:t>
            </a:r>
            <a:r>
              <a:rPr lang="en-US" dirty="0">
                <a:latin typeface="Arial" pitchFamily="34" charset="0"/>
                <a:cs typeface="Arial" pitchFamily="34" charset="0"/>
              </a:rPr>
              <a:t>/</a:t>
            </a:r>
            <a:r>
              <a:rPr lang="ru-RU" dirty="0">
                <a:latin typeface="Arial" pitchFamily="34" charset="0"/>
                <a:cs typeface="Arial" pitchFamily="34" charset="0"/>
              </a:rPr>
              <a:t> название площадки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4212000"/>
            <a:ext cx="5711825" cy="21848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333333"/>
                </a:solidFill>
                <a:latin typeface="Arial" panose="020B0604020202020204" pitchFamily="34" charset="0"/>
                <a:ea typeface="Rosatom Light" pitchFamily="34" charset="-52"/>
                <a:cs typeface="Arial" pitchFamily="34" charset="0"/>
              </a:rPr>
              <a:t>ФИО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49" y="4428000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333333"/>
                </a:solidFill>
                <a:latin typeface="Arial" pitchFamily="34" charset="0"/>
                <a:ea typeface="Rosatom Light" pitchFamily="34" charset="-52"/>
                <a:cs typeface="Arial" pitchFamily="34" charset="0"/>
              </a:rPr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444338716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еребиво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2298615"/>
            <a:ext cx="5508152" cy="1012910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4100" b="1" kern="1200" baseline="0" dirty="0">
                <a:solidFill>
                  <a:srgbClr val="404040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r>
              <a:rPr lang="ru-RU" dirty="0" err="1"/>
              <a:t>Перебивочный</a:t>
            </a:r>
            <a:r>
              <a:rPr lang="ru-RU" dirty="0"/>
              <a:t> слайд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239143"/>
            <a:ext cx="5508152" cy="5760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charset="0"/>
              <a:buNone/>
              <a:defRPr lang="en-US" sz="4100" b="1" kern="1200" dirty="0">
                <a:solidFill>
                  <a:srgbClr val="404040"/>
                </a:solidFill>
                <a:latin typeface="Arial" pitchFamily="34" charset="0"/>
                <a:ea typeface="Rosatom Light" pitchFamily="34" charset="-52"/>
                <a:cs typeface="Arial" pitchFamily="34" charset="0"/>
              </a:defRPr>
            </a:lvl1pPr>
          </a:lstStyle>
          <a:p>
            <a:pPr lvl="0"/>
            <a:r>
              <a:rPr lang="ru-RU" dirty="0"/>
              <a:t>Нумерация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46969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39749" y="1476375"/>
            <a:ext cx="4860925" cy="127408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780"/>
              </a:lnSpc>
              <a:spcBef>
                <a:spcPts val="0"/>
              </a:spcBef>
              <a:buFontTx/>
              <a:buNone/>
              <a:defRPr sz="41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4488543"/>
            <a:ext cx="4860925" cy="22792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b="1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Дата</a:t>
            </a:r>
          </a:p>
        </p:txBody>
      </p:sp>
      <p:sp>
        <p:nvSpPr>
          <p:cNvPr id="4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3537857"/>
            <a:ext cx="4860925" cy="94637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Основная информация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3083605"/>
            <a:ext cx="4860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0" y="3311525"/>
            <a:ext cx="4860925" cy="2279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rgbClr val="333333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49833040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38037" cy="5152838"/>
          </a:xfrm>
          <a:prstGeom prst="rect">
            <a:avLst/>
          </a:prstGeom>
        </p:spPr>
      </p:pic>
      <p:pic>
        <p:nvPicPr>
          <p:cNvPr id="6" name="Picture 6" descr="https://www.po-mayak.ru/upload/iblock/9ec/9ecb73e54779038d188628512a145e82.jpg">
            <a:extLst>
              <a:ext uri="{FF2B5EF4-FFF2-40B4-BE49-F238E27FC236}">
                <a16:creationId xmlns:a16="http://schemas.microsoft.com/office/drawing/2014/main" id="{9C4DD657-A62E-4141-A8ED-4D2EFA3A76C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2"/>
          <a:stretch/>
        </p:blipFill>
        <p:spPr bwMode="auto">
          <a:xfrm>
            <a:off x="3706801" y="434365"/>
            <a:ext cx="1137342" cy="81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2E8852FB-C57F-0144-92DA-F7FDD31D99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2" y="425269"/>
            <a:ext cx="2344312" cy="82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16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" y="0"/>
            <a:ext cx="9138037" cy="515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6" y="355382"/>
            <a:ext cx="435673" cy="3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44" y="359203"/>
            <a:ext cx="926594" cy="3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6" y="355382"/>
            <a:ext cx="435673" cy="3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44" y="359203"/>
            <a:ext cx="926594" cy="3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6" y="355382"/>
            <a:ext cx="435673" cy="3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44" y="359203"/>
            <a:ext cx="926594" cy="3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po-mayak.ru/upload/iblock/9ec/9ecb73e54779038d188628512a145e8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76" y="355382"/>
            <a:ext cx="435673" cy="3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44" y="359203"/>
            <a:ext cx="926594" cy="32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3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0" y="0"/>
            <a:ext cx="9138039" cy="5152838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BFCFDCD3-0E65-BD46-B70A-BD77913A52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9138037" cy="515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3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6"/>
            <a:ext cx="9144000" cy="5154619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624"/>
            <a:ext cx="6447501" cy="9915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1943"/>
            <a:ext cx="6447501" cy="2913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5218"/>
            <a:ext cx="683954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5218"/>
            <a:ext cx="4723209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5218"/>
            <a:ext cx="512504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8" name="Picture 6" descr="https://www.po-mayak.ru/upload/iblock/9ec/9ecb73e54779038d188628512a145e82.jpg">
            <a:extLst>
              <a:ext uri="{FF2B5EF4-FFF2-40B4-BE49-F238E27FC236}">
                <a16:creationId xmlns:a16="http://schemas.microsoft.com/office/drawing/2014/main" id="{98EB4482-E069-44CB-A0E6-2328BE8A3B6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2"/>
          <a:stretch/>
        </p:blipFill>
        <p:spPr bwMode="auto">
          <a:xfrm>
            <a:off x="3706801" y="434365"/>
            <a:ext cx="1137342" cy="81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9">
            <a:extLst>
              <a:ext uri="{FF2B5EF4-FFF2-40B4-BE49-F238E27FC236}">
                <a16:creationId xmlns:a16="http://schemas.microsoft.com/office/drawing/2014/main" id="{B4AF7AD1-828E-4AFB-BBA1-C11CBFACCE83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52" y="425269"/>
            <a:ext cx="2344312" cy="82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4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882" r:id="rId18"/>
    <p:sldLayoutId id="2147483883" r:id="rId19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Министерство финансов Забайкальского края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420" y="423569"/>
            <a:ext cx="698432" cy="833949"/>
          </a:xfrm>
          <a:prstGeom prst="rect">
            <a:avLst/>
          </a:prstGeom>
        </p:spPr>
      </p:pic>
      <p:sp>
        <p:nvSpPr>
          <p:cNvPr id="7" name="Текст 2">
            <a:extLst>
              <a:ext uri="{FF2B5EF4-FFF2-40B4-BE49-F238E27FC236}">
                <a16:creationId xmlns:a16="http://schemas.microsoft.com/office/drawing/2014/main" id="{BD3137BC-8D7C-4C0E-876C-42D72D925BF1}"/>
              </a:ext>
            </a:extLst>
          </p:cNvPr>
          <p:cNvSpPr>
            <a:spLocks noGrp="1"/>
          </p:cNvSpPr>
          <p:nvPr/>
        </p:nvSpPr>
        <p:spPr>
          <a:xfrm>
            <a:off x="539749" y="3787461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Промежуточное совещание/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Kick-off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FBFEA763-E863-45C0-AB0B-D0EFFAB13185}"/>
              </a:ext>
            </a:extLst>
          </p:cNvPr>
          <p:cNvSpPr>
            <a:spLocks noGrp="1"/>
          </p:cNvSpPr>
          <p:nvPr/>
        </p:nvSpPr>
        <p:spPr>
          <a:xfrm>
            <a:off x="539749" y="4119218"/>
            <a:ext cx="5711825" cy="21848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Антропова Вера Александровна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7BEF422B-93FC-4D9B-8745-C0D3366AA1DE}"/>
              </a:ext>
            </a:extLst>
          </p:cNvPr>
          <p:cNvSpPr>
            <a:spLocks noGrp="1"/>
          </p:cNvSpPr>
          <p:nvPr/>
        </p:nvSpPr>
        <p:spPr>
          <a:xfrm>
            <a:off x="539749" y="4335218"/>
            <a:ext cx="5711825" cy="28468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финансов Забайкальского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121451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43" y="2066260"/>
            <a:ext cx="7679329" cy="1625686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solidFill>
                  <a:schemeClr val="tx1"/>
                </a:solidFill>
              </a:rPr>
              <a:t>Оптимизация процесса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приема и сдачи бюджетной отчетности</a:t>
            </a:r>
            <a:r>
              <a:rPr lang="ru-RU" sz="4000" dirty="0">
                <a:solidFill>
                  <a:schemeClr val="tx1"/>
                </a:solidFill>
              </a:rPr>
              <a:t>»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370061" y="1471404"/>
            <a:ext cx="5508152" cy="500757"/>
          </a:xfrm>
        </p:spPr>
        <p:txBody>
          <a:bodyPr>
            <a:normAutofit fontScale="92500" lnSpcReduction="20000"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44748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2442" y="209722"/>
            <a:ext cx="6561138" cy="330200"/>
          </a:xfrm>
        </p:spPr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Организационно-распорядительные документы</a:t>
            </a:r>
            <a:endParaRPr lang="ru-RU" sz="2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898" y="370560"/>
            <a:ext cx="283682" cy="33872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D62D90-C5BF-4809-9022-FFBDCF629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42" y="1034541"/>
            <a:ext cx="4947097" cy="38232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CFE483-C8E5-4D48-B50D-0D45B3E99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703" y="967797"/>
            <a:ext cx="2809944" cy="369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3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0236" y="128032"/>
            <a:ext cx="6561138" cy="330200"/>
          </a:xfrm>
        </p:spPr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Команда проекта</a:t>
            </a:r>
            <a:endParaRPr lang="ru-RU" sz="2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533" y="363934"/>
            <a:ext cx="283682" cy="3387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B6AEDB-CE6C-4E6E-BAEB-74A9CB0DD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374" y="2782656"/>
            <a:ext cx="876883" cy="1249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5837257" y="2924453"/>
            <a:ext cx="324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Власова Оксана Витальевна – Начальник отдела автоматизации бюджетного процесса управления правового, кадрового, информационного обеспечения и закупок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F7F6FF-9446-4CFF-B49A-BB7DACAD0BF4}"/>
              </a:ext>
            </a:extLst>
          </p:cNvPr>
          <p:cNvSpPr/>
          <p:nvPr/>
        </p:nvSpPr>
        <p:spPr>
          <a:xfrm>
            <a:off x="5837257" y="1392812"/>
            <a:ext cx="32522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Королева Галина Александровна – консультант отдела консолидированной бюджетной отчетности и методологии бюджетного учета, секретарь рабочей группы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5848324-CC01-432A-AA72-E93216558F1E}"/>
              </a:ext>
            </a:extLst>
          </p:cNvPr>
          <p:cNvSpPr/>
          <p:nvPr/>
        </p:nvSpPr>
        <p:spPr>
          <a:xfrm>
            <a:off x="1460631" y="3016987"/>
            <a:ext cx="324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Хан Елена Викторовна – заместитель начальника отдела консолидированной бюджетной отчетности и методологии бюджетного учета, заместитель председателя рабочей группы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45639D-3F86-4A38-A0F6-DF6FC38BD70F}"/>
              </a:ext>
            </a:extLst>
          </p:cNvPr>
          <p:cNvSpPr/>
          <p:nvPr/>
        </p:nvSpPr>
        <p:spPr>
          <a:xfrm>
            <a:off x="1460631" y="952779"/>
            <a:ext cx="324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Пестова Ольга Сергеевна –  заместитель начальника управления консолидированной бюджетной отчетности, исполнения бюджета и аудита – начальник отдела консолидированной бюджетной отчетности и методологии бюджетного учета, заместитель главного бухгалтера, председатель рабочей группы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EE57571-90C7-4BCC-BA9C-BBD585846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050" y="878274"/>
            <a:ext cx="1025012" cy="1489741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178878-8227-4A05-9AB2-82E5010B9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050" y="2788756"/>
            <a:ext cx="1025012" cy="1347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7D8B9B-C6CC-404C-B3BF-36D6CE76601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7060"/>
          <a:stretch/>
        </p:blipFill>
        <p:spPr>
          <a:xfrm>
            <a:off x="4960374" y="1162465"/>
            <a:ext cx="799679" cy="1340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0071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Паспорт проекта</a:t>
            </a:r>
            <a:endParaRPr lang="ru-RU" sz="27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394" y="423275"/>
            <a:ext cx="283682" cy="338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99D6F6-19FD-4D0D-90B0-4ECD89E70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833579"/>
            <a:ext cx="7509639" cy="416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Текущая карта процесса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272" y="370560"/>
            <a:ext cx="283682" cy="33872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F4B12A-4EB6-4996-8885-45C5A8DDFF6C}"/>
              </a:ext>
            </a:extLst>
          </p:cNvPr>
          <p:cNvSpPr/>
          <p:nvPr/>
        </p:nvSpPr>
        <p:spPr>
          <a:xfrm>
            <a:off x="675267" y="4000004"/>
            <a:ext cx="7245120" cy="46166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Общая продолжительность процесса = 3 - 5 дней</a:t>
            </a:r>
            <a:r>
              <a:rPr lang="ru-RU" sz="2400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000000-0008-0000-0000-00004A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90" y="2998444"/>
            <a:ext cx="180000" cy="1579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FBD078E-DD9D-4C73-8CAC-1F864961C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90" y="3351811"/>
            <a:ext cx="180000" cy="245663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3586817-9826-414A-B70B-2FD73FD70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969192"/>
              </p:ext>
            </p:extLst>
          </p:nvPr>
        </p:nvGraphicFramePr>
        <p:xfrm>
          <a:off x="998090" y="2964901"/>
          <a:ext cx="7886702" cy="7973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210115">
                  <a:extLst>
                    <a:ext uri="{9D8B030D-6E8A-4147-A177-3AD203B41FA5}">
                      <a16:colId xmlns:a16="http://schemas.microsoft.com/office/drawing/2014/main" val="1804446734"/>
                    </a:ext>
                  </a:extLst>
                </a:gridCol>
                <a:gridCol w="395058">
                  <a:extLst>
                    <a:ext uri="{9D8B030D-6E8A-4147-A177-3AD203B41FA5}">
                      <a16:colId xmlns:a16="http://schemas.microsoft.com/office/drawing/2014/main" val="3617297302"/>
                    </a:ext>
                  </a:extLst>
                </a:gridCol>
                <a:gridCol w="886471">
                  <a:extLst>
                    <a:ext uri="{9D8B030D-6E8A-4147-A177-3AD203B41FA5}">
                      <a16:colId xmlns:a16="http://schemas.microsoft.com/office/drawing/2014/main" val="2920331116"/>
                    </a:ext>
                  </a:extLst>
                </a:gridCol>
                <a:gridCol w="395058">
                  <a:extLst>
                    <a:ext uri="{9D8B030D-6E8A-4147-A177-3AD203B41FA5}">
                      <a16:colId xmlns:a16="http://schemas.microsoft.com/office/drawing/2014/main" val="2255236033"/>
                    </a:ext>
                  </a:extLst>
                </a:gridCol>
              </a:tblGrid>
              <a:tr h="212155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информации через электронные сервисы</a:t>
                      </a: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469244"/>
                  </a:ext>
                </a:extLst>
              </a:tr>
              <a:tr h="212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информации по телефону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64061"/>
                  </a:ext>
                </a:extLst>
              </a:tr>
              <a:tr h="212155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31" marR="7231" marT="723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6368973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71929A-73AB-4066-ADDB-E67CB9376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" y="1056337"/>
            <a:ext cx="9005011" cy="161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3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Текущие проблемы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898" y="423275"/>
            <a:ext cx="283682" cy="3387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9BF30D-F7DF-4FFB-92D3-D5C66A4FD804}"/>
              </a:ext>
            </a:extLst>
          </p:cNvPr>
          <p:cNvSpPr/>
          <p:nvPr/>
        </p:nvSpPr>
        <p:spPr>
          <a:xfrm>
            <a:off x="1661641" y="1715128"/>
            <a:ext cx="65611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затраты на проверку</a:t>
            </a:r>
          </a:p>
        </p:txBody>
      </p:sp>
      <p:sp>
        <p:nvSpPr>
          <p:cNvPr id="8" name="Пятно 1 8">
            <a:extLst>
              <a:ext uri="{FF2B5EF4-FFF2-40B4-BE49-F238E27FC236}">
                <a16:creationId xmlns:a16="http://schemas.microsoft.com/office/drawing/2014/main" id="{38467B6D-11CB-493D-B28B-F432591A245A}"/>
              </a:ext>
            </a:extLst>
          </p:cNvPr>
          <p:cNvSpPr/>
          <p:nvPr/>
        </p:nvSpPr>
        <p:spPr>
          <a:xfrm>
            <a:off x="430942" y="1456555"/>
            <a:ext cx="1139025" cy="1080057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536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3716" y="333510"/>
            <a:ext cx="5642441" cy="458184"/>
          </a:xfrm>
        </p:spPr>
        <p:txBody>
          <a:bodyPr/>
          <a:lstStyle/>
          <a:p>
            <a:r>
              <a:rPr lang="ru-RU" dirty="0">
                <a:latin typeface="+mj-lt"/>
                <a:cs typeface="Times New Roman" panose="02020603050405020304" pitchFamily="18" charset="0"/>
              </a:rPr>
              <a:t>Идеальная карта процесса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785" y="393239"/>
            <a:ext cx="283682" cy="3387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3F6F56-5EE4-4CC9-8E74-05B51EE167BF}"/>
              </a:ext>
            </a:extLst>
          </p:cNvPr>
          <p:cNvSpPr/>
          <p:nvPr/>
        </p:nvSpPr>
        <p:spPr>
          <a:xfrm>
            <a:off x="1014721" y="4023252"/>
            <a:ext cx="7245120" cy="46166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Общая продолжительность процесса = 1,7 дня</a:t>
            </a:r>
            <a:r>
              <a:rPr lang="ru-RU" sz="2400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7F5610-E857-419F-9589-B7536379B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000505" y="3374953"/>
            <a:ext cx="266699" cy="2514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B35994-C41B-47F2-B892-95E06CF72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3" y="894178"/>
            <a:ext cx="8873338" cy="226262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6C83EC4-13F8-459E-AE1E-4535558A71ED}"/>
              </a:ext>
            </a:extLst>
          </p:cNvPr>
          <p:cNvSpPr/>
          <p:nvPr/>
        </p:nvSpPr>
        <p:spPr>
          <a:xfrm>
            <a:off x="1517903" y="3346799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</a:rPr>
              <a:t>Передача информации через электронные сервисы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5708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CA5572-46EA-4D41-B4D3-D094FE775F99}"/>
              </a:ext>
            </a:extLst>
          </p:cNvPr>
          <p:cNvSpPr/>
          <p:nvPr/>
        </p:nvSpPr>
        <p:spPr>
          <a:xfrm>
            <a:off x="178717" y="332501"/>
            <a:ext cx="6871944" cy="377044"/>
          </a:xfrm>
          <a:prstGeom prst="rect">
            <a:avLst/>
          </a:prstGeom>
          <a:noFill/>
        </p:spPr>
        <p:txBody>
          <a:bodyPr wrap="square" lIns="68598" tIns="34299" rIns="68598" bIns="34299">
            <a:spAutoFit/>
          </a:bodyPr>
          <a:lstStyle/>
          <a:p>
            <a:r>
              <a:rPr lang="ru-RU" sz="2000" b="1" dirty="0">
                <a:ln w="0"/>
                <a:solidFill>
                  <a:schemeClr val="bg2">
                    <a:lumMod val="25000"/>
                  </a:schemeClr>
                </a:solidFill>
                <a:latin typeface="+mj-lt"/>
                <a:cs typeface="Times New Roman" panose="02020603050405020304" pitchFamily="18" charset="0"/>
              </a:rPr>
              <a:t>Выявление коренных причин методом «5 Почему?»</a:t>
            </a:r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78C36970-6E2B-407C-A93B-FDCB3B3BEBDA}"/>
              </a:ext>
            </a:extLst>
          </p:cNvPr>
          <p:cNvSpPr/>
          <p:nvPr/>
        </p:nvSpPr>
        <p:spPr>
          <a:xfrm>
            <a:off x="1052375" y="2738332"/>
            <a:ext cx="2026734" cy="947965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7794A345-0853-4A20-8635-875C6BDD7F42}"/>
              </a:ext>
            </a:extLst>
          </p:cNvPr>
          <p:cNvSpPr/>
          <p:nvPr/>
        </p:nvSpPr>
        <p:spPr>
          <a:xfrm>
            <a:off x="1052375" y="4068343"/>
            <a:ext cx="6752451" cy="6663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блокирующий контроль, исключающий направление отёчности ненадлежащего качества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C304827-BE5A-49A7-8C66-6C6E8DB3AD9D}"/>
              </a:ext>
            </a:extLst>
          </p:cNvPr>
          <p:cNvSpPr/>
          <p:nvPr/>
        </p:nvSpPr>
        <p:spPr>
          <a:xfrm>
            <a:off x="3079991" y="3686297"/>
            <a:ext cx="2099667" cy="315489"/>
          </a:xfrm>
          <a:prstGeom prst="rect">
            <a:avLst/>
          </a:prstGeom>
          <a:noFill/>
        </p:spPr>
        <p:txBody>
          <a:bodyPr wrap="square" lIns="68598" tIns="34299" rIns="68598" bIns="34299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Коренная причина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434" y="128397"/>
            <a:ext cx="283682" cy="338725"/>
          </a:xfrm>
          <a:prstGeom prst="rect">
            <a:avLst/>
          </a:prstGeom>
        </p:spPr>
      </p:pic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2098D9DB-88CB-4738-8644-A743E5D2C986}"/>
              </a:ext>
            </a:extLst>
          </p:cNvPr>
          <p:cNvSpPr/>
          <p:nvPr/>
        </p:nvSpPr>
        <p:spPr>
          <a:xfrm>
            <a:off x="300350" y="953129"/>
            <a:ext cx="3530785" cy="4655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sz="16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затраты на проверку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5D966E23-5A03-4D94-BA33-AD93685CBECF}"/>
              </a:ext>
            </a:extLst>
          </p:cNvPr>
          <p:cNvSpPr/>
          <p:nvPr/>
        </p:nvSpPr>
        <p:spPr>
          <a:xfrm>
            <a:off x="2688643" y="2156146"/>
            <a:ext cx="4982029" cy="4655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sz="16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Низкое качество предоставляемой отчетности</a:t>
            </a:r>
          </a:p>
        </p:txBody>
      </p:sp>
      <p:sp>
        <p:nvSpPr>
          <p:cNvPr id="42" name="Стрелка: вниз 41">
            <a:extLst>
              <a:ext uri="{FF2B5EF4-FFF2-40B4-BE49-F238E27FC236}">
                <a16:creationId xmlns:a16="http://schemas.microsoft.com/office/drawing/2014/main" id="{74E8D0A8-2351-49BB-ACE8-8514335B2187}"/>
              </a:ext>
            </a:extLst>
          </p:cNvPr>
          <p:cNvSpPr/>
          <p:nvPr/>
        </p:nvSpPr>
        <p:spPr>
          <a:xfrm>
            <a:off x="3710026" y="1267823"/>
            <a:ext cx="2099667" cy="754961"/>
          </a:xfrm>
          <a:prstGeom prst="downArrow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98" tIns="34299" rIns="68598" bIns="34299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</p:txBody>
      </p:sp>
    </p:spTree>
    <p:extLst>
      <p:ext uri="{BB962C8B-B14F-4D97-AF65-F5344CB8AC3E}">
        <p14:creationId xmlns:p14="http://schemas.microsoft.com/office/powerpoint/2010/main" val="1513523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171" y="373946"/>
            <a:ext cx="6561138" cy="3302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</a:rPr>
              <a:t>Пирамида</a:t>
            </a:r>
            <a:r>
              <a:rPr lang="ru-RU" dirty="0">
                <a:latin typeface="+mn-lt"/>
              </a:rPr>
              <a:t> проблем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935628355"/>
              </p:ext>
            </p:extLst>
          </p:nvPr>
        </p:nvGraphicFramePr>
        <p:xfrm>
          <a:off x="380999" y="1147763"/>
          <a:ext cx="7474831" cy="3720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3180285" y="2464152"/>
            <a:ext cx="1571653" cy="762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476660" y="3547083"/>
            <a:ext cx="2952206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ятно 1 8"/>
          <p:cNvSpPr/>
          <p:nvPr/>
        </p:nvSpPr>
        <p:spPr>
          <a:xfrm>
            <a:off x="3383947" y="3036883"/>
            <a:ext cx="1024299" cy="963618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6403" y="365421"/>
            <a:ext cx="283682" cy="3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04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485399" y="229364"/>
            <a:ext cx="7714908" cy="68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hlink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300" dirty="0">
                <a:solidFill>
                  <a:schemeClr val="bg2">
                    <a:lumMod val="25000"/>
                  </a:schemeClr>
                </a:solidFill>
              </a:rPr>
              <a:t>Подготовка к плану действий</a:t>
            </a:r>
          </a:p>
        </p:txBody>
      </p:sp>
      <p:graphicFrame>
        <p:nvGraphicFramePr>
          <p:cNvPr id="50" name="Таблица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592651"/>
              </p:ext>
            </p:extLst>
          </p:nvPr>
        </p:nvGraphicFramePr>
        <p:xfrm>
          <a:off x="296830" y="1583105"/>
          <a:ext cx="8206424" cy="1947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45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3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974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Решить полностью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Решить частично </a:t>
                      </a:r>
                    </a:p>
                  </a:txBody>
                  <a:tcPr marT="34322" marB="343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931">
                <a:tc>
                  <a:txBody>
                    <a:bodyPr/>
                    <a:lstStyle/>
                    <a:p>
                      <a:pPr algn="just"/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Временные затраты на проверку форм бюджетной отчетности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endParaRPr lang="ru-RU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22" marB="34322"/>
                </a:tc>
                <a:tc>
                  <a:txBody>
                    <a:bodyPr/>
                    <a:lstStyle/>
                    <a:p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322" marB="343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556" y="2995295"/>
            <a:ext cx="346720" cy="261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776" y="351904"/>
            <a:ext cx="283682" cy="3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9415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Вклад</a:t>
            </a:r>
            <a:r>
              <a:rPr lang="ru-RU" dirty="0"/>
              <a:t> в цель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159" y="371858"/>
            <a:ext cx="283682" cy="338725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40AB952-1FAE-4BBE-8DFA-9B0BF1DF0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281856"/>
              </p:ext>
            </p:extLst>
          </p:nvPr>
        </p:nvGraphicFramePr>
        <p:xfrm>
          <a:off x="114254" y="1216010"/>
          <a:ext cx="8915492" cy="29051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32258">
                  <a:extLst>
                    <a:ext uri="{9D8B030D-6E8A-4147-A177-3AD203B41FA5}">
                      <a16:colId xmlns:a16="http://schemas.microsoft.com/office/drawing/2014/main" val="552216782"/>
                    </a:ext>
                  </a:extLst>
                </a:gridCol>
                <a:gridCol w="2420162">
                  <a:extLst>
                    <a:ext uri="{9D8B030D-6E8A-4147-A177-3AD203B41FA5}">
                      <a16:colId xmlns:a16="http://schemas.microsoft.com/office/drawing/2014/main" val="4277536646"/>
                    </a:ext>
                  </a:extLst>
                </a:gridCol>
                <a:gridCol w="2249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30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ПРОБЛЕМА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ПЕРВОПРИЧИНА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ПРЕДЛАГАЕМОЕ РЕШЕНИЕ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ВКЛАД В ДОСТИЖЕНИЕ ЦЕЛИ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Временные затраты на проверку форм бюджетной отчетности</a:t>
                      </a:r>
                    </a:p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Отсутствие блокирующего контроля, исключающего направление отчетности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ненадлежащего качества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блокирующего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внутридокументального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контроля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lvl="0" indent="4500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Повышение качества представляемой отчетности</a:t>
                      </a:r>
                    </a:p>
                    <a:p>
                      <a:pPr marL="0" lvl="0" indent="4500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Сокращение потерь рабочего времени специалистов отдела 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525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3715" y="372421"/>
            <a:ext cx="5642441" cy="45818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Целевая</a:t>
            </a:r>
            <a:r>
              <a:rPr lang="ru-RU" dirty="0">
                <a:latin typeface="+mj-lt"/>
                <a:cs typeface="Times New Roman" panose="02020603050405020304" pitchFamily="18" charset="0"/>
              </a:rPr>
              <a:t> карта процесса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403" y="372421"/>
            <a:ext cx="283682" cy="3387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BB8E03E-0901-4F3C-9EB6-6408F393307A}"/>
              </a:ext>
            </a:extLst>
          </p:cNvPr>
          <p:cNvSpPr/>
          <p:nvPr/>
        </p:nvSpPr>
        <p:spPr>
          <a:xfrm>
            <a:off x="877689" y="4222275"/>
            <a:ext cx="7245120" cy="46166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Общая продолжительность процесса = 2,2 - 2,7 дня</a:t>
            </a:r>
            <a:endParaRPr lang="ru-RU" sz="24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89D098-5497-486A-A63A-9BD9471EB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08" y="1362497"/>
            <a:ext cx="8437723" cy="223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26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1556" y="373946"/>
            <a:ext cx="6750997" cy="330200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План мероприятий по реализации проекта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28650" y="1531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150" y="365421"/>
            <a:ext cx="283682" cy="338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16CE57-2335-4988-B090-AF00373E4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27" y="1127983"/>
            <a:ext cx="8005345" cy="306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00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19BBCA00-7C67-4334-B8F7-A89D6AFBC4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3456848"/>
              </p:ext>
            </p:extLst>
          </p:nvPr>
        </p:nvGraphicFramePr>
        <p:xfrm>
          <a:off x="186538" y="-95917"/>
          <a:ext cx="8770924" cy="5340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FBC3B05-FF9D-4C6E-A8E4-4FBA8F057448}"/>
              </a:ext>
            </a:extLst>
          </p:cNvPr>
          <p:cNvSpPr/>
          <p:nvPr/>
        </p:nvSpPr>
        <p:spPr>
          <a:xfrm>
            <a:off x="338627" y="115406"/>
            <a:ext cx="55749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</a:t>
            </a:r>
          </a:p>
        </p:txBody>
      </p:sp>
    </p:spTree>
    <p:extLst>
      <p:ext uri="{BB962C8B-B14F-4D97-AF65-F5344CB8AC3E}">
        <p14:creationId xmlns:p14="http://schemas.microsoft.com/office/powerpoint/2010/main" val="551017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33E679A6-3114-4F38-A75D-5E1ED29B28BB}"/>
              </a:ext>
            </a:extLst>
          </p:cNvPr>
          <p:cNvSpPr/>
          <p:nvPr/>
        </p:nvSpPr>
        <p:spPr>
          <a:xfrm>
            <a:off x="74531" y="186885"/>
            <a:ext cx="2501807" cy="107347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8401ECD-D13A-452E-B03C-6000613DFCB1}"/>
              </a:ext>
            </a:extLst>
          </p:cNvPr>
          <p:cNvSpPr/>
          <p:nvPr/>
        </p:nvSpPr>
        <p:spPr>
          <a:xfrm>
            <a:off x="4572000" y="186885"/>
            <a:ext cx="2442850" cy="113465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</a:p>
        </p:txBody>
      </p:sp>
      <p:sp>
        <p:nvSpPr>
          <p:cNvPr id="12" name="Стрелка: штриховая вправо 11">
            <a:extLst>
              <a:ext uri="{FF2B5EF4-FFF2-40B4-BE49-F238E27FC236}">
                <a16:creationId xmlns:a16="http://schemas.microsoft.com/office/drawing/2014/main" id="{0FC1A4C6-66A9-4FA5-92B3-0FD99D0F9917}"/>
              </a:ext>
            </a:extLst>
          </p:cNvPr>
          <p:cNvSpPr/>
          <p:nvPr/>
        </p:nvSpPr>
        <p:spPr>
          <a:xfrm>
            <a:off x="2576339" y="427165"/>
            <a:ext cx="1895543" cy="833195"/>
          </a:xfrm>
          <a:prstGeom prst="strip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78B676BA-68D8-48A7-A859-4DDFAE7BE1A6}"/>
              </a:ext>
            </a:extLst>
          </p:cNvPr>
          <p:cNvSpPr/>
          <p:nvPr/>
        </p:nvSpPr>
        <p:spPr>
          <a:xfrm>
            <a:off x="374882" y="4296141"/>
            <a:ext cx="1842150" cy="66523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3-5 дней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379E7C22-F5EE-4EC9-9F01-2B39A6BC6C85}"/>
              </a:ext>
            </a:extLst>
          </p:cNvPr>
          <p:cNvSpPr/>
          <p:nvPr/>
        </p:nvSpPr>
        <p:spPr>
          <a:xfrm>
            <a:off x="6405245" y="4353976"/>
            <a:ext cx="1842150" cy="66523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2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</a:rPr>
              <a:t>,2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-2,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</a:rPr>
              <a:t>7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</a:rPr>
              <a:t> дня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: штриховая вправо 18">
            <a:extLst>
              <a:ext uri="{FF2B5EF4-FFF2-40B4-BE49-F238E27FC236}">
                <a16:creationId xmlns:a16="http://schemas.microsoft.com/office/drawing/2014/main" id="{3B83C037-7D09-4955-B114-3E15FFBACD6E}"/>
              </a:ext>
            </a:extLst>
          </p:cNvPr>
          <p:cNvSpPr/>
          <p:nvPr/>
        </p:nvSpPr>
        <p:spPr>
          <a:xfrm>
            <a:off x="2517382" y="4411813"/>
            <a:ext cx="3556370" cy="549565"/>
          </a:xfrm>
          <a:prstGeom prst="strip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832921-149F-4960-9327-4625475EA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57" y="1382723"/>
            <a:ext cx="4612047" cy="291341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185387-D0EE-4833-BD9B-DE54F6831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117" y="1401635"/>
            <a:ext cx="3555062" cy="2569664"/>
          </a:xfrm>
          <a:prstGeom prst="rect">
            <a:avLst/>
          </a:prstGeom>
        </p:spPr>
      </p:pic>
      <p:sp>
        <p:nvSpPr>
          <p:cNvPr id="5" name="Взрыв: 8 точек 4">
            <a:extLst>
              <a:ext uri="{FF2B5EF4-FFF2-40B4-BE49-F238E27FC236}">
                <a16:creationId xmlns:a16="http://schemas.microsoft.com/office/drawing/2014/main" id="{DDDAC0F7-3DBD-47D5-9356-003C92336B5F}"/>
              </a:ext>
            </a:extLst>
          </p:cNvPr>
          <p:cNvSpPr/>
          <p:nvPr/>
        </p:nvSpPr>
        <p:spPr>
          <a:xfrm>
            <a:off x="814283" y="1548473"/>
            <a:ext cx="1301517" cy="2805503"/>
          </a:xfrm>
          <a:prstGeom prst="irregularSeal1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Взрыв: 8 точек 12">
            <a:extLst>
              <a:ext uri="{FF2B5EF4-FFF2-40B4-BE49-F238E27FC236}">
                <a16:creationId xmlns:a16="http://schemas.microsoft.com/office/drawing/2014/main" id="{740A2916-52CF-4601-84FA-2591657318C6}"/>
              </a:ext>
            </a:extLst>
          </p:cNvPr>
          <p:cNvSpPr/>
          <p:nvPr/>
        </p:nvSpPr>
        <p:spPr>
          <a:xfrm>
            <a:off x="5925799" y="1624333"/>
            <a:ext cx="958892" cy="1062134"/>
          </a:xfrm>
          <a:prstGeom prst="irregularSeal1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788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46DE7-8C31-42E6-840E-B5CB4C3E9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582" y="328063"/>
            <a:ext cx="7420323" cy="955664"/>
          </a:xfrm>
        </p:spPr>
        <p:txBody>
          <a:bodyPr wrap="square">
            <a:spAutoFit/>
          </a:bodyPr>
          <a:lstStyle/>
          <a:p>
            <a:pPr algn="l"/>
            <a:r>
              <a:rPr lang="ru-RU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Достижение целевых показателей</a:t>
            </a:r>
            <a:br>
              <a:rPr lang="ru-RU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47769E-39FE-468B-9DAF-A84C9C0AB2FB}"/>
              </a:ext>
            </a:extLst>
          </p:cNvPr>
          <p:cNvSpPr/>
          <p:nvPr/>
        </p:nvSpPr>
        <p:spPr>
          <a:xfrm>
            <a:off x="2010635" y="3836877"/>
            <a:ext cx="4879025" cy="923330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мероприятий –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ВПП – 1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 дня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63D9A95-DFAE-4108-9D53-3D85E945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708785"/>
              </p:ext>
            </p:extLst>
          </p:nvPr>
        </p:nvGraphicFramePr>
        <p:xfrm>
          <a:off x="153513" y="1031895"/>
          <a:ext cx="8593270" cy="25789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82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81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4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1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6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376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Текущий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Целевой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Фактический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Эффективность, % </a:t>
                      </a:r>
                    </a:p>
                  </a:txBody>
                  <a:tcPr marT="34322" marB="343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60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Повышение качества представляемой отчетности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</a:p>
                  </a:txBody>
                  <a:tcPr marT="34322" marB="343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60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Сокращение потерь рабочего времени специалистов отдела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3-5 дней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 дня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2-2,7 дня</a:t>
                      </a:r>
                    </a:p>
                  </a:txBody>
                  <a:tcPr marT="34322" marB="343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80 %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322" marB="34322" anchor="ctr"/>
                </a:tc>
                <a:extLst>
                  <a:ext uri="{0D108BD9-81ED-4DB2-BD59-A6C34878D82A}">
                    <a16:rowId xmlns:a16="http://schemas.microsoft.com/office/drawing/2014/main" val="1518289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731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366214" y="1773126"/>
            <a:ext cx="7002382" cy="1274082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Спасибо за внимание!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539747" y="4620941"/>
            <a:ext cx="4860925" cy="227920"/>
          </a:xfrm>
        </p:spPr>
        <p:txBody>
          <a:bodyPr>
            <a:noAutofit/>
          </a:bodyPr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Дата: 15.09.2026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539750" y="3824461"/>
            <a:ext cx="2036589" cy="659773"/>
          </a:xfrm>
        </p:spPr>
        <p:txBody>
          <a:bodyPr>
            <a:normAutofit/>
          </a:bodyPr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Тел.: 8 (3022) 21-92-12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E-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mail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: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buhg@fin.e-zab.ru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>
          <a:xfrm>
            <a:off x="533073" y="3036647"/>
            <a:ext cx="4032253" cy="787814"/>
          </a:xfrm>
        </p:spPr>
        <p:txBody>
          <a:bodyPr>
            <a:noAutofit/>
          </a:bodyPr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 –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 Елена Викторовна</a:t>
            </a:r>
          </a:p>
          <a:p>
            <a:pPr algn="just"/>
            <a:endParaRPr lang="ru-RU" sz="1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43814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ьный слайд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541B8C7B-4633-2E45-B746-A05B8E1543F8}"/>
    </a:ext>
  </a:extLst>
</a:theme>
</file>

<file path=ppt/theme/theme2.xml><?xml version="1.0" encoding="utf-8"?>
<a:theme xmlns:a="http://schemas.openxmlformats.org/drawingml/2006/main" name="Перебивочный слайд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6BE6B458-93C6-814D-A81B-47849E6A55A1}"/>
    </a:ext>
  </a:extLst>
</a:theme>
</file>

<file path=ppt/theme/theme3.xml><?xml version="1.0" encoding="utf-8"?>
<a:theme xmlns:a="http://schemas.openxmlformats.org/drawingml/2006/main" name="Текст картинк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4.xml><?xml version="1.0" encoding="utf-8"?>
<a:theme xmlns:a="http://schemas.openxmlformats.org/drawingml/2006/main" name="Текст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5.xml><?xml version="1.0" encoding="utf-8"?>
<a:theme xmlns:a="http://schemas.openxmlformats.org/drawingml/2006/main" name="Диаграммы">
  <a:themeElements>
    <a:clrScheme name="ПСР">
      <a:dk1>
        <a:srgbClr val="414042"/>
      </a:dk1>
      <a:lt1>
        <a:srgbClr val="FFFFFF"/>
      </a:lt1>
      <a:dk2>
        <a:srgbClr val="FFFFFF"/>
      </a:dk2>
      <a:lt2>
        <a:srgbClr val="FFFFFF"/>
      </a:lt2>
      <a:accent1>
        <a:srgbClr val="468ABC"/>
      </a:accent1>
      <a:accent2>
        <a:srgbClr val="24367E"/>
      </a:accent2>
      <a:accent3>
        <a:srgbClr val="E2652C"/>
      </a:accent3>
      <a:accent4>
        <a:srgbClr val="E2A52D"/>
      </a:accent4>
      <a:accent5>
        <a:srgbClr val="1C548D"/>
      </a:accent5>
      <a:accent6>
        <a:srgbClr val="7F7F7F"/>
      </a:accent6>
      <a:hlink>
        <a:srgbClr val="414042"/>
      </a:hlink>
      <a:folHlink>
        <a:srgbClr val="41404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6.xml><?xml version="1.0" encoding="utf-8"?>
<a:theme xmlns:a="http://schemas.openxmlformats.org/drawingml/2006/main" name="Текст диаграмма">
  <a:themeElements>
    <a:clrScheme name="тема для слайдов текст-диаграмма">
      <a:dk1>
        <a:srgbClr val="414042"/>
      </a:dk1>
      <a:lt1>
        <a:sysClr val="window" lastClr="FFFFFF"/>
      </a:lt1>
      <a:dk2>
        <a:srgbClr val="FFFFFF"/>
      </a:dk2>
      <a:lt2>
        <a:srgbClr val="FFFFFF"/>
      </a:lt2>
      <a:accent1>
        <a:srgbClr val="EBA444"/>
      </a:accent1>
      <a:accent2>
        <a:srgbClr val="F06942"/>
      </a:accent2>
      <a:accent3>
        <a:srgbClr val="AD5483"/>
      </a:accent3>
      <a:accent4>
        <a:srgbClr val="456EA9"/>
      </a:accent4>
      <a:accent5>
        <a:srgbClr val="68B0E0"/>
      </a:accent5>
      <a:accent6>
        <a:srgbClr val="259789"/>
      </a:accent6>
      <a:hlink>
        <a:srgbClr val="414042"/>
      </a:hlink>
      <a:folHlink>
        <a:srgbClr val="41404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16x9_white_template" id="{815E4B3B-8E01-5242-B9F1-F7029D6381FB}" vid="{7389C019-FE70-D24D-871A-DAD941594136}"/>
    </a:ext>
  </a:extLst>
</a:theme>
</file>

<file path=ppt/theme/theme7.xml><?xml version="1.0" encoding="utf-8"?>
<a:theme xmlns:a="http://schemas.openxmlformats.org/drawingml/2006/main" name="Заключительный слайд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осато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0DAE905-2894-9645-87E8-4A089C61D1E7}" vid="{BB001172-481D-5B4F-A54A-4F845D4C8301}"/>
    </a:ext>
  </a:extLst>
</a:theme>
</file>

<file path=ppt/theme/theme8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384</Words>
  <Application>Microsoft Office PowerPoint</Application>
  <PresentationFormat>Произвольный</PresentationFormat>
  <Paragraphs>91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18</vt:i4>
      </vt:variant>
    </vt:vector>
  </HeadingPairs>
  <TitlesOfParts>
    <vt:vector size="31" baseType="lpstr">
      <vt:lpstr>Arial</vt:lpstr>
      <vt:lpstr>Calibri</vt:lpstr>
      <vt:lpstr>Times New Roman</vt:lpstr>
      <vt:lpstr>Trebuchet MS</vt:lpstr>
      <vt:lpstr>Wingdings 3</vt:lpstr>
      <vt:lpstr>Титульный слайд</vt:lpstr>
      <vt:lpstr>Перебивочный слайд</vt:lpstr>
      <vt:lpstr>Текст картинка</vt:lpstr>
      <vt:lpstr>Текст</vt:lpstr>
      <vt:lpstr>Диаграммы</vt:lpstr>
      <vt:lpstr>Текст диаграмма</vt:lpstr>
      <vt:lpstr>Заключительный слайд</vt:lpstr>
      <vt:lpstr>Аспект</vt:lpstr>
      <vt:lpstr>Министерство финансов Забайкальского края</vt:lpstr>
      <vt:lpstr>«Оптимизация процесса  приема и сдачи бюджетной отчетности»</vt:lpstr>
      <vt:lpstr>Организационно-распорядительные документы</vt:lpstr>
      <vt:lpstr>Команда проекта</vt:lpstr>
      <vt:lpstr>Паспорт проекта</vt:lpstr>
      <vt:lpstr>Текущая карта процесса</vt:lpstr>
      <vt:lpstr>Текущие проблемы</vt:lpstr>
      <vt:lpstr>Идеальная карта процесса</vt:lpstr>
      <vt:lpstr>Презентация PowerPoint</vt:lpstr>
      <vt:lpstr>Пирамида проблем</vt:lpstr>
      <vt:lpstr>Презентация PowerPoint</vt:lpstr>
      <vt:lpstr>Вклад в цель проекта</vt:lpstr>
      <vt:lpstr>Целевая карта процесса</vt:lpstr>
      <vt:lpstr>План мероприятий по реализации проекта</vt:lpstr>
      <vt:lpstr>Презентация PowerPoint</vt:lpstr>
      <vt:lpstr>Презентация PowerPoint</vt:lpstr>
      <vt:lpstr>Достижение целевых показателей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</dc:title>
  <dc:creator>Сычев А.В.</dc:creator>
  <cp:lastModifiedBy>Хан Елена Викторовна</cp:lastModifiedBy>
  <cp:revision>181</cp:revision>
  <cp:lastPrinted>2024-07-04T01:45:30Z</cp:lastPrinted>
  <dcterms:modified xsi:type="dcterms:W3CDTF">2026-09-16T09:03:14Z</dcterms:modified>
</cp:coreProperties>
</file>