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3"/>
  </p:notesMasterIdLst>
  <p:sldIdLst>
    <p:sldId id="256" r:id="rId8"/>
    <p:sldId id="257" r:id="rId9"/>
    <p:sldId id="264" r:id="rId10"/>
    <p:sldId id="282" r:id="rId11"/>
    <p:sldId id="268" r:id="rId12"/>
    <p:sldId id="269" r:id="rId13"/>
    <p:sldId id="283" r:id="rId14"/>
    <p:sldId id="284" r:id="rId15"/>
    <p:sldId id="277" r:id="rId16"/>
    <p:sldId id="273" r:id="rId17"/>
    <p:sldId id="285" r:id="rId18"/>
    <p:sldId id="281" r:id="rId19"/>
    <p:sldId id="275" r:id="rId20"/>
    <p:sldId id="276" r:id="rId21"/>
    <p:sldId id="263" r:id="rId22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6" y="-180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59545" y="1799758"/>
            <a:ext cx="5711825" cy="118903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Администрация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Агинского Бурятского округа Забайкальского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559544" y="3351882"/>
            <a:ext cx="5711825" cy="284683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3999652"/>
            <a:ext cx="5711825" cy="218486"/>
          </a:xfrm>
          <a:prstGeom prst="rect">
            <a:avLst/>
          </a:prstGeo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Батомункуев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Буянто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Балданжапович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39749" y="4287290"/>
            <a:ext cx="5711825" cy="72026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Заместитель председателя Правительства Забайкальского края – руководитель Администрации Агинского Бурятского округа Забайкальского края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6" y="294953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2445182" y="693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26176" y="149441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343DFEE-2486-46B1-A40C-EA00AD7A0F7A}"/>
              </a:ext>
            </a:extLst>
          </p:cNvPr>
          <p:cNvSpPr/>
          <p:nvPr/>
        </p:nvSpPr>
        <p:spPr>
          <a:xfrm>
            <a:off x="6972653" y="2167860"/>
            <a:ext cx="2099667" cy="83036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7F5AB72-A1FF-4C60-A951-388A04DC5BC8}"/>
              </a:ext>
            </a:extLst>
          </p:cNvPr>
          <p:cNvSpPr/>
          <p:nvPr/>
        </p:nvSpPr>
        <p:spPr>
          <a:xfrm>
            <a:off x="4687498" y="2167860"/>
            <a:ext cx="2099667" cy="8012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2445182" y="2131575"/>
            <a:ext cx="2099667" cy="52726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87541" y="2708182"/>
            <a:ext cx="4301205" cy="388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агруженность сотрудников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5111814" y="3288656"/>
            <a:ext cx="3473386" cy="1368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унифицированной  формы предоставления информации и программного продукта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178716" y="216244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5922819" y="296914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A11C2178-560E-4978-96FF-0F335BA30E01}"/>
              </a:ext>
            </a:extLst>
          </p:cNvPr>
          <p:cNvSpPr/>
          <p:nvPr/>
        </p:nvSpPr>
        <p:spPr>
          <a:xfrm>
            <a:off x="1395346" y="3197295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1" y="1005433"/>
            <a:ext cx="2085185" cy="1095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79" y="984254"/>
            <a:ext cx="1987468" cy="1100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92" y="971193"/>
            <a:ext cx="1987468" cy="1130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653" y="959213"/>
            <a:ext cx="1987468" cy="11420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5" y="660083"/>
            <a:ext cx="2103302" cy="347502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6924173" y="693367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4574785" y="69400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836" y="1031524"/>
            <a:ext cx="2104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Ожидание и перепроизводство: значительное время подготовки и предоставления информации, повторное напоминание</a:t>
            </a:r>
            <a:endParaRPr lang="ru-RU" sz="10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4002101" y="3902472"/>
            <a:ext cx="1596357" cy="450988"/>
          </a:xfrm>
          <a:prstGeom prst="rect">
            <a:avLst/>
          </a:prstGeom>
        </p:spPr>
      </p:pic>
      <p:sp>
        <p:nvSpPr>
          <p:cNvPr id="47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187540" y="3751913"/>
            <a:ext cx="4301205" cy="7521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затраты времени и ресурсов на сбор и обработку первичной информации от ОМСУ и подведомственных ГУ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78068" y="1094947"/>
            <a:ext cx="1994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Лишние запасы - большой объем и различный формат предоставляемой информации</a:t>
            </a:r>
            <a:endParaRPr lang="ru-RU" sz="10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955977" y="1084907"/>
            <a:ext cx="1959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Ненужная </a:t>
            </a:r>
            <a:r>
              <a:rPr lang="ru-RU" sz="1000" b="1" dirty="0" smtClean="0"/>
              <a:t> </a:t>
            </a:r>
            <a:r>
              <a:rPr lang="ru-RU" sz="1000" b="1" dirty="0"/>
              <a:t>обработка предоставляемой информации различного формата в нужный формат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37151" y="1132134"/>
            <a:ext cx="19544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Брак - проверка актуальности информации и устранение ошибок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19" y="1055048"/>
            <a:ext cx="6389162" cy="3749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800" y="279400"/>
            <a:ext cx="53975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Пирамида проблем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141" y="3498182"/>
            <a:ext cx="2962913" cy="6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098" y="2374486"/>
            <a:ext cx="1579001" cy="18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376" y="3937710"/>
            <a:ext cx="802714" cy="718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950" y="3737615"/>
            <a:ext cx="792319" cy="718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099" y="4182567"/>
            <a:ext cx="701101" cy="621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9704" y="3497011"/>
            <a:ext cx="816935" cy="7193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522" y="4010190"/>
            <a:ext cx="856277" cy="8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70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 (1)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795049" y="692339"/>
            <a:ext cx="7227285" cy="54056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000" kern="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kern="0" dirty="0">
              <a:solidFill>
                <a:srgbClr val="414142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95265"/>
              </p:ext>
            </p:extLst>
          </p:nvPr>
        </p:nvGraphicFramePr>
        <p:xfrm>
          <a:off x="176502" y="1542702"/>
          <a:ext cx="8811100" cy="3376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4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Решение</a:t>
                      </a:r>
                      <a:r>
                        <a:rPr lang="ru-RU" sz="1400" baseline="0" dirty="0"/>
                        <a:t> не планируется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Другое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 </a:t>
                      </a:r>
                      <a:r>
                        <a:rPr lang="ru-RU" sz="900" baseline="0" dirty="0"/>
                        <a:t>(н-р: проблема перенесена на др. процесс)</a:t>
                      </a:r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Проблема 1 - Ожидание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</a:t>
                      </a:r>
                      <a:r>
                        <a:rPr lang="ru-RU" sz="1400" dirty="0" smtClean="0"/>
                        <a:t>2 – лишние запасы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</a:t>
                      </a:r>
                      <a:r>
                        <a:rPr lang="ru-RU" sz="1400" dirty="0" smtClean="0"/>
                        <a:t>3 – ненужная обработка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Проблема</a:t>
                      </a:r>
                      <a:r>
                        <a:rPr lang="ru-RU" sz="1400" baseline="0" dirty="0" smtClean="0"/>
                        <a:t> 4 - перепроизводство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Проблема 5 - брак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Человеческий фактор</a:t>
                      </a:r>
                    </a:p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72" y="2326265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4" y="3810784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4" y="3368425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144" y="2927193"/>
            <a:ext cx="347502" cy="262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232" y="4417061"/>
            <a:ext cx="347502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951" y="308782"/>
            <a:ext cx="5642441" cy="458184"/>
          </a:xfrm>
        </p:spPr>
        <p:txBody>
          <a:bodyPr/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82" y="766966"/>
            <a:ext cx="8032376" cy="43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8" y="795207"/>
            <a:ext cx="8507506" cy="39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Благодарю</a:t>
            </a:r>
            <a:endParaRPr lang="ru-RU" dirty="0"/>
          </a:p>
          <a:p>
            <a:r>
              <a:rPr lang="ru-RU" dirty="0"/>
              <a:t>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21.06.2023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39748" y="3963774"/>
            <a:ext cx="4860925" cy="514190"/>
          </a:xfrm>
        </p:spPr>
        <p:txBody>
          <a:bodyPr/>
          <a:lstStyle/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Тел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.: 8 (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30239) 34275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 smtClean="0"/>
              <a:t>Чимитова</a:t>
            </a:r>
            <a:r>
              <a:rPr lang="ru-RU" dirty="0" smtClean="0"/>
              <a:t> Наталья </a:t>
            </a:r>
            <a:r>
              <a:rPr lang="ru-RU" dirty="0" err="1" smtClean="0"/>
              <a:t>Цыренжаповна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начальник </a:t>
            </a:r>
            <a:r>
              <a:rPr lang="ru-RU" dirty="0"/>
              <a:t>отдела </a:t>
            </a:r>
            <a:r>
              <a:rPr lang="ru-RU" dirty="0" smtClean="0"/>
              <a:t>протокола и кадровой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855983"/>
            <a:ext cx="6246532" cy="401185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«Оптимизация </a:t>
            </a:r>
            <a:r>
              <a:rPr lang="ru-RU" sz="3200" dirty="0">
                <a:solidFill>
                  <a:schemeClr val="tx1"/>
                </a:solidFill>
              </a:rPr>
              <a:t>процесса подготовки еженедельной информации руководителя Администрации Агинского Бурятского округа Забайкальского края к оперативному совещанию Губернатора Забайкальского </a:t>
            </a:r>
            <a:r>
              <a:rPr lang="ru-RU" sz="3200" dirty="0" smtClean="0">
                <a:solidFill>
                  <a:schemeClr val="tx1"/>
                </a:solidFill>
              </a:rPr>
              <a:t>края»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279919"/>
            <a:ext cx="5508152" cy="576064"/>
          </a:xfrm>
        </p:spPr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45231" y="6232071"/>
            <a:ext cx="4014788" cy="14809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283708"/>
            <a:ext cx="6561138" cy="330200"/>
          </a:xfrm>
        </p:spPr>
        <p:txBody>
          <a:bodyPr/>
          <a:lstStyle/>
          <a:p>
            <a:r>
              <a:rPr lang="ru-RU" dirty="0"/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4" y="1246094"/>
            <a:ext cx="3263154" cy="38269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4" y="950258"/>
            <a:ext cx="3070562" cy="42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0653" y="360082"/>
            <a:ext cx="620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Команда проекта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94744"/>
              </p:ext>
            </p:extLst>
          </p:nvPr>
        </p:nvGraphicFramePr>
        <p:xfrm>
          <a:off x="1205754" y="1231902"/>
          <a:ext cx="6785684" cy="33406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0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Чимитова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Наталья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Цыренжаповна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33" marR="656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Начальник отдела протокола и кадровой работы Администрации Агинского Бурятского округа Забайкальского края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Баторова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Октябрина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Баировна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33" marR="656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Консультант отдела протокола и кадровой работы Администрации Агинского Бурятского округа Забайкальского края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Жаргалова Баирма Баировна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33" marR="656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Главный специалист-эксперт отдела протокола и кадровой работы Администрации Агинского Бурятского округа Забайкальского края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Амоголунова Эрдыма Батоцыреновна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33" marR="656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Главный специалист-эксперт отдела протокола и кадровой работы Администрации Агинского Бурятского округа Забайкальского края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Дондокринчинов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Дугар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Дамдинович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33" marR="656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Главный специалист отдела протокола и кадровой работы Администрации Агинского Бурятского округа Забайкальского края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3586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2174" y="127000"/>
            <a:ext cx="6561138" cy="330200"/>
          </a:xfrm>
        </p:spPr>
        <p:txBody>
          <a:bodyPr/>
          <a:lstStyle/>
          <a:p>
            <a:r>
              <a:rPr lang="ru-RU" dirty="0"/>
              <a:t>                       Паспорт 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7" y="457200"/>
            <a:ext cx="6873175" cy="45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375241"/>
            <a:ext cx="6561138" cy="330200"/>
          </a:xfrm>
        </p:spPr>
        <p:txBody>
          <a:bodyPr/>
          <a:lstStyle/>
          <a:p>
            <a:pPr algn="ctr"/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7" y="719153"/>
            <a:ext cx="7850157" cy="384921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12187" y="5584826"/>
            <a:ext cx="4014788" cy="1480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66700"/>
            <a:ext cx="5867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Текущие проблемы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157278"/>
            <a:ext cx="81026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3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Ожидание - значительное время подготовки и предоставления информации;</a:t>
            </a:r>
          </a:p>
          <a:p>
            <a:pPr marL="342900" indent="-342900">
              <a:buAutoNum type="arabicPeriod"/>
            </a:pPr>
            <a:r>
              <a:rPr lang="ru-RU" sz="23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Лишние запасы - большой объем и различный формат предоставляемой информации;</a:t>
            </a:r>
          </a:p>
          <a:p>
            <a:pPr marL="342900" indent="-342900">
              <a:buAutoNum type="arabicPeriod"/>
            </a:pPr>
            <a:r>
              <a:rPr lang="ru-RU" sz="23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Ненужная обработка - обработка предоставляемой информации различного формата в нужный формат;</a:t>
            </a:r>
          </a:p>
          <a:p>
            <a:pPr marL="342900" indent="-342900">
              <a:buAutoNum type="arabicPeriod"/>
            </a:pPr>
            <a:r>
              <a:rPr lang="ru-RU" sz="23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Перепроизводство - повторное напоминание;</a:t>
            </a:r>
          </a:p>
          <a:p>
            <a:pPr marL="342900" indent="-342900">
              <a:buAutoNum type="arabicPeriod"/>
            </a:pPr>
            <a:r>
              <a:rPr lang="ru-RU" sz="23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Брак - проверка актуальности информации и устранение ошибок.</a:t>
            </a:r>
          </a:p>
        </p:txBody>
      </p:sp>
    </p:spTree>
    <p:extLst>
      <p:ext uri="{BB962C8B-B14F-4D97-AF65-F5344CB8AC3E}">
        <p14:creationId xmlns:p14="http://schemas.microsoft.com/office/powerpoint/2010/main" val="40362708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0" y="406400"/>
            <a:ext cx="497840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Хронометраж процесса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142979"/>
            <a:ext cx="8686800" cy="35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738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5" y="692833"/>
            <a:ext cx="8086165" cy="43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Пошаговое_составление_отчета_на_kick_off1 (1)</Template>
  <TotalTime>275</TotalTime>
  <Words>378</Words>
  <Application>Microsoft Office PowerPoint</Application>
  <PresentationFormat>Произвольный</PresentationFormat>
  <Paragraphs>73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Администрация Агинского Бурятского округа Забайкальского края</vt:lpstr>
      <vt:lpstr>«Оптимизация процесса подготовки еженедельной информации руководителя Администрации Агинского Бурятского округа Забайкальского края к оперативному совещанию Губернатора Забайкальского края»</vt:lpstr>
      <vt:lpstr>Организационно-распорядительные документы</vt:lpstr>
      <vt:lpstr>Презентация PowerPoint</vt:lpstr>
      <vt:lpstr>                       Паспорт проекта</vt:lpstr>
      <vt:lpstr>Текущая карта процесса</vt:lpstr>
      <vt:lpstr>Презентация PowerPoint</vt:lpstr>
      <vt:lpstr>Презентация PowerPoint</vt:lpstr>
      <vt:lpstr>Идеальная карта процесса</vt:lpstr>
      <vt:lpstr>Презентация PowerPoint</vt:lpstr>
      <vt:lpstr>Презентация PowerPoint</vt:lpstr>
      <vt:lpstr>Презентация PowerPoint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creator>Деревцова Ксения</dc:creator>
  <cp:lastModifiedBy>User</cp:lastModifiedBy>
  <cp:revision>34</cp:revision>
  <cp:lastPrinted>2023-06-13T12:24:10Z</cp:lastPrinted>
  <dcterms:created xsi:type="dcterms:W3CDTF">2023-06-15T02:03:41Z</dcterms:created>
  <dcterms:modified xsi:type="dcterms:W3CDTF">2023-08-24T01:01:16Z</dcterms:modified>
</cp:coreProperties>
</file>