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1"/>
  </p:notesMasterIdLst>
  <p:sldIdLst>
    <p:sldId id="256" r:id="rId8"/>
    <p:sldId id="257" r:id="rId9"/>
    <p:sldId id="265" r:id="rId10"/>
    <p:sldId id="268" r:id="rId11"/>
    <p:sldId id="269" r:id="rId12"/>
    <p:sldId id="270" r:id="rId13"/>
    <p:sldId id="277" r:id="rId14"/>
    <p:sldId id="285" r:id="rId15"/>
    <p:sldId id="286" r:id="rId16"/>
    <p:sldId id="287" r:id="rId17"/>
    <p:sldId id="275" r:id="rId18"/>
    <p:sldId id="276" r:id="rId19"/>
    <p:sldId id="263" r:id="rId20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6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47" r:id="rId2"/>
    <p:sldLayoutId id="2147483848" r:id="rId3"/>
    <p:sldLayoutId id="2147483849" r:id="rId4"/>
    <p:sldLayoutId id="2147483850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844" r:id="rId2"/>
    <p:sldLayoutId id="2147483845" r:id="rId3"/>
    <p:sldLayoutId id="214748384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42" r:id="rId2"/>
    <p:sldLayoutId id="214748384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4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  <p:sldLayoutId id="2147483839" r:id="rId3"/>
    <p:sldLayoutId id="214748384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36" r:id="rId2"/>
    <p:sldLayoutId id="214748383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837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образования и науки Забайкальского края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совещание/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Kick-off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Клименко Татьяна Константиновна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xfrm>
            <a:off x="514440" y="4465578"/>
            <a:ext cx="5711825" cy="28468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Исполняющая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обязанности министра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образования и науки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Забайкальского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4439" y="424069"/>
            <a:ext cx="1013735" cy="12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3942" y="511343"/>
            <a:ext cx="6561138" cy="330200"/>
          </a:xfrm>
        </p:spPr>
        <p:txBody>
          <a:bodyPr/>
          <a:lstStyle/>
          <a:p>
            <a:r>
              <a:rPr lang="ru-RU" dirty="0"/>
              <a:t>Вклад в цель проекта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6" y="1073803"/>
            <a:ext cx="7252570" cy="30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0669" y="294884"/>
            <a:ext cx="641726" cy="7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51887" y="44735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5" y="1442473"/>
            <a:ext cx="6941647" cy="170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0669" y="294884"/>
            <a:ext cx="641726" cy="7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437012"/>
            <a:ext cx="5784676" cy="410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89644" y="3987924"/>
            <a:ext cx="4860925" cy="227920"/>
          </a:xfrm>
        </p:spPr>
        <p:txBody>
          <a:bodyPr/>
          <a:lstStyle/>
          <a:p>
            <a:r>
              <a:rPr lang="ru-RU" dirty="0" smtClean="0"/>
              <a:t>02.08.2023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13567" y="3581699"/>
            <a:ext cx="4709785" cy="370264"/>
          </a:xfrm>
        </p:spPr>
        <p:txBody>
          <a:bodyPr/>
          <a:lstStyle/>
          <a:p>
            <a:r>
              <a:rPr lang="ru-RU" dirty="0" smtClean="0"/>
              <a:t>Колбехина Юлия Алексеевна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488516" y="3311525"/>
            <a:ext cx="5647242" cy="227920"/>
          </a:xfrm>
        </p:spPr>
        <p:txBody>
          <a:bodyPr/>
          <a:lstStyle/>
          <a:p>
            <a:r>
              <a:rPr lang="ru-RU" dirty="0" smtClean="0"/>
              <a:t>Специалист по связям с общественностью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599240"/>
            <a:ext cx="5508152" cy="1012910"/>
          </a:xfrm>
        </p:spPr>
        <p:txBody>
          <a:bodyPr/>
          <a:lstStyle/>
          <a:p>
            <a:r>
              <a:rPr lang="ru-RU" sz="2000" dirty="0" smtClean="0"/>
              <a:t>Совершенствование размещения информации на сайт и в социальных сетях о проводимой работе министерства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650387" y="1616717"/>
            <a:ext cx="2422654" cy="576064"/>
          </a:xfrm>
        </p:spPr>
        <p:txBody>
          <a:bodyPr/>
          <a:lstStyle/>
          <a:p>
            <a:r>
              <a:rPr lang="ru-RU" dirty="0"/>
              <a:t>Проект: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2708" y="375277"/>
            <a:ext cx="707934" cy="841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FD99CF-D6ED-EA21-B918-379AFA109F97}"/>
              </a:ext>
            </a:extLst>
          </p:cNvPr>
          <p:cNvSpPr txBox="1"/>
          <p:nvPr/>
        </p:nvSpPr>
        <p:spPr>
          <a:xfrm>
            <a:off x="1072061" y="309187"/>
            <a:ext cx="207023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Black" panose="00000A00000000000000" pitchFamily="2" charset="-52"/>
              </a:rPr>
              <a:t>Министерство </a:t>
            </a:r>
          </a:p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 Black" panose="00000A00000000000000" pitchFamily="2" charset="-52"/>
              </a:rPr>
              <a:t>образования 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Montserrat Black" panose="00000A00000000000000" pitchFamily="2" charset="-52"/>
            </a:endParaRP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Black" panose="00000A00000000000000" pitchFamily="2" charset="-52"/>
              </a:rPr>
              <a:t>и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 Black" panose="00000A00000000000000" pitchFamily="2" charset="-52"/>
              </a:rPr>
              <a:t>науки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 Black" panose="00000A00000000000000" pitchFamily="2" charset="-52"/>
              </a:rPr>
              <a:t>Забайкальского края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Montserr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3734" y="431798"/>
            <a:ext cx="6561138" cy="330200"/>
          </a:xfrm>
        </p:spPr>
        <p:txBody>
          <a:bodyPr/>
          <a:lstStyle/>
          <a:p>
            <a:r>
              <a:rPr lang="ru-RU" dirty="0"/>
              <a:t>Команда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5816" y="302677"/>
            <a:ext cx="612633" cy="7285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033" y="1766036"/>
            <a:ext cx="69278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Чугуевская</a:t>
            </a:r>
            <a:r>
              <a:rPr lang="ru-RU" b="1" dirty="0" smtClean="0">
                <a:solidFill>
                  <a:srgbClr val="FF0000"/>
                </a:solidFill>
              </a:rPr>
              <a:t> О.С. </a:t>
            </a:r>
            <a:r>
              <a:rPr lang="ru-RU" b="1" dirty="0" smtClean="0"/>
              <a:t>– начальник отдела контрольно-аналитической работы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Колбехина Ю.А. </a:t>
            </a:r>
            <a:r>
              <a:rPr lang="ru-RU" b="1" dirty="0" smtClean="0"/>
              <a:t>– специалист по связям с общественностью 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Беломестнов</a:t>
            </a:r>
            <a:r>
              <a:rPr lang="ru-RU" b="1" dirty="0" smtClean="0">
                <a:solidFill>
                  <a:srgbClr val="FF0000"/>
                </a:solidFill>
              </a:rPr>
              <a:t> М.А</a:t>
            </a:r>
            <a:r>
              <a:rPr lang="ru-RU" b="1" dirty="0" smtClean="0"/>
              <a:t>. – ведущий менеджер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7" y="228452"/>
            <a:ext cx="6450904" cy="468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54150" y="511343"/>
            <a:ext cx="6561138" cy="330200"/>
          </a:xfrm>
        </p:spPr>
        <p:txBody>
          <a:bodyPr/>
          <a:lstStyle/>
          <a:p>
            <a:r>
              <a:rPr lang="ru-RU" dirty="0"/>
              <a:t>Паспорт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0669" y="294884"/>
            <a:ext cx="641726" cy="7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85257" y="511343"/>
            <a:ext cx="6561138" cy="330200"/>
          </a:xfrm>
        </p:spPr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0669" y="294884"/>
            <a:ext cx="641726" cy="76311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" y="1187336"/>
            <a:ext cx="8517699" cy="224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97783" y="511343"/>
            <a:ext cx="6561138" cy="330200"/>
          </a:xfrm>
        </p:spPr>
        <p:txBody>
          <a:bodyPr/>
          <a:lstStyle/>
          <a:p>
            <a:r>
              <a:rPr lang="ru-RU" dirty="0"/>
              <a:t>Текущие проблемы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350" y="1354571"/>
            <a:ext cx="7064416" cy="24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Потеря времени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транспортировке до места проведения мероприятия и обратно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(нестабильность транспорта)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согласовании комментариев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(долгое ожидание ответа)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согласовании новости с редакторами официального портала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(долгое ожидание/доработка)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0669" y="294884"/>
            <a:ext cx="641726" cy="763119"/>
          </a:xfrm>
          <a:prstGeom prst="rect">
            <a:avLst/>
          </a:prstGeom>
        </p:spPr>
      </p:pic>
      <p:sp>
        <p:nvSpPr>
          <p:cNvPr id="2" name="Пятно 1 1"/>
          <p:cNvSpPr/>
          <p:nvPr/>
        </p:nvSpPr>
        <p:spPr>
          <a:xfrm>
            <a:off x="612324" y="1894562"/>
            <a:ext cx="413359" cy="356991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598346" y="3461140"/>
            <a:ext cx="413359" cy="356991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612321" y="2659375"/>
            <a:ext cx="413359" cy="356991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3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1645" y="50261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6" y="1336385"/>
            <a:ext cx="7423935" cy="144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0669" y="294884"/>
            <a:ext cx="641726" cy="7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9180" y="333510"/>
            <a:ext cx="6732306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</a:t>
            </a:r>
            <a:r>
              <a:rPr lang="ru-RU" sz="20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Почему»</a:t>
            </a:r>
            <a:endParaRPr lang="ru-RU" sz="2000" b="1" dirty="0">
              <a:ln w="0"/>
              <a:solidFill>
                <a:schemeClr val="bg2">
                  <a:lumMod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6" y="908137"/>
            <a:ext cx="8146826" cy="388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31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466676" y="563323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0669" y="294884"/>
            <a:ext cx="641726" cy="763119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>
            <a:off x="707722" y="1240076"/>
            <a:ext cx="3601232" cy="324424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822537" y="2473890"/>
            <a:ext cx="1377863" cy="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86005" y="3390377"/>
            <a:ext cx="24029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ятно 1 15"/>
          <p:cNvSpPr/>
          <p:nvPr/>
        </p:nvSpPr>
        <p:spPr>
          <a:xfrm>
            <a:off x="2787041" y="2868458"/>
            <a:ext cx="413359" cy="356991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3275556" y="3927226"/>
            <a:ext cx="413359" cy="356991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2280780" y="2982539"/>
            <a:ext cx="413359" cy="356991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1546964"/>
            <a:ext cx="207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Федеральный уровень</a:t>
            </a:r>
            <a:endParaRPr lang="ru-RU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54257" y="3475045"/>
            <a:ext cx="207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Уровень организации</a:t>
            </a:r>
            <a:endParaRPr lang="ru-RU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61567" y="2514704"/>
            <a:ext cx="207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Региональный уровень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91870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160</Words>
  <Application>Microsoft Office PowerPoint</Application>
  <PresentationFormat>Произвольный</PresentationFormat>
  <Paragraphs>51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Calibri</vt:lpstr>
      <vt:lpstr>Montserrat Black</vt:lpstr>
      <vt:lpstr>Rosatom Light</vt:lpstr>
      <vt:lpstr>Symbol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Министерство образования и науки Забайкальского края</vt:lpstr>
      <vt:lpstr>Совершенствование размещения информации на сайт и в социальных сетях о проводимой работе министерства</vt:lpstr>
      <vt:lpstr>Команда проекта</vt:lpstr>
      <vt:lpstr>Паспорт проекта</vt:lpstr>
      <vt:lpstr>Текущая карта процесса</vt:lpstr>
      <vt:lpstr>Текущие проблемы</vt:lpstr>
      <vt:lpstr>Идеальная карта процесса</vt:lpstr>
      <vt:lpstr>Презентация PowerPoint</vt:lpstr>
      <vt:lpstr>Пирамида проблем</vt:lpstr>
      <vt:lpstr>Вклад в цель проекта</vt:lpstr>
      <vt:lpstr>Целевая карта процесса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press</dc:creator>
  <cp:lastModifiedBy>admin</cp:lastModifiedBy>
  <cp:revision>48</cp:revision>
  <dcterms:modified xsi:type="dcterms:W3CDTF">2023-08-23T08:15:03Z</dcterms:modified>
</cp:coreProperties>
</file>