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</p:sldMasterIdLst>
  <p:notesMasterIdLst>
    <p:notesMasterId r:id="rId18"/>
  </p:notesMasterIdLst>
  <p:handoutMasterIdLst>
    <p:handoutMasterId r:id="rId19"/>
  </p:handoutMasterIdLst>
  <p:sldIdLst>
    <p:sldId id="256" r:id="rId8"/>
    <p:sldId id="257" r:id="rId9"/>
    <p:sldId id="264" r:id="rId10"/>
    <p:sldId id="265" r:id="rId11"/>
    <p:sldId id="268" r:id="rId12"/>
    <p:sldId id="288" r:id="rId13"/>
    <p:sldId id="269" r:id="rId14"/>
    <p:sldId id="270" r:id="rId15"/>
    <p:sldId id="276" r:id="rId16"/>
    <p:sldId id="263" r:id="rId17"/>
  </p:sldIdLst>
  <p:sldSz cx="9144000" cy="5148263"/>
  <p:notesSz cx="6797675" cy="9928225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">
          <p15:clr>
            <a:srgbClr val="A4A3A4"/>
          </p15:clr>
        </p15:guide>
        <p15:guide id="2" pos="340">
          <p15:clr>
            <a:srgbClr val="A4A3A4"/>
          </p15:clr>
        </p15:guide>
        <p15:guide id="3" orient="horz" pos="3028">
          <p15:clr>
            <a:srgbClr val="A4A3A4"/>
          </p15:clr>
        </p15:guide>
        <p15:guide id="4" pos="5511">
          <p15:clr>
            <a:srgbClr val="A4A3A4"/>
          </p15:clr>
        </p15:guide>
        <p15:guide id="5" orient="horz" pos="272">
          <p15:clr>
            <a:srgbClr val="A4A3A4"/>
          </p15:clr>
        </p15:guide>
        <p15:guide id="6" orient="horz" pos="2971">
          <p15:clr>
            <a:srgbClr val="A4A3A4"/>
          </p15:clr>
        </p15:guide>
        <p15:guide id="7" orient="horz" pos="930">
          <p15:clr>
            <a:srgbClr val="A4A3A4"/>
          </p15:clr>
        </p15:guide>
        <p15:guide id="8" orient="horz" pos="1337">
          <p15:clr>
            <a:srgbClr val="A4A3A4"/>
          </p15:clr>
        </p15:guide>
        <p15:guide id="9" orient="horz" pos="2086">
          <p15:clr>
            <a:srgbClr val="A4A3A4"/>
          </p15:clr>
        </p15:guide>
        <p15:guide id="10" pos="2331">
          <p15:clr>
            <a:srgbClr val="A4A3A4"/>
          </p15:clr>
        </p15:guide>
        <p15:guide id="11" pos="726">
          <p15:clr>
            <a:srgbClr val="A4A3A4"/>
          </p15:clr>
        </p15:guide>
        <p15:guide id="12" pos="875">
          <p15:clr>
            <a:srgbClr val="A4A3A4"/>
          </p15:clr>
        </p15:guide>
        <p15:guide id="13" pos="1260">
          <p15:clr>
            <a:srgbClr val="A4A3A4"/>
          </p15:clr>
        </p15:guide>
        <p15:guide id="14" pos="1410">
          <p15:clr>
            <a:srgbClr val="A4A3A4"/>
          </p15:clr>
        </p15:guide>
        <p15:guide id="15" pos="1796">
          <p15:clr>
            <a:srgbClr val="A4A3A4"/>
          </p15:clr>
        </p15:guide>
        <p15:guide id="16" pos="19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97" autoAdjust="0"/>
    <p:restoredTop sz="94660"/>
  </p:normalViewPr>
  <p:slideViewPr>
    <p:cSldViewPr snapToGrid="0">
      <p:cViewPr varScale="1">
        <p:scale>
          <a:sx n="144" d="100"/>
          <a:sy n="144" d="100"/>
        </p:scale>
        <p:origin x="942" y="114"/>
      </p:cViewPr>
      <p:guideLst>
        <p:guide orient="horz" pos="261"/>
        <p:guide pos="340"/>
        <p:guide orient="horz" pos="3028"/>
        <p:guide pos="5511"/>
        <p:guide orient="horz" pos="272"/>
        <p:guide orient="horz" pos="2971"/>
        <p:guide orient="horz" pos="930"/>
        <p:guide orient="horz" pos="1337"/>
        <p:guide orient="horz" pos="2086"/>
        <p:guide pos="2331"/>
        <p:guide pos="726"/>
        <p:guide pos="875"/>
        <p:guide pos="1260"/>
        <p:guide pos="1410"/>
        <p:guide pos="1796"/>
        <p:guide pos="194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1C76E-2479-4400-A112-85E8125D48A7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55197-3EAF-4EB3-B978-30795BA1B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391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84D8A-822D-488E-8D1C-8C90CBE022BE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4538"/>
            <a:ext cx="66103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70B7F-3432-4DBE-B821-B38A127FB2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2022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853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2122487"/>
            <a:ext cx="5711825" cy="1189037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>
                <a:solidFill>
                  <a:srgbClr val="404040"/>
                </a:solidFill>
                <a:latin typeface="+mn-lt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</a:rPr>
              <a:t>Тема презентации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3798267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ru-RU" dirty="0">
                <a:latin typeface="Arial" pitchFamily="34" charset="0"/>
                <a:cs typeface="Arial" pitchFamily="34" charset="0"/>
              </a:rPr>
              <a:t>Наименование мероприятия </a:t>
            </a:r>
            <a:r>
              <a:rPr lang="en-US" dirty="0">
                <a:latin typeface="Arial" pitchFamily="34" charset="0"/>
                <a:cs typeface="Arial" pitchFamily="34" charset="0"/>
              </a:rPr>
              <a:t>/</a:t>
            </a:r>
            <a:r>
              <a:rPr lang="ru-RU" dirty="0">
                <a:latin typeface="Arial" pitchFamily="34" charset="0"/>
                <a:cs typeface="Arial" pitchFamily="34" charset="0"/>
              </a:rPr>
              <a:t> название площадки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4212000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ФИО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49" y="4428000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8705562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ере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2298615"/>
            <a:ext cx="5508152" cy="101291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4100" b="1" kern="1200" baseline="0" dirty="0">
                <a:solidFill>
                  <a:srgbClr val="404040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 err="1"/>
              <a:t>Перебивочный</a:t>
            </a:r>
            <a:r>
              <a:rPr lang="ru-RU" dirty="0"/>
              <a:t> слайд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239143"/>
            <a:ext cx="5508152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4100" b="1" kern="1200" dirty="0">
                <a:solidFill>
                  <a:srgbClr val="404040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Нумерация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2539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999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539750" y="1476375"/>
            <a:ext cx="4014788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6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8" y="1476375"/>
            <a:ext cx="3940175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3482975"/>
            <a:ext cx="4014788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4808538" y="3479346"/>
            <a:ext cx="3940174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645409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539750" y="1476375"/>
            <a:ext cx="4014788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808539" y="1476375"/>
            <a:ext cx="3940174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476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7" y="1476375"/>
            <a:ext cx="3940175" cy="2507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7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5"/>
            <a:ext cx="4014788" cy="24584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75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1476375"/>
            <a:ext cx="4860925" cy="12740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780"/>
              </a:lnSpc>
              <a:spcBef>
                <a:spcPts val="0"/>
              </a:spcBef>
              <a:buFontTx/>
              <a:buNone/>
              <a:defRPr sz="41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4488543"/>
            <a:ext cx="4860925" cy="22792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3537857"/>
            <a:ext cx="4860925" cy="94637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Основная информация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308360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331152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109050184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38037" cy="5152838"/>
          </a:xfrm>
          <a:prstGeom prst="rect">
            <a:avLst/>
          </a:prstGeom>
        </p:spPr>
      </p:pic>
      <p:pic>
        <p:nvPicPr>
          <p:cNvPr id="6" name="Picture 6" descr="https://www.po-mayak.ru/upload/iblock/9ec/9ecb73e54779038d188628512a145e82.jpg">
            <a:extLst>
              <a:ext uri="{FF2B5EF4-FFF2-40B4-BE49-F238E27FC236}">
                <a16:creationId xmlns:a16="http://schemas.microsoft.com/office/drawing/2014/main" id="{9C4DD657-A62E-4141-A8ED-4D2EFA3A76C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2"/>
          <a:stretch/>
        </p:blipFill>
        <p:spPr bwMode="auto">
          <a:xfrm>
            <a:off x="3706801" y="434365"/>
            <a:ext cx="1137342" cy="81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9">
            <a:extLst>
              <a:ext uri="{FF2B5EF4-FFF2-40B4-BE49-F238E27FC236}">
                <a16:creationId xmlns:a16="http://schemas.microsoft.com/office/drawing/2014/main" id="{2E8852FB-C57F-0144-92DA-F7FDD31D99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52" y="425269"/>
            <a:ext cx="2344312" cy="82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1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1" y="0"/>
            <a:ext cx="9138037" cy="515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3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0" y="0"/>
            <a:ext cx="9138039" cy="5152838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BFCFDCD3-0E65-BD46-B70A-BD77913A52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38037" cy="515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3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Министерство образования и науки Забайкальского края 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Промежуточное совещание/</a:t>
            </a:r>
            <a:r>
              <a:rPr lang="en-US" dirty="0">
                <a:latin typeface="Arial" pitchFamily="34" charset="0"/>
                <a:cs typeface="Arial" pitchFamily="34" charset="0"/>
              </a:rPr>
              <a:t> Kick-off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Клименко Татьяна Константиновна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и.о</a:t>
            </a: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министра образования и науки Забайкальского края </a:t>
            </a:r>
          </a:p>
        </p:txBody>
      </p:sp>
    </p:spTree>
    <p:extLst>
      <p:ext uri="{BB962C8B-B14F-4D97-AF65-F5344CB8AC3E}">
        <p14:creationId xmlns:p14="http://schemas.microsoft.com/office/powerpoint/2010/main" val="121451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Спасибо</a:t>
            </a:r>
          </a:p>
          <a:p>
            <a:r>
              <a:rPr lang="ru-RU" dirty="0"/>
              <a:t>за внимание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07</a:t>
            </a:r>
            <a:r>
              <a:rPr lang="ru-RU" dirty="0" smtClean="0"/>
              <a:t>.0</a:t>
            </a:r>
            <a:r>
              <a:rPr lang="en-US" dirty="0" smtClean="0"/>
              <a:t>8</a:t>
            </a:r>
            <a:r>
              <a:rPr lang="ru-RU" dirty="0" smtClean="0"/>
              <a:t>.202</a:t>
            </a:r>
            <a:r>
              <a:rPr lang="en-US" dirty="0" smtClean="0"/>
              <a:t>3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charset="0"/>
                <a:ea typeface="Arial" charset="0"/>
                <a:cs typeface="Arial" charset="0"/>
              </a:rPr>
              <a:t>Тел.: +7 </a:t>
            </a: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(302) 228 52 46</a:t>
            </a:r>
            <a:endParaRPr lang="ru-RU" dirty="0">
              <a:latin typeface="Arial" charset="0"/>
              <a:ea typeface="Arial" charset="0"/>
              <a:cs typeface="Arial" charset="0"/>
            </a:endParaRPr>
          </a:p>
          <a:p>
            <a:r>
              <a:rPr lang="ru-RU" dirty="0">
                <a:latin typeface="Arial" charset="0"/>
                <a:ea typeface="Arial" charset="0"/>
                <a:cs typeface="Arial" charset="0"/>
              </a:rPr>
              <a:t>Моб. тел.: +7 (</a:t>
            </a: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914) 802 37 12</a:t>
            </a:r>
            <a:endParaRPr lang="ru-RU" dirty="0">
              <a:latin typeface="Arial" charset="0"/>
              <a:ea typeface="Arial" charset="0"/>
              <a:cs typeface="Arial" charset="0"/>
            </a:endParaRPr>
          </a:p>
          <a:p>
            <a:r>
              <a:rPr lang="ru-RU" dirty="0" err="1" smtClean="0">
                <a:latin typeface="Arial" charset="0"/>
                <a:ea typeface="Arial" charset="0"/>
                <a:cs typeface="Arial" charset="0"/>
              </a:rPr>
              <a:t>E-mail</a:t>
            </a:r>
            <a:r>
              <a:rPr lang="ru-RU" dirty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glazikhina</a:t>
            </a: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@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minobr.e-zab</a:t>
            </a: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.</a:t>
            </a:r>
            <a:r>
              <a:rPr lang="ru-RU" dirty="0" err="1" smtClean="0">
                <a:latin typeface="Arial" charset="0"/>
                <a:ea typeface="Arial" charset="0"/>
                <a:cs typeface="Arial" charset="0"/>
              </a:rPr>
              <a:t>ru</a:t>
            </a:r>
            <a:endParaRPr lang="ru-RU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err="1" smtClean="0"/>
              <a:t>Глазихина</a:t>
            </a:r>
            <a:r>
              <a:rPr lang="ru-RU" dirty="0" smtClean="0"/>
              <a:t> Елена Юрьевна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/>
              <a:t>начальник отдела правового и кадрового обеспечения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04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>
                <a:solidFill>
                  <a:schemeClr val="tx1"/>
                </a:solidFill>
              </a:rPr>
              <a:t>Совершенствование процесса  подготовки, принятия и систематизации локальных правовых актов в Министерстве образования и науки Забайкальского края 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Проект:</a:t>
            </a:r>
          </a:p>
        </p:txBody>
      </p:sp>
    </p:spTree>
    <p:extLst>
      <p:ext uri="{BB962C8B-B14F-4D97-AF65-F5344CB8AC3E}">
        <p14:creationId xmlns:p14="http://schemas.microsoft.com/office/powerpoint/2010/main" val="324474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>
          <a:xfrm>
            <a:off x="539750" y="4806950"/>
            <a:ext cx="4014788" cy="1480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Организационно-распорядительные </a:t>
            </a:r>
            <a:r>
              <a:rPr lang="ru-RU" dirty="0" smtClean="0"/>
              <a:t>документы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656" t="12734" r="29366" b="11132"/>
          <a:stretch/>
        </p:blipFill>
        <p:spPr bwMode="auto">
          <a:xfrm>
            <a:off x="1760544" y="1265961"/>
            <a:ext cx="2193001" cy="31078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12" t="14068" r="29063" b="9799"/>
          <a:stretch/>
        </p:blipFill>
        <p:spPr bwMode="auto">
          <a:xfrm>
            <a:off x="4776243" y="1226205"/>
            <a:ext cx="2200498" cy="31078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66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Команда </a:t>
            </a:r>
            <a:r>
              <a:rPr lang="ru-RU" dirty="0" smtClean="0"/>
              <a:t>проекта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0690" y="1160890"/>
            <a:ext cx="75298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 smtClean="0"/>
              <a:t>Глазихина</a:t>
            </a:r>
            <a:r>
              <a:rPr lang="ru-RU" dirty="0" smtClean="0"/>
              <a:t> Елена Юрьевна – начальник отдела правового и кадрового обеспечения 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err="1" smtClean="0"/>
              <a:t>Немова</a:t>
            </a:r>
            <a:r>
              <a:rPr lang="ru-RU" dirty="0" smtClean="0"/>
              <a:t> Елена Алексеевна – консультант отдела правового и кадрового обеспечения 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err="1" smtClean="0"/>
              <a:t>Бережнёва</a:t>
            </a:r>
            <a:r>
              <a:rPr lang="ru-RU" dirty="0" smtClean="0"/>
              <a:t> Евгения Викторовна – консультант отдела правового и кадрового обеспечения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007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Паспорт </a:t>
            </a:r>
            <a:r>
              <a:rPr lang="ru-RU" dirty="0" smtClean="0"/>
              <a:t>проекта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1033" y="1208598"/>
            <a:ext cx="7307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" name="Рисунок 4" descr="паспорт проект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377" y="763324"/>
            <a:ext cx="6464411" cy="32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1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Информационный стенд проекта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Калинина\Downloads\photo1690858044.jpe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833540" y="775830"/>
            <a:ext cx="4856564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82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latin typeface="+mn-lt"/>
                <a:cs typeface="Times New Roman" panose="02020603050405020304" pitchFamily="18" charset="0"/>
              </a:rPr>
              <a:t>Текущая </a:t>
            </a:r>
            <a:r>
              <a:rPr lang="ru-RU" sz="2400" dirty="0" smtClean="0">
                <a:latin typeface="+mn-lt"/>
                <a:cs typeface="Times New Roman" panose="02020603050405020304" pitchFamily="18" charset="0"/>
              </a:rPr>
              <a:t>и идеальная карты </a:t>
            </a:r>
            <a:r>
              <a:rPr lang="ru-RU" sz="2400" dirty="0">
                <a:latin typeface="+mn-lt"/>
                <a:cs typeface="Times New Roman" panose="02020603050405020304" pitchFamily="18" charset="0"/>
              </a:rPr>
              <a:t>процесса</a:t>
            </a:r>
            <a:endParaRPr lang="ru-RU" dirty="0">
              <a:latin typeface="+mn-lt"/>
            </a:endParaRPr>
          </a:p>
        </p:txBody>
      </p:sp>
      <p:pic>
        <p:nvPicPr>
          <p:cNvPr id="6" name="Рисунок 5" descr="Текущая карт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537" y="842839"/>
            <a:ext cx="5151318" cy="366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9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Текущие проблемы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539749" y="1476376"/>
            <a:ext cx="8190183" cy="2465908"/>
          </a:xfrm>
        </p:spPr>
        <p:txBody>
          <a:bodyPr/>
          <a:lstStyle/>
          <a:p>
            <a:pPr marL="342900" indent="-342900" fontAlgn="ctr">
              <a:buFont typeface="+mj-lt"/>
              <a:buAutoNum type="arabicPeriod"/>
            </a:pP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Длительный срок на сбор информации для подготовки локального правового акта </a:t>
            </a:r>
          </a:p>
          <a:p>
            <a:pPr marL="342900" indent="-342900" fontAlgn="ctr">
              <a:buFont typeface="+mj-lt"/>
              <a:buAutoNum type="arabicPeriod"/>
            </a:pP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Отсутствие процесса систематизации принятых правовых актов в Министерстве </a:t>
            </a:r>
          </a:p>
        </p:txBody>
      </p:sp>
    </p:spTree>
    <p:extLst>
      <p:ext uri="{BB962C8B-B14F-4D97-AF65-F5344CB8AC3E}">
        <p14:creationId xmlns:p14="http://schemas.microsoft.com/office/powerpoint/2010/main" val="107153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556" y="373946"/>
            <a:ext cx="6750997" cy="330200"/>
          </a:xfrm>
        </p:spPr>
        <p:txBody>
          <a:bodyPr/>
          <a:lstStyle/>
          <a:p>
            <a:pPr lvl="0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План мероприятий по реализации проекта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28650" y="15319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34160" y="897731"/>
          <a:ext cx="6075680" cy="3352800"/>
        </p:xfrm>
        <a:graphic>
          <a:graphicData uri="http://schemas.openxmlformats.org/drawingml/2006/table">
            <a:tbl>
              <a:tblPr/>
              <a:tblGrid>
                <a:gridCol w="339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0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8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п/п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Наименование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Ответственные лица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Дата исполнения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Разработка порядка принятия локальных правовых актов Министерства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Глазихина Е.Ю.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Немова Е.А.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Бережнева Е.В.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01.09.2023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Согласование порядка со всеми отделами Министерства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Глазихина Е.Ю.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Немова Е.А.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Бережнева Е.В.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05.09.2023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Утверждение порядка принятия локальных правовых актов Министерства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Глазихина Е.Ю.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Немова Е.А.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Бережнева Е.В.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07.09.2023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Доведение порядка до всех сотрудников Министерства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Глазихина Е.Ю.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Немова Е.А.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Бережнева Е.В.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11.09.2023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Возложение обязанности на ответственных сотрудников отделов актуализировать информацию в папке с общим доступом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Глазихина Е.Ю.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Немова Е.А.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Бережнева Е.В.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14.09.2023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Проверка размещения информации в папке с общим доступом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Глазихина Е.Ю.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Немова Е.А.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Бережнева Е.В.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10.10.2023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000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иту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541B8C7B-4633-2E45-B746-A05B8E1543F8}"/>
    </a:ext>
  </a:extLst>
</a:theme>
</file>

<file path=ppt/theme/theme2.xml><?xml version="1.0" encoding="utf-8"?>
<a:theme xmlns:a="http://schemas.openxmlformats.org/drawingml/2006/main" name="Перебивочный слайд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6BE6B458-93C6-814D-A81B-47849E6A55A1}"/>
    </a:ext>
  </a:extLst>
</a:theme>
</file>

<file path=ppt/theme/theme3.xml><?xml version="1.0" encoding="utf-8"?>
<a:theme xmlns:a="http://schemas.openxmlformats.org/drawingml/2006/main" name="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4.xml><?xml version="1.0" encoding="utf-8"?>
<a:theme xmlns:a="http://schemas.openxmlformats.org/drawingml/2006/main" name="Текст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5.xml><?xml version="1.0" encoding="utf-8"?>
<a:theme xmlns:a="http://schemas.openxmlformats.org/drawingml/2006/main" name="Диаграммы">
  <a:themeElements>
    <a:clrScheme name="ПСР">
      <a:dk1>
        <a:srgbClr val="414042"/>
      </a:dk1>
      <a:lt1>
        <a:srgbClr val="FFFFFF"/>
      </a:lt1>
      <a:dk2>
        <a:srgbClr val="FFFFFF"/>
      </a:dk2>
      <a:lt2>
        <a:srgbClr val="FFFFFF"/>
      </a:lt2>
      <a:accent1>
        <a:srgbClr val="468ABC"/>
      </a:accent1>
      <a:accent2>
        <a:srgbClr val="24367E"/>
      </a:accent2>
      <a:accent3>
        <a:srgbClr val="E2652C"/>
      </a:accent3>
      <a:accent4>
        <a:srgbClr val="E2A52D"/>
      </a:accent4>
      <a:accent5>
        <a:srgbClr val="1C548D"/>
      </a:accent5>
      <a:accent6>
        <a:srgbClr val="7F7F7F"/>
      </a:accent6>
      <a:hlink>
        <a:srgbClr val="414042"/>
      </a:hlink>
      <a:folHlink>
        <a:srgbClr val="41404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6.xml><?xml version="1.0" encoding="utf-8"?>
<a:theme xmlns:a="http://schemas.openxmlformats.org/drawingml/2006/main" name="Текст диаграмма">
  <a:themeElements>
    <a:clrScheme name="тема для слайдов текст-диаграмма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EBA444"/>
      </a:accent1>
      <a:accent2>
        <a:srgbClr val="F06942"/>
      </a:accent2>
      <a:accent3>
        <a:srgbClr val="AD5483"/>
      </a:accent3>
      <a:accent4>
        <a:srgbClr val="456EA9"/>
      </a:accent4>
      <a:accent5>
        <a:srgbClr val="68B0E0"/>
      </a:accent5>
      <a:accent6>
        <a:srgbClr val="259789"/>
      </a:accent6>
      <a:hlink>
        <a:srgbClr val="414042"/>
      </a:hlink>
      <a:folHlink>
        <a:srgbClr val="41404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7.xml><?xml version="1.0" encoding="utf-8"?>
<a:theme xmlns:a="http://schemas.openxmlformats.org/drawingml/2006/main" name="Заключите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0DAE905-2894-9645-87E8-4A089C61D1E7}" vid="{BB001172-481D-5B4F-A54A-4F845D4C8301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1832</TotalTime>
  <Words>275</Words>
  <Application>Microsoft Office PowerPoint</Application>
  <PresentationFormat>Произвольный</PresentationFormat>
  <Paragraphs>70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10</vt:i4>
      </vt:variant>
    </vt:vector>
  </HeadingPairs>
  <TitlesOfParts>
    <vt:vector size="21" baseType="lpstr">
      <vt:lpstr>Arial</vt:lpstr>
      <vt:lpstr>Calibri</vt:lpstr>
      <vt:lpstr>Rosatom Light</vt:lpstr>
      <vt:lpstr>Times New Roman</vt:lpstr>
      <vt:lpstr>Титульный слайд</vt:lpstr>
      <vt:lpstr>Перебивочный слайд</vt:lpstr>
      <vt:lpstr>Текст картинка</vt:lpstr>
      <vt:lpstr>Текст</vt:lpstr>
      <vt:lpstr>Диаграммы</vt:lpstr>
      <vt:lpstr>Текст диаграмма</vt:lpstr>
      <vt:lpstr>Заключительный слайд</vt:lpstr>
      <vt:lpstr>Министерство образования и науки Забайкальского края </vt:lpstr>
      <vt:lpstr>Совершенствование процесса  подготовки, принятия и систематизации локальных правовых актов в Министерстве образования и науки Забайкальского края </vt:lpstr>
      <vt:lpstr>Организационно-распорядительные документы</vt:lpstr>
      <vt:lpstr>Команда проекта</vt:lpstr>
      <vt:lpstr>Паспорт проекта</vt:lpstr>
      <vt:lpstr>Информационный стенд проекта</vt:lpstr>
      <vt:lpstr>Текущая и идеальная карты процесса</vt:lpstr>
      <vt:lpstr>Текущие проблемы</vt:lpstr>
      <vt:lpstr>План мероприятий по реализации проекта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презентации</dc:title>
  <dc:creator>Калинина</dc:creator>
  <cp:lastModifiedBy>admin</cp:lastModifiedBy>
  <cp:revision>97</cp:revision>
  <dcterms:modified xsi:type="dcterms:W3CDTF">2023-08-22T01:13:55Z</dcterms:modified>
</cp:coreProperties>
</file>