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5"/>
  </p:notesMasterIdLst>
  <p:sldIdLst>
    <p:sldId id="256" r:id="rId8"/>
    <p:sldId id="264" r:id="rId9"/>
    <p:sldId id="265" r:id="rId10"/>
    <p:sldId id="257" r:id="rId11"/>
    <p:sldId id="268" r:id="rId12"/>
    <p:sldId id="269" r:id="rId13"/>
    <p:sldId id="278" r:id="rId14"/>
    <p:sldId id="279" r:id="rId15"/>
    <p:sldId id="277" r:id="rId16"/>
    <p:sldId id="273" r:id="rId17"/>
    <p:sldId id="274" r:id="rId18"/>
    <p:sldId id="272" r:id="rId19"/>
    <p:sldId id="275" r:id="rId20"/>
    <p:sldId id="280" r:id="rId21"/>
    <p:sldId id="281" r:id="rId22"/>
    <p:sldId id="276" r:id="rId23"/>
    <p:sldId id="263" r:id="rId24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91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4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5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по обеспечению деятельности мировых судей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008783"/>
            <a:ext cx="5711825" cy="421703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Трофимов Альберт Сергеевич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428000"/>
            <a:ext cx="5711825" cy="46205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обеспечению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мировых судей Забайкальского края</a:t>
            </a: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178717" y="693864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582167" y="69386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9FDB40-549C-408D-B8A9-9AA5CA5414F0}"/>
              </a:ext>
            </a:extLst>
          </p:cNvPr>
          <p:cNvSpPr/>
          <p:nvPr/>
        </p:nvSpPr>
        <p:spPr>
          <a:xfrm>
            <a:off x="6987418" y="69386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3" y="100487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входящей документации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F7F2B4E-DE1E-498B-B029-C798C1C7E1BC}"/>
              </a:ext>
            </a:extLst>
          </p:cNvPr>
          <p:cNvSpPr/>
          <p:nvPr/>
        </p:nvSpPr>
        <p:spPr>
          <a:xfrm>
            <a:off x="7050661" y="1004877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согласование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2522890" y="1004876"/>
            <a:ext cx="4145534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получение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4695244" y="1987839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отписывается напрямую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исполнителю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148848" y="144385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343DFEE-2486-46B1-A40C-EA00AD7A0F7A}"/>
              </a:ext>
            </a:extLst>
          </p:cNvPr>
          <p:cNvSpPr/>
          <p:nvPr/>
        </p:nvSpPr>
        <p:spPr>
          <a:xfrm>
            <a:off x="6987418" y="1443860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3545823" y="144385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1974365"/>
            <a:ext cx="19731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Необходимость распечатки для руководителя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0661" y="1974363"/>
            <a:ext cx="909432" cy="438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на бумажном носителе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2522890" y="1974362"/>
            <a:ext cx="1973180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 получения  на бумажном носителе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200754" y="2528115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2900BFD-6F40-4D97-B40D-315A15F1651B}"/>
              </a:ext>
            </a:extLst>
          </p:cNvPr>
          <p:cNvSpPr/>
          <p:nvPr/>
        </p:nvSpPr>
        <p:spPr>
          <a:xfrm>
            <a:off x="6987418" y="261076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050661" y="3418157"/>
            <a:ext cx="1973180" cy="362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руководителя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6987418" y="304855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00754" y="297820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302702"/>
            <a:ext cx="1995853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СЭД не используется руководителем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2522890" y="304855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9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2542646" y="3418157"/>
            <a:ext cx="1973180" cy="362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не заводятся документы в СЭД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2522889" y="252811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1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8095002" y="1965499"/>
            <a:ext cx="793928" cy="5626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последовательное согласование рук составом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>
          <a:xfrm>
            <a:off x="1652340" y="4340867"/>
            <a:ext cx="508441" cy="46296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</a:rPr>
              <a:t>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18780"/>
              </p:ext>
            </p:extLst>
          </p:nvPr>
        </p:nvGraphicFramePr>
        <p:xfrm>
          <a:off x="762000" y="1218871"/>
          <a:ext cx="7810500" cy="31185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Длительная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 заявки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СЭД не используется руководителем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Установить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СЭД руководителю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 на  10-13 часов,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распечатки на 2 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Длительное получение поручения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не заводятся документы в СЭД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документы заводить в СЭД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 на  6-17 часов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на доработку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руководства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Решений не планируется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Длительное согласование	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Согласование на бумажном носителе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Производить согласования в СЭД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 на  10-40 часов,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распечатки на 5 л, сокращение утери и дублирование на 8%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 последовательное согласование рук составом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Ввести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параллельное согласование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 на  11 часов.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729715"/>
            <a:ext cx="7269480" cy="42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79" y="763045"/>
            <a:ext cx="6608445" cy="41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Список проблем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" y="1047273"/>
            <a:ext cx="7724261" cy="37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90798"/>
              </p:ext>
            </p:extLst>
          </p:nvPr>
        </p:nvGraphicFramePr>
        <p:xfrm>
          <a:off x="756347" y="880266"/>
          <a:ext cx="7935266" cy="3280254"/>
        </p:xfrm>
        <a:graphic>
          <a:graphicData uri="http://schemas.openxmlformats.org/drawingml/2006/table">
            <a:tbl>
              <a:tblPr/>
              <a:tblGrid>
                <a:gridCol w="47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539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Произвести установку СЭД Дело руководителю</a:t>
                      </a:r>
                      <a:r>
                        <a:rPr lang="ru-RU" sz="1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департамента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обучение руководителя департамента</a:t>
                      </a:r>
                      <a:r>
                        <a:rPr lang="ru-RU" sz="1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СЭД</a:t>
                      </a:r>
                      <a:r>
                        <a:rPr lang="ru-RU" sz="1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Дело</a:t>
                      </a: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нормативно в должностных обязанностях ведение документооборота в СЭД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Шапкина О.О.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Ознакомить ответственных лиц</a:t>
                      </a:r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79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10.06.2023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(302) 235 01 81 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(914) 509 40 35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oizi@uprsyd.e-zab.ru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Лосев Максим Анатольевич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423728" cy="227920"/>
          </a:xfrm>
        </p:spPr>
        <p:txBody>
          <a:bodyPr/>
          <a:lstStyle/>
          <a:p>
            <a:r>
              <a:rPr lang="ru-RU" dirty="0" smtClean="0"/>
              <a:t>Заведующий отделом информатизации и защиты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506970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</a:t>
            </a:r>
            <a:r>
              <a:rPr lang="ru-RU" sz="2000" dirty="0" smtClean="0"/>
              <a:t>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618098"/>
              </p:ext>
            </p:extLst>
          </p:nvPr>
        </p:nvGraphicFramePr>
        <p:xfrm>
          <a:off x="3292475" y="685800"/>
          <a:ext cx="3031321" cy="428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2475" y="685800"/>
                        <a:ext cx="3031321" cy="428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64626"/>
              </p:ext>
            </p:extLst>
          </p:nvPr>
        </p:nvGraphicFramePr>
        <p:xfrm>
          <a:off x="357809" y="800101"/>
          <a:ext cx="8489011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816">
                  <a:extLst>
                    <a:ext uri="{9D8B030D-6E8A-4147-A177-3AD203B41FA5}">
                      <a16:colId xmlns:a16="http://schemas.microsoft.com/office/drawing/2014/main" val="2121513987"/>
                    </a:ext>
                  </a:extLst>
                </a:gridCol>
                <a:gridCol w="1897904">
                  <a:extLst>
                    <a:ext uri="{9D8B030D-6E8A-4147-A177-3AD203B41FA5}">
                      <a16:colId xmlns:a16="http://schemas.microsoft.com/office/drawing/2014/main" val="2953334714"/>
                    </a:ext>
                  </a:extLst>
                </a:gridCol>
                <a:gridCol w="3146291">
                  <a:extLst>
                    <a:ext uri="{9D8B030D-6E8A-4147-A177-3AD203B41FA5}">
                      <a16:colId xmlns:a16="http://schemas.microsoft.com/office/drawing/2014/main" val="2684352735"/>
                    </a:ext>
                  </a:extLst>
                </a:gridCol>
              </a:tblGrid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отделом информатизации и защиты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550315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Ивус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инженер отдела информатизации и защиты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189037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Терентьев В.В.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информатизации и защиты информации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869641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Фиронова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Юрисконсульт отдела МТО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169613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О.В.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специалист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437892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Гильмитдинова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Ведущий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документовед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578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81" y="3474423"/>
            <a:ext cx="864000" cy="1112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1" y="2815914"/>
            <a:ext cx="864000" cy="1111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076169"/>
            <a:ext cx="864000" cy="102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481" y="1429002"/>
            <a:ext cx="864000" cy="10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481" y="2160126"/>
            <a:ext cx="864000" cy="989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24" y="755486"/>
            <a:ext cx="864000" cy="10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Оптимизация процесса внутреннего документооборота между сотрудниками Департамента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 </a:t>
            </a:r>
            <a:r>
              <a:rPr lang="ru-RU" dirty="0" smtClean="0">
                <a:solidFill>
                  <a:srgbClr val="FF0000"/>
                </a:solidFill>
              </a:rPr>
              <a:t>(подписанный скан)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40" y="853393"/>
            <a:ext cx="6027420" cy="4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793162"/>
            <a:ext cx="8486775" cy="402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62000"/>
            <a:ext cx="76104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06115"/>
              </p:ext>
            </p:extLst>
          </p:nvPr>
        </p:nvGraphicFramePr>
        <p:xfrm>
          <a:off x="5699761" y="3888908"/>
          <a:ext cx="2971799" cy="63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5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ВПП* (Часов)  </a:t>
                      </a:r>
                      <a:r>
                        <a:rPr lang="ru-RU" sz="1100" u="none" strike="noStrike" dirty="0" err="1">
                          <a:effectLst/>
                        </a:rPr>
                        <a:t>min</a:t>
                      </a:r>
                      <a:r>
                        <a:rPr lang="ru-RU" sz="1100" u="none" strike="noStrike" dirty="0">
                          <a:effectLst/>
                        </a:rPr>
                        <a:t> 100- </a:t>
                      </a:r>
                      <a:r>
                        <a:rPr lang="ru-RU" sz="1100" u="none" strike="noStrike" dirty="0" err="1">
                          <a:effectLst/>
                        </a:rPr>
                        <a:t>max</a:t>
                      </a:r>
                      <a:r>
                        <a:rPr lang="ru-RU" sz="1100" u="none" strike="noStrike" dirty="0">
                          <a:effectLst/>
                        </a:rPr>
                        <a:t> 155                                                    *Время протекания процесса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n-lt"/>
                <a:cs typeface="Times New Roman" panose="02020603050405020304" pitchFamily="18" charset="0"/>
              </a:rPr>
              <a:t>Список проблем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12" y="899160"/>
            <a:ext cx="7589125" cy="38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3" y="677863"/>
            <a:ext cx="7767587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87" y="4039587"/>
            <a:ext cx="2457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410</Words>
  <Application>Microsoft Office PowerPoint</Application>
  <PresentationFormat>Произвольный</PresentationFormat>
  <Paragraphs>126</Paragraphs>
  <Slides>17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PDF</vt:lpstr>
      <vt:lpstr>Департамент по обеспечению деятельности мировых судей Забайкальского края</vt:lpstr>
      <vt:lpstr>Организационно-распорядительные документы</vt:lpstr>
      <vt:lpstr>Команда проекта</vt:lpstr>
      <vt:lpstr>Оптимизация процесса внутреннего документооборота между сотрудниками Департамента</vt:lpstr>
      <vt:lpstr>Паспорт проекта (подписанный скан)</vt:lpstr>
      <vt:lpstr>Текущая карта процесса</vt:lpstr>
      <vt:lpstr>Текущая карта процесса</vt:lpstr>
      <vt:lpstr>Список проблем</vt:lpstr>
      <vt:lpstr>Идеальная карта процесса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Целевая карта процесса</vt:lpstr>
      <vt:lpstr>Список проблем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User</cp:lastModifiedBy>
  <cp:revision>53</cp:revision>
  <dcterms:modified xsi:type="dcterms:W3CDTF">2023-09-07T06:20:20Z</dcterms:modified>
</cp:coreProperties>
</file>