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4" r:id="rId8"/>
  </p:sldMasterIdLst>
  <p:notesMasterIdLst>
    <p:notesMasterId r:id="rId20"/>
  </p:notesMasterIdLst>
  <p:sldIdLst>
    <p:sldId id="256" r:id="rId9"/>
    <p:sldId id="257" r:id="rId10"/>
    <p:sldId id="292" r:id="rId11"/>
    <p:sldId id="291" r:id="rId12"/>
    <p:sldId id="268" r:id="rId13"/>
    <p:sldId id="293" r:id="rId14"/>
    <p:sldId id="277" r:id="rId15"/>
    <p:sldId id="290" r:id="rId16"/>
    <p:sldId id="273" r:id="rId17"/>
    <p:sldId id="289" r:id="rId18"/>
    <p:sldId id="263" r:id="rId19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32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54183</c:v>
                </c:pt>
                <c:pt idx="1">
                  <c:v>58929</c:v>
                </c:pt>
                <c:pt idx="2">
                  <c:v>61785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1-4514-84BB-FA6184BE6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181600"/>
        <c:axId val="737187584"/>
      </c:barChart>
      <c:catAx>
        <c:axId val="7371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7187584"/>
        <c:crosses val="autoZero"/>
        <c:auto val="1"/>
        <c:lblAlgn val="ctr"/>
        <c:lblOffset val="100"/>
        <c:noMultiLvlLbl val="0"/>
      </c:catAx>
      <c:valAx>
        <c:axId val="73718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7181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5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12.09.2023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5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70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2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записи актов гражданского состояния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Корягина Ольга Юрьевна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 ЗАГС Забайкальского края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178130"/>
            <a:ext cx="6552103" cy="652475"/>
          </a:xfrm>
        </p:spPr>
        <p:txBody>
          <a:bodyPr/>
          <a:lstStyle/>
          <a:p>
            <a:r>
              <a:rPr lang="ru-RU" sz="2000" dirty="0"/>
              <a:t>Анализ проблем</a:t>
            </a:r>
            <a:br>
              <a:rPr lang="ru-RU" sz="2000" dirty="0"/>
            </a:br>
            <a:r>
              <a:rPr lang="ru-RU" sz="2000" dirty="0"/>
              <a:t>«Предоставление сведений, содержащихся в Едином государственном реестре ЗАГС Российской Федерации, по запросам организаций и учреждений»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71462"/>
              </p:ext>
            </p:extLst>
          </p:nvPr>
        </p:nvGraphicFramePr>
        <p:xfrm>
          <a:off x="457200" y="1707322"/>
          <a:ext cx="8229601" cy="2578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Коренная причина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Предлагаемое решение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Вклад в цель проекта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Потеря времени при регистрации запроса в СЭД Дело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Ведение общего </a:t>
                      </a:r>
                      <a:r>
                        <a:rPr lang="ru-RU" sz="1200" dirty="0" smtClean="0">
                          <a:effectLst/>
                        </a:rPr>
                        <a:t>делопроизводства </a:t>
                      </a:r>
                      <a:r>
                        <a:rPr lang="ru-RU" sz="1200" dirty="0">
                          <a:effectLst/>
                        </a:rPr>
                        <a:t>в СЭД Дело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Отказ от регистрации запросов в СЭД Дело при условии настройки статистической отчет-ности по запросам в ЕГР ЗАГС РФ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Сокращение ВПП на 3 мин.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 бумаги при распечатке копий актовых записей из ЕГР ЗАГС РФ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Быстрый поиск необхо-димых актовых записей без регистрации запроса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Регистрация запроса в ЕГР ЗАГС и формирование ответа на запрос с выписками из актовых записей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ВПП на 10-15 мин.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материальных расходов на бумагу в 2 раза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5" marR="597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57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21.07.2023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8 (3022)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26-23-11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Рагузина Татьяна Яковлевна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PT Sans Bold"/>
              </a:rPr>
              <a:t>Начальник отдела формирования, хранения и выдачи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748145"/>
            <a:ext cx="8164863" cy="2563380"/>
          </a:xfrm>
        </p:spPr>
        <p:txBody>
          <a:bodyPr/>
          <a:lstStyle/>
          <a:p>
            <a:r>
              <a:rPr lang="ru-RU" sz="4000" dirty="0"/>
              <a:t>Оптимизация процесса предоставления сведений, содержащихся в Едином государственном реестре записей актов гражданского состояния</a:t>
            </a:r>
            <a:br>
              <a:rPr lang="ru-RU" sz="4000" dirty="0"/>
            </a:br>
            <a:r>
              <a:rPr lang="ru-RU" sz="4000" dirty="0"/>
              <a:t>(физическим и юридических лицам)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8763" y="182239"/>
            <a:ext cx="5489761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83708"/>
            <a:ext cx="6561138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.Saranina\Documents\Безымянный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 bwMode="auto">
          <a:xfrm>
            <a:off x="536245" y="845559"/>
            <a:ext cx="3387672" cy="43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Saranina\Documents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/>
        </p:blipFill>
        <p:spPr bwMode="auto">
          <a:xfrm>
            <a:off x="4714504" y="845559"/>
            <a:ext cx="3458282" cy="43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8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000" dirty="0" smtClean="0"/>
              <a:t>Качковская Лариса</a:t>
            </a:r>
            <a:br>
              <a:rPr lang="ru-RU" sz="2000" dirty="0" smtClean="0"/>
            </a:br>
            <a:r>
              <a:rPr lang="ru-RU" sz="2000" dirty="0" smtClean="0"/>
              <a:t>Борисовна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первый заместитель руководителя </a:t>
            </a:r>
            <a:br>
              <a:rPr lang="ru-RU" sz="1200" dirty="0" smtClean="0"/>
            </a:br>
            <a:r>
              <a:rPr lang="ru-RU" sz="1200" dirty="0" smtClean="0"/>
              <a:t>Департамента ЗАГС Забайкальского </a:t>
            </a:r>
            <a:br>
              <a:rPr lang="ru-RU" sz="1200" dirty="0" smtClean="0"/>
            </a:br>
            <a:r>
              <a:rPr lang="ru-RU" sz="1200" dirty="0" smtClean="0"/>
              <a:t>края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000" dirty="0" smtClean="0"/>
              <a:t>Корчевская  </a:t>
            </a:r>
            <a:br>
              <a:rPr lang="ru-RU" sz="2000" dirty="0" smtClean="0"/>
            </a:br>
            <a:r>
              <a:rPr lang="ru-RU" sz="2000" dirty="0" smtClean="0"/>
              <a:t>Наталия Борисовна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Главный специалист-эксперт отдела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формирования</a:t>
            </a:r>
            <a:r>
              <a:rPr lang="ru-RU" sz="1200" dirty="0"/>
              <a:t>, хранения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выдачи документов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D38AFB-E619-4DAC-B21B-7DA4768469AF}"/>
              </a:ext>
            </a:extLst>
          </p:cNvPr>
          <p:cNvSpPr/>
          <p:nvPr/>
        </p:nvSpPr>
        <p:spPr>
          <a:xfrm>
            <a:off x="4914900" y="952498"/>
            <a:ext cx="22034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cs typeface="Arial" charset="0"/>
              </a:rPr>
              <a:t>Рагузина Татьяна Яковлевна</a:t>
            </a:r>
            <a:endParaRPr lang="ru-RU" sz="2000" b="1" dirty="0">
              <a:solidFill>
                <a:srgbClr val="3333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PT Sans Bold"/>
              </a:rPr>
              <a:t>Начальник отдела формирования, хранения и выдачи документов</a:t>
            </a:r>
          </a:p>
          <a:p>
            <a:pPr algn="ctr"/>
            <a:endParaRPr lang="ru-RU" sz="20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855E2E-C3BF-454C-8E93-7C41E9FEFCA5}"/>
              </a:ext>
            </a:extLst>
          </p:cNvPr>
          <p:cNvSpPr/>
          <p:nvPr/>
        </p:nvSpPr>
        <p:spPr>
          <a:xfrm>
            <a:off x="4914900" y="2819071"/>
            <a:ext cx="213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cs typeface="Arial" charset="0"/>
              </a:rPr>
              <a:t>Дмитриева Анна Владимировна</a:t>
            </a:r>
            <a:endParaRPr lang="ru-RU" sz="2000" b="1" dirty="0">
              <a:solidFill>
                <a:srgbClr val="3333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PT Sans Bold"/>
              </a:rPr>
              <a:t>Главный специалист-эксперт отдела формирования, хранения и выдачи документов</a:t>
            </a:r>
          </a:p>
          <a:p>
            <a:pPr algn="ctr"/>
            <a:endParaRPr lang="ru-RU" sz="2000" b="1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4099" name="Picture 3" descr="C:\Users\A.Saranina\Documents\Качков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69" y="654049"/>
            <a:ext cx="1630677" cy="19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.Saranina\Documents\Raguzina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98" y="654048"/>
            <a:ext cx="1625142" cy="21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.Saranina\Documents\Корчевская Наталия Борисов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69" y="2875856"/>
            <a:ext cx="1630677" cy="19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.Saranina\Documents\Дмитриева Анна Владимиров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98" y="2692400"/>
            <a:ext cx="1625142" cy="21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Saranina\Documents\обр вапршг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2" y="350713"/>
            <a:ext cx="6804766" cy="4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05CB5-68BC-44C3-9496-8E00C67B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81" y="683113"/>
            <a:ext cx="7785464" cy="704038"/>
          </a:xfrm>
        </p:spPr>
        <p:txBody>
          <a:bodyPr/>
          <a:lstStyle/>
          <a:p>
            <a:pPr algn="l"/>
            <a:r>
              <a:rPr lang="ru-RU" sz="2400" dirty="0">
                <a:latin typeface="+mn-lt"/>
                <a:cs typeface="Times New Roman" panose="02020603050405020304" pitchFamily="18" charset="0"/>
              </a:rPr>
              <a:t>Статистические данные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по предоставлению </a:t>
            </a:r>
            <a:r>
              <a:rPr lang="ru-RU" sz="2400" dirty="0" smtClean="0">
                <a:latin typeface="+mn-lt"/>
              </a:rPr>
              <a:t>сведений</a:t>
            </a:r>
            <a:r>
              <a:rPr lang="ru-RU" sz="2400" dirty="0">
                <a:latin typeface="+mn-lt"/>
              </a:rPr>
              <a:t>, содержащихся в Едином государственном реестре записей актов гражданского состояния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23273604"/>
              </p:ext>
            </p:extLst>
          </p:nvPr>
        </p:nvGraphicFramePr>
        <p:xfrm>
          <a:off x="572278" y="1480457"/>
          <a:ext cx="5946711" cy="366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35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7" y="1062925"/>
            <a:ext cx="8110973" cy="408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154379"/>
            <a:ext cx="6777733" cy="637315"/>
          </a:xfrm>
        </p:spPr>
        <p:txBody>
          <a:bodyPr/>
          <a:lstStyle/>
          <a:p>
            <a:pPr fontAlgn="b"/>
            <a:r>
              <a:rPr lang="ru-RU" sz="2000" dirty="0"/>
              <a:t>Карта текущего состояния процесса предоставления сведений, содержащихся в 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dirty="0"/>
              <a:t>Едином государственном реестре ЗАГС Российской Федерации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54379"/>
            <a:ext cx="6561138" cy="607621"/>
          </a:xfrm>
        </p:spPr>
        <p:txBody>
          <a:bodyPr/>
          <a:lstStyle/>
          <a:p>
            <a:pPr fontAlgn="b"/>
            <a:r>
              <a:rPr lang="ru-RU" sz="2000" dirty="0"/>
              <a:t>Карта идеального состояния процесса предоставления сведений, содержащихся в 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dirty="0"/>
              <a:t>Едином государственном реестре ЗАГС Российской Федерации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690709"/>
          <a:ext cx="8229600" cy="565412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386" marR="8386" marT="8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86" marR="8386" marT="8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0" y="1341912"/>
            <a:ext cx="7743476" cy="346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0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360751" y="62495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2" y="931661"/>
            <a:ext cx="8457499" cy="3984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оказания государственной услуги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237182" y="147247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5574047" y="153537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300424" y="1954998"/>
            <a:ext cx="1973180" cy="4227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автоматизирован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 Едином государственном реестре ЗАГС РФ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273063" y="247586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209820" y="2912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1289088" y="3231783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 к цифровизации</a:t>
            </a: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5677861" y="2340054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запросов в региональной системе электронного документооборота СЭД ДЕЛО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5574047" y="200992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169</TotalTime>
  <Words>262</Words>
  <Application>Microsoft Office PowerPoint</Application>
  <PresentationFormat>Произвольный</PresentationFormat>
  <Paragraphs>52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PT Sans Bold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1_Текст картинка</vt:lpstr>
      <vt:lpstr>Департамент записи актов гражданского состояния</vt:lpstr>
      <vt:lpstr>Оптимизация процесса предоставления сведений, содержащихся в Едином государственном реестре записей актов гражданского состояния (физическим и юридических лицам)</vt:lpstr>
      <vt:lpstr>Организационно-распорядительные документы</vt:lpstr>
      <vt:lpstr>Команда проекта  Качковская Лариса Борисовна первый заместитель руководителя  Департамента ЗАГС Забайкальского  края      Корчевская   Наталия Борисовна Главный специалист-эксперт отдела  формирования, хранения  и выдачи документов</vt:lpstr>
      <vt:lpstr>Паспорт проекта</vt:lpstr>
      <vt:lpstr>Статистические данные по предоставлению сведений, содержащихся в Едином государственном реестре записей актов гражданского состояния</vt:lpstr>
      <vt:lpstr>Карта текущего состояния процесса предоставления сведений, содержащихся в  Едином государственном реестре ЗАГС Российской Федерации</vt:lpstr>
      <vt:lpstr>Карта идеального состояния процесса предоставления сведений, содержащихся в  Едином государственном реестре ЗАГС Российской Федерации    </vt:lpstr>
      <vt:lpstr>Презентация PowerPoint</vt:lpstr>
      <vt:lpstr>Анализ проблем «Предоставление сведений, содержащихся в Едином государственном реестре ЗАГС Российской Федерации, по запросам организаций и учреждений»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Деревцова Ксения</dc:creator>
  <cp:lastModifiedBy>admin</cp:lastModifiedBy>
  <cp:revision>17</cp:revision>
  <cp:lastPrinted>2023-06-13T12:24:10Z</cp:lastPrinted>
  <dcterms:created xsi:type="dcterms:W3CDTF">2023-06-15T02:03:41Z</dcterms:created>
  <dcterms:modified xsi:type="dcterms:W3CDTF">2023-09-12T08:59:03Z</dcterms:modified>
</cp:coreProperties>
</file>