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2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77" r:id="rId15"/>
    <p:sldId id="274" r:id="rId16"/>
    <p:sldId id="281" r:id="rId17"/>
    <p:sldId id="272" r:id="rId18"/>
    <p:sldId id="286" r:id="rId19"/>
    <p:sldId id="276" r:id="rId20"/>
    <p:sldId id="263" r:id="rId21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52026" y="267249"/>
        <a:ext cx="2418293" cy="880700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52026" y="1302776"/>
        <a:ext cx="2418293" cy="880700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Уровень организации</a:t>
          </a:r>
        </a:p>
      </dsp:txBody>
      <dsp:txXfrm>
        <a:off x="3952026" y="2314343"/>
        <a:ext cx="2418293" cy="88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riemnaya@minzdrav.e-zab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Министерство здравоохранения Забайкальского края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Немакина Оксана Владимировна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Министр здравоохранения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399131"/>
            <a:ext cx="707934" cy="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 (1)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1046441" y="959647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000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333580" y="1814612"/>
          <a:ext cx="8496945" cy="220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6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не планируется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Другое</a:t>
                      </a:r>
                      <a:r>
                        <a:rPr lang="ru-RU" sz="900" baseline="0" dirty="0">
                          <a:latin typeface="Times New Roman" pitchFamily="18" charset="0"/>
                          <a:cs typeface="Times New Roman" pitchFamily="18" charset="0"/>
                        </a:rPr>
                        <a:t>               (н-р: проблема перенесена на др. процесс)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Ошибки (Технические).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по потоку (редактирование)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специалиста (Совещание, командировки и т.д.)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Загруженность специалиста.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Длительное ожидание.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 бумажных вариантов документа.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45" y="2467465"/>
            <a:ext cx="277482" cy="20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88" y="2739723"/>
            <a:ext cx="291238" cy="2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09" y="3000939"/>
            <a:ext cx="278889" cy="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38333" y="327568"/>
            <a:ext cx="319073" cy="3794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42" y="3244778"/>
            <a:ext cx="278889" cy="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7" y="3519097"/>
            <a:ext cx="278889" cy="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21" y="3782334"/>
            <a:ext cx="278889" cy="21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4508"/>
              </p:ext>
            </p:extLst>
          </p:nvPr>
        </p:nvGraphicFramePr>
        <p:xfrm>
          <a:off x="930393" y="997891"/>
          <a:ext cx="6856567" cy="16456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Дублирование писем.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СЭДа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МО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Установить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СЭД в МО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4 дня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документов по потоку регистрация, назначение исполнителя)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СЭДа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Установить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СЭД в МО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3 день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Бумажные варианты.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СЭДа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Установить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СЭД в МО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 день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Несвоевременный просмотр документов в СЭД.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рафика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просмотра СЭД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график просмотра СЭД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 день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Сканирование документов.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САДа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Установить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СЭД в МО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 день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8211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6119840" cy="45818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Целевое состояние.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процесса «Оптимизация процесса (сокращение времени) согласования нормативно-правовых актив Министерства здравоохранения Забайкальского края»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0263" y="117379"/>
            <a:ext cx="319073" cy="379431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 t="2108"/>
          <a:stretch>
            <a:fillRect/>
          </a:stretch>
        </p:blipFill>
        <p:spPr bwMode="auto">
          <a:xfrm>
            <a:off x="402861" y="1446415"/>
            <a:ext cx="8195664" cy="250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27303"/>
              </p:ext>
            </p:extLst>
          </p:nvPr>
        </p:nvGraphicFramePr>
        <p:xfrm>
          <a:off x="709963" y="1176599"/>
          <a:ext cx="7546333" cy="1979232"/>
        </p:xfrm>
        <a:graphic>
          <a:graphicData uri="http://schemas.openxmlformats.org/drawingml/2006/table">
            <a:tbl>
              <a:tblPr/>
              <a:tblGrid>
                <a:gridCol w="4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861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Предлагаемое решение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Ответственные 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каждой МО установить программу СЭД.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Базаров Сергей </a:t>
                      </a:r>
                      <a:r>
                        <a:rPr lang="ru-RU" sz="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Баирович</a:t>
                      </a:r>
                      <a:endParaRPr lang="ru-RU" sz="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Черняева Ирина Викторовна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Осипов Михаил Владимирович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Муратшина</a:t>
                      </a:r>
                      <a:r>
                        <a:rPr lang="ru-RU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Ирина </a:t>
                      </a:r>
                      <a:r>
                        <a:rPr lang="ru-RU" sz="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Романовна, Леонтьева Оксана Александровна</a:t>
                      </a:r>
                      <a:endParaRPr lang="ru-RU" sz="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Левочкин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Максим Вадимович</a:t>
                      </a:r>
                      <a:endParaRPr lang="ru-RU" sz="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Карелина Надежда Андреевна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22.05.2023-05.08.2023</a:t>
                      </a:r>
                      <a:endParaRPr lang="ru-RU" sz="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график просмотра СЭД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09.08.2023-11.08.2023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78090" y="349330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23125" y="4513481"/>
            <a:ext cx="4860925" cy="227920"/>
          </a:xfrm>
        </p:spPr>
        <p:txBody>
          <a:bodyPr/>
          <a:lstStyle/>
          <a:p>
            <a:r>
              <a:rPr lang="ru-RU" dirty="0" smtClean="0"/>
              <a:t>18.08.2023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</a:t>
            </a:r>
            <a:r>
              <a:rPr lang="ru-RU" dirty="0" smtClean="0"/>
              <a:t>7 (3022) 21-06-63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доб.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4630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hlinkClick r:id="rId2"/>
              </a:rPr>
              <a:t>priemnaya@minzdrav.e-zab.ru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73000" y="3025416"/>
            <a:ext cx="4860925" cy="227920"/>
          </a:xfrm>
        </p:spPr>
        <p:txBody>
          <a:bodyPr/>
          <a:lstStyle/>
          <a:p>
            <a:r>
              <a:rPr lang="ru-RU" dirty="0" smtClean="0"/>
              <a:t>Базаров Сергей </a:t>
            </a:r>
            <a:r>
              <a:rPr lang="ru-RU" dirty="0" err="1" smtClean="0"/>
              <a:t>Баирович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100" dirty="0" smtClean="0"/>
              <a:t>заместитель </a:t>
            </a:r>
            <a:r>
              <a:rPr lang="ru-RU" sz="1100" dirty="0" err="1" smtClean="0"/>
              <a:t>министра-начальник</a:t>
            </a:r>
            <a:r>
              <a:rPr lang="ru-RU" sz="1100" dirty="0" smtClean="0"/>
              <a:t> отдела организации оказания первичной медико-санитарной помощи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47" y="1467343"/>
            <a:ext cx="7606724" cy="1924250"/>
          </a:xfrm>
        </p:spPr>
        <p:txBody>
          <a:bodyPr/>
          <a:lstStyle/>
          <a:p>
            <a:r>
              <a:rPr lang="ru-RU" sz="2400" dirty="0" smtClean="0"/>
              <a:t>«Оптимизация (сокращение времени) документооборота по взаимодействию с подведомственными организациями» в процессе «Работа канцелярии в Министерстве здравоохранения Забайкальского края»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9503" y="431800"/>
            <a:ext cx="4497762" cy="330200"/>
          </a:xfrm>
        </p:spPr>
        <p:txBody>
          <a:bodyPr/>
          <a:lstStyle/>
          <a:p>
            <a:r>
              <a:rPr lang="ru-RU" dirty="0"/>
              <a:t>Организационно-распорядительные документы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здравоохранения Забайкальского края от 14 апреля 2023 года № 192/ОД «О внедрении принципов бережливого управления в Министерстве здравоохранения Забайкальского края на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полугодие 2023 года»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8344" y="848245"/>
            <a:ext cx="2829445" cy="37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716" y="382569"/>
            <a:ext cx="319073" cy="3794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621" y="1238596"/>
            <a:ext cx="4413957" cy="331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2697" y="877567"/>
            <a:ext cx="3721938" cy="365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78698" y="382569"/>
            <a:ext cx="319073" cy="3794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919" y="947651"/>
            <a:ext cx="7372303" cy="38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1" y="315423"/>
            <a:ext cx="6659072" cy="33020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«Оптимизация (сокращение времени) документооборота по взаимодействию с подведомственными организациями» в процессе «Работа канцелярии в Министерстве здравоохранения Забайкальского края»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76524" y="124875"/>
            <a:ext cx="319073" cy="37943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07" y="1701626"/>
            <a:ext cx="8178626" cy="278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3150" y="635000"/>
            <a:ext cx="6561138" cy="330200"/>
          </a:xfrm>
        </p:spPr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38333" y="382569"/>
            <a:ext cx="319073" cy="379431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9838" y="1563936"/>
            <a:ext cx="69251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Дублирование писем.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Возврат документов по потоку регистрация, назначение исполнителя)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Бумажные варианты.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Несвоевременный просмотр документов в СЭД.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Сканирование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6119840" cy="45818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Идеальное состояние.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процесса «Оптимизация процесса (сокращение времени) согласования нормативно-правовых актив Министерства здравоохранения Забайкальского края»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0263" y="117379"/>
            <a:ext cx="319073" cy="37943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885" y="1453257"/>
            <a:ext cx="8386309" cy="250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1754678" y="3977679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695360" y="3500033"/>
            <a:ext cx="880079" cy="7743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863316" y="4263624"/>
            <a:ext cx="513479" cy="4974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3" y="324715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370</Words>
  <Application>Microsoft Office PowerPoint</Application>
  <PresentationFormat>Произвольный</PresentationFormat>
  <Paragraphs>106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здравоохранения Забайкальского края</vt:lpstr>
      <vt:lpstr>«Оптимизация (сокращение времени) документооборота по взаимодействию с подведомственными организациями» в процессе «Работа канцелярии в Министерстве здравоохранения Забайкальского края»</vt:lpstr>
      <vt:lpstr>Организационно-распорядительные документы   Приказ Министерства здравоохранения Забайкальского края от 14 апреля 2023 года № 192/ОД «О внедрении принципов бережливого управления в Министерстве здравоохранения Забайкальского края на  I полугодие 2023 года»</vt:lpstr>
      <vt:lpstr>Команда проекта</vt:lpstr>
      <vt:lpstr>Паспорт проекта</vt:lpstr>
      <vt:lpstr>Текущее состояние. Карта процесса «Оптимизация (сокращение времени) документооборота по взаимодействию с подведомственными организациями» в процессе «Работа канцелярии в Министерстве здравоохранения Забайкальского края»</vt:lpstr>
      <vt:lpstr>Текущие проблемы</vt:lpstr>
      <vt:lpstr>Идеальное состояние. Карта процесса «Оптимизация процесса (сокращение времени) согласования нормативно-правовых актив Министерства здравоохранения Забайкальского края»</vt:lpstr>
      <vt:lpstr>Пирамида проблем</vt:lpstr>
      <vt:lpstr>Презентация PowerPoint</vt:lpstr>
      <vt:lpstr>Вклад в цель проекта</vt:lpstr>
      <vt:lpstr>Целевое состояние. Карта процесса «Оптимизация процесса (сокращение времени) согласования нормативно-правовых актив Министерства здравоохранения Забайкальского края»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Ирина Игоревна Сластунова</dc:creator>
  <cp:lastModifiedBy>admin</cp:lastModifiedBy>
  <cp:revision>47</cp:revision>
  <dcterms:modified xsi:type="dcterms:W3CDTF">2023-09-18T12:34:27Z</dcterms:modified>
</cp:coreProperties>
</file>