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46"/>
  </p:notesMasterIdLst>
  <p:sldIdLst>
    <p:sldId id="256" r:id="rId8"/>
    <p:sldId id="257" r:id="rId9"/>
    <p:sldId id="264" r:id="rId10"/>
    <p:sldId id="265" r:id="rId11"/>
    <p:sldId id="268" r:id="rId12"/>
    <p:sldId id="286" r:id="rId13"/>
    <p:sldId id="269" r:id="rId14"/>
    <p:sldId id="270" r:id="rId15"/>
    <p:sldId id="277" r:id="rId16"/>
    <p:sldId id="285" r:id="rId17"/>
    <p:sldId id="274" r:id="rId18"/>
    <p:sldId id="275" r:id="rId19"/>
    <p:sldId id="276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263" r:id="rId45"/>
  </p:sldIdLst>
  <p:sldSz cx="9144000" cy="5148263"/>
  <p:notesSz cx="6761163" cy="9942513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028">
          <p15:clr>
            <a:srgbClr val="A4A3A4"/>
          </p15:clr>
        </p15:guide>
        <p15:guide id="4" pos="551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0" autoAdjust="0"/>
  </p:normalViewPr>
  <p:slideViewPr>
    <p:cSldViewPr snapToGrid="0">
      <p:cViewPr varScale="1">
        <p:scale>
          <a:sx n="143" d="100"/>
          <a:sy n="143" d="100"/>
        </p:scale>
        <p:origin x="684" y="120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D69B67-166F-4B53-9D19-860E7E253D6B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54110B-D02C-4863-BF36-5465195EBD96}">
      <dgm:prSet phldrT="[Текст]"/>
      <dgm:spPr/>
      <dgm:t>
        <a:bodyPr/>
        <a:lstStyle/>
        <a:p>
          <a:r>
            <a:rPr lang="ru-RU" dirty="0" err="1" smtClean="0"/>
            <a:t>Зам.министра</a:t>
          </a:r>
          <a:endParaRPr lang="ru-RU" dirty="0" smtClean="0"/>
        </a:p>
        <a:p>
          <a:r>
            <a:rPr lang="ru-RU" dirty="0" smtClean="0"/>
            <a:t>-</a:t>
          </a:r>
          <a:endParaRPr lang="ru-RU" dirty="0"/>
        </a:p>
      </dgm:t>
    </dgm:pt>
    <dgm:pt modelId="{655E2B8C-BAE6-4F0F-943C-1846D4515F5A}" type="parTrans" cxnId="{C4216B29-3D08-4379-BDB2-AF8D47AED59E}">
      <dgm:prSet/>
      <dgm:spPr/>
      <dgm:t>
        <a:bodyPr/>
        <a:lstStyle/>
        <a:p>
          <a:endParaRPr lang="ru-RU"/>
        </a:p>
      </dgm:t>
    </dgm:pt>
    <dgm:pt modelId="{0430E0B7-2207-43EC-9975-4F85FD215129}" type="sibTrans" cxnId="{C4216B29-3D08-4379-BDB2-AF8D47AED59E}">
      <dgm:prSet/>
      <dgm:spPr/>
      <dgm:t>
        <a:bodyPr/>
        <a:lstStyle/>
        <a:p>
          <a:endParaRPr lang="ru-RU"/>
        </a:p>
      </dgm:t>
    </dgm:pt>
    <dgm:pt modelId="{628BFD0F-B3EF-4CDC-B68F-C46872B14AD3}">
      <dgm:prSet phldrT="[Текст]"/>
      <dgm:spPr/>
      <dgm:t>
        <a:bodyPr/>
        <a:lstStyle/>
        <a:p>
          <a:r>
            <a:rPr lang="ru-RU"/>
            <a:t>Начальник управления Пономарёв М.В.</a:t>
          </a:r>
        </a:p>
      </dgm:t>
    </dgm:pt>
    <dgm:pt modelId="{B599C444-EF18-4F63-A274-1F14FA3457C2}" type="parTrans" cxnId="{896409E9-A5D9-4FFD-B5EE-C3CB3E9721A7}">
      <dgm:prSet/>
      <dgm:spPr/>
      <dgm:t>
        <a:bodyPr/>
        <a:lstStyle/>
        <a:p>
          <a:endParaRPr lang="ru-RU"/>
        </a:p>
      </dgm:t>
    </dgm:pt>
    <dgm:pt modelId="{A097944A-123B-4469-B523-751A037EFF4D}" type="sibTrans" cxnId="{896409E9-A5D9-4FFD-B5EE-C3CB3E9721A7}">
      <dgm:prSet/>
      <dgm:spPr/>
      <dgm:t>
        <a:bodyPr/>
        <a:lstStyle/>
        <a:p>
          <a:endParaRPr lang="ru-RU"/>
        </a:p>
      </dgm:t>
    </dgm:pt>
    <dgm:pt modelId="{7C574FAF-33EC-47CA-84D7-348F37CB1D50}">
      <dgm:prSet phldrT="[Текст]"/>
      <dgm:spPr/>
      <dgm:t>
        <a:bodyPr/>
        <a:lstStyle/>
        <a:p>
          <a:r>
            <a:rPr lang="ru-RU"/>
            <a:t>Зам.начальника управления Гуменюк Н.Н.</a:t>
          </a:r>
        </a:p>
      </dgm:t>
    </dgm:pt>
    <dgm:pt modelId="{6BD78EAF-469E-4FB9-AFE9-4DE5CC16A1AB}" type="parTrans" cxnId="{7AA3E79C-A097-4EB6-BE81-88BB156FE66E}">
      <dgm:prSet/>
      <dgm:spPr/>
      <dgm:t>
        <a:bodyPr/>
        <a:lstStyle/>
        <a:p>
          <a:endParaRPr lang="ru-RU"/>
        </a:p>
      </dgm:t>
    </dgm:pt>
    <dgm:pt modelId="{E2A8458E-1F12-4B04-805F-E91F14975707}" type="sibTrans" cxnId="{7AA3E79C-A097-4EB6-BE81-88BB156FE66E}">
      <dgm:prSet/>
      <dgm:spPr/>
      <dgm:t>
        <a:bodyPr/>
        <a:lstStyle/>
        <a:p>
          <a:endParaRPr lang="ru-RU"/>
        </a:p>
      </dgm:t>
    </dgm:pt>
    <dgm:pt modelId="{7835CC58-318E-494B-BCFE-ED8D22F62656}">
      <dgm:prSet phldrT="[Текст]"/>
      <dgm:spPr/>
      <dgm:t>
        <a:bodyPr/>
        <a:lstStyle/>
        <a:p>
          <a:r>
            <a:rPr lang="ru-RU"/>
            <a:t>Ведущий специалист-эксперт Иванов С.С.</a:t>
          </a:r>
        </a:p>
      </dgm:t>
    </dgm:pt>
    <dgm:pt modelId="{1B8A001C-CEBF-4F7B-933A-8CC0A1D1143F}" type="parTrans" cxnId="{E5177FBD-729E-4E75-8DA2-BBAA65E60766}">
      <dgm:prSet/>
      <dgm:spPr/>
      <dgm:t>
        <a:bodyPr/>
        <a:lstStyle/>
        <a:p>
          <a:endParaRPr lang="ru-RU"/>
        </a:p>
      </dgm:t>
    </dgm:pt>
    <dgm:pt modelId="{EE998F10-CF47-4C2D-B10D-5605F4119D85}" type="sibTrans" cxnId="{E5177FBD-729E-4E75-8DA2-BBAA65E60766}">
      <dgm:prSet/>
      <dgm:spPr/>
      <dgm:t>
        <a:bodyPr/>
        <a:lstStyle/>
        <a:p>
          <a:endParaRPr lang="ru-RU"/>
        </a:p>
      </dgm:t>
    </dgm:pt>
    <dgm:pt modelId="{1540164C-C882-407E-A31E-F2FD06C1044B}">
      <dgm:prSet phldrT="[Текст]"/>
      <dgm:spPr/>
      <dgm:t>
        <a:bodyPr/>
        <a:lstStyle/>
        <a:p>
          <a:r>
            <a:rPr lang="ru-RU"/>
            <a:t>Куратор по внедрению проекта </a:t>
          </a:r>
        </a:p>
      </dgm:t>
    </dgm:pt>
    <dgm:pt modelId="{D755007B-FF02-4B5B-9021-3768F1164E0D}" type="parTrans" cxnId="{9F285C91-41C9-42F8-AEC6-88775179B250}">
      <dgm:prSet/>
      <dgm:spPr/>
      <dgm:t>
        <a:bodyPr/>
        <a:lstStyle/>
        <a:p>
          <a:endParaRPr lang="ru-RU"/>
        </a:p>
      </dgm:t>
    </dgm:pt>
    <dgm:pt modelId="{CD001BF6-3CE1-42A1-B130-2C607858EE31}" type="sibTrans" cxnId="{9F285C91-41C9-42F8-AEC6-88775179B250}">
      <dgm:prSet/>
      <dgm:spPr/>
      <dgm:t>
        <a:bodyPr/>
        <a:lstStyle/>
        <a:p>
          <a:endParaRPr lang="ru-RU"/>
        </a:p>
      </dgm:t>
    </dgm:pt>
    <dgm:pt modelId="{E9F568FA-8F45-42D3-A0E0-53794F665A4E}">
      <dgm:prSet phldrT="[Текст]"/>
      <dgm:spPr/>
      <dgm:t>
        <a:bodyPr/>
        <a:lstStyle/>
        <a:p>
          <a:r>
            <a:rPr lang="ru-RU"/>
            <a:t>Руководитель проекта</a:t>
          </a:r>
        </a:p>
      </dgm:t>
    </dgm:pt>
    <dgm:pt modelId="{4A46B3BB-7308-473C-BF45-4C984F45970E}" type="parTrans" cxnId="{6EA71ECA-3280-4B0B-8936-FF1360CF998B}">
      <dgm:prSet/>
      <dgm:spPr/>
      <dgm:t>
        <a:bodyPr/>
        <a:lstStyle/>
        <a:p>
          <a:endParaRPr lang="ru-RU"/>
        </a:p>
      </dgm:t>
    </dgm:pt>
    <dgm:pt modelId="{21A8CB43-F32D-453A-B354-C9B648DEAED6}" type="sibTrans" cxnId="{6EA71ECA-3280-4B0B-8936-FF1360CF998B}">
      <dgm:prSet/>
      <dgm:spPr/>
      <dgm:t>
        <a:bodyPr/>
        <a:lstStyle/>
        <a:p>
          <a:endParaRPr lang="ru-RU"/>
        </a:p>
      </dgm:t>
    </dgm:pt>
    <dgm:pt modelId="{89634631-0CB5-46C4-9A35-6ACA70161C69}">
      <dgm:prSet phldrT="[Текст]"/>
      <dgm:spPr/>
      <dgm:t>
        <a:bodyPr/>
        <a:lstStyle/>
        <a:p>
          <a:r>
            <a:rPr lang="ru-RU"/>
            <a:t>Команда проекта</a:t>
          </a:r>
        </a:p>
      </dgm:t>
    </dgm:pt>
    <dgm:pt modelId="{CC82ACA5-2943-4E15-8D04-E3B1C39F404E}" type="parTrans" cxnId="{560AA744-3743-4AE1-AF1B-1EDEEBCA9669}">
      <dgm:prSet/>
      <dgm:spPr/>
      <dgm:t>
        <a:bodyPr/>
        <a:lstStyle/>
        <a:p>
          <a:endParaRPr lang="ru-RU"/>
        </a:p>
      </dgm:t>
    </dgm:pt>
    <dgm:pt modelId="{E737F317-8B36-41C8-95B5-7907DCF546C3}" type="sibTrans" cxnId="{560AA744-3743-4AE1-AF1B-1EDEEBCA9669}">
      <dgm:prSet/>
      <dgm:spPr/>
      <dgm:t>
        <a:bodyPr/>
        <a:lstStyle/>
        <a:p>
          <a:endParaRPr lang="ru-RU"/>
        </a:p>
      </dgm:t>
    </dgm:pt>
    <dgm:pt modelId="{ABE6D781-5984-4283-AF32-63E66998FFAC}">
      <dgm:prSet/>
      <dgm:spPr/>
      <dgm:t>
        <a:bodyPr/>
        <a:lstStyle/>
        <a:p>
          <a:r>
            <a:rPr lang="ru-RU"/>
            <a:t>Главный специалист-эксперт Сорокина Г.Г.</a:t>
          </a:r>
        </a:p>
      </dgm:t>
    </dgm:pt>
    <dgm:pt modelId="{1DF03E39-9163-4E89-B400-99AB04731425}" type="parTrans" cxnId="{E142ABAF-3743-4866-9F3F-FDC77594D84A}">
      <dgm:prSet/>
      <dgm:spPr/>
      <dgm:t>
        <a:bodyPr/>
        <a:lstStyle/>
        <a:p>
          <a:endParaRPr lang="ru-RU"/>
        </a:p>
      </dgm:t>
    </dgm:pt>
    <dgm:pt modelId="{F50009E3-5444-47D7-95B9-32FDEE931A39}" type="sibTrans" cxnId="{E142ABAF-3743-4866-9F3F-FDC77594D84A}">
      <dgm:prSet/>
      <dgm:spPr/>
      <dgm:t>
        <a:bodyPr/>
        <a:lstStyle/>
        <a:p>
          <a:endParaRPr lang="ru-RU"/>
        </a:p>
      </dgm:t>
    </dgm:pt>
    <dgm:pt modelId="{E0AC7256-67BD-49E7-BBC4-22A12894401C}" type="pres">
      <dgm:prSet presAssocID="{EFD69B67-166F-4B53-9D19-860E7E253D6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52F8FF-5B30-496E-89F7-C15D7B8A55CE}" type="pres">
      <dgm:prSet presAssocID="{EFD69B67-166F-4B53-9D19-860E7E253D6B}" presName="hierFlow" presStyleCnt="0"/>
      <dgm:spPr/>
    </dgm:pt>
    <dgm:pt modelId="{921D6507-BD8D-46F0-8357-3697BD5E1F8E}" type="pres">
      <dgm:prSet presAssocID="{EFD69B67-166F-4B53-9D19-860E7E253D6B}" presName="firstBuf" presStyleCnt="0"/>
      <dgm:spPr/>
    </dgm:pt>
    <dgm:pt modelId="{8A2A2D4C-BAF3-4160-825A-66E6713E948C}" type="pres">
      <dgm:prSet presAssocID="{EFD69B67-166F-4B53-9D19-860E7E253D6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11BCB6A-0E23-4C42-92FB-E91CBE376DBB}" type="pres">
      <dgm:prSet presAssocID="{BD54110B-D02C-4863-BF36-5465195EBD96}" presName="Name14" presStyleCnt="0"/>
      <dgm:spPr/>
    </dgm:pt>
    <dgm:pt modelId="{487B73DD-82DF-4D2E-BA95-4C33E8F20C89}" type="pres">
      <dgm:prSet presAssocID="{BD54110B-D02C-4863-BF36-5465195EBD96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AB156F-6B67-4C16-8666-F31F856BD2C2}" type="pres">
      <dgm:prSet presAssocID="{BD54110B-D02C-4863-BF36-5465195EBD96}" presName="hierChild2" presStyleCnt="0"/>
      <dgm:spPr/>
    </dgm:pt>
    <dgm:pt modelId="{ED35AE5E-CE1B-46F2-8BB5-26E8D365D489}" type="pres">
      <dgm:prSet presAssocID="{B599C444-EF18-4F63-A274-1F14FA3457C2}" presName="Name19" presStyleLbl="parChTrans1D2" presStyleIdx="0" presStyleCnt="1"/>
      <dgm:spPr/>
      <dgm:t>
        <a:bodyPr/>
        <a:lstStyle/>
        <a:p>
          <a:endParaRPr lang="ru-RU"/>
        </a:p>
      </dgm:t>
    </dgm:pt>
    <dgm:pt modelId="{4429AE78-CEDF-4F97-B055-754EEBABD1C0}" type="pres">
      <dgm:prSet presAssocID="{628BFD0F-B3EF-4CDC-B68F-C46872B14AD3}" presName="Name21" presStyleCnt="0"/>
      <dgm:spPr/>
    </dgm:pt>
    <dgm:pt modelId="{0BC6EDDB-1E9D-466E-841B-2C91BE5E9DB0}" type="pres">
      <dgm:prSet presAssocID="{628BFD0F-B3EF-4CDC-B68F-C46872B14AD3}" presName="level2Shape" presStyleLbl="node2" presStyleIdx="0" presStyleCnt="1"/>
      <dgm:spPr/>
      <dgm:t>
        <a:bodyPr/>
        <a:lstStyle/>
        <a:p>
          <a:endParaRPr lang="ru-RU"/>
        </a:p>
      </dgm:t>
    </dgm:pt>
    <dgm:pt modelId="{91E0F9C4-7827-4648-8B67-3B9B506BD677}" type="pres">
      <dgm:prSet presAssocID="{628BFD0F-B3EF-4CDC-B68F-C46872B14AD3}" presName="hierChild3" presStyleCnt="0"/>
      <dgm:spPr/>
    </dgm:pt>
    <dgm:pt modelId="{9E6F25CE-F0AF-4114-A1A8-AF83219BD9E1}" type="pres">
      <dgm:prSet presAssocID="{6BD78EAF-469E-4FB9-AFE9-4DE5CC16A1AB}" presName="Name19" presStyleLbl="parChTrans1D3" presStyleIdx="0" presStyleCnt="3"/>
      <dgm:spPr/>
      <dgm:t>
        <a:bodyPr/>
        <a:lstStyle/>
        <a:p>
          <a:endParaRPr lang="ru-RU"/>
        </a:p>
      </dgm:t>
    </dgm:pt>
    <dgm:pt modelId="{A2EBC91F-11FD-4BEE-8043-E57ACF3CBAE8}" type="pres">
      <dgm:prSet presAssocID="{7C574FAF-33EC-47CA-84D7-348F37CB1D50}" presName="Name21" presStyleCnt="0"/>
      <dgm:spPr/>
    </dgm:pt>
    <dgm:pt modelId="{0B253A90-2492-481C-B48B-8D2F323862CA}" type="pres">
      <dgm:prSet presAssocID="{7C574FAF-33EC-47CA-84D7-348F37CB1D50}" presName="level2Shape" presStyleLbl="node3" presStyleIdx="0" presStyleCnt="3"/>
      <dgm:spPr/>
      <dgm:t>
        <a:bodyPr/>
        <a:lstStyle/>
        <a:p>
          <a:endParaRPr lang="ru-RU"/>
        </a:p>
      </dgm:t>
    </dgm:pt>
    <dgm:pt modelId="{7DCAEF47-C799-4A9D-8102-F8F0244492A6}" type="pres">
      <dgm:prSet presAssocID="{7C574FAF-33EC-47CA-84D7-348F37CB1D50}" presName="hierChild3" presStyleCnt="0"/>
      <dgm:spPr/>
    </dgm:pt>
    <dgm:pt modelId="{9571558C-8064-4CBD-8766-745D42868203}" type="pres">
      <dgm:prSet presAssocID="{1DF03E39-9163-4E89-B400-99AB04731425}" presName="Name19" presStyleLbl="parChTrans1D3" presStyleIdx="1" presStyleCnt="3"/>
      <dgm:spPr/>
      <dgm:t>
        <a:bodyPr/>
        <a:lstStyle/>
        <a:p>
          <a:endParaRPr lang="ru-RU"/>
        </a:p>
      </dgm:t>
    </dgm:pt>
    <dgm:pt modelId="{2A7F6C37-0E7C-4F3F-B58F-830E71919EDB}" type="pres">
      <dgm:prSet presAssocID="{ABE6D781-5984-4283-AF32-63E66998FFAC}" presName="Name21" presStyleCnt="0"/>
      <dgm:spPr/>
    </dgm:pt>
    <dgm:pt modelId="{BCCB67DD-5A89-4635-A8DB-79D51F4721FD}" type="pres">
      <dgm:prSet presAssocID="{ABE6D781-5984-4283-AF32-63E66998FFAC}" presName="level2Shape" presStyleLbl="node3" presStyleIdx="1" presStyleCnt="3"/>
      <dgm:spPr/>
      <dgm:t>
        <a:bodyPr/>
        <a:lstStyle/>
        <a:p>
          <a:endParaRPr lang="ru-RU"/>
        </a:p>
      </dgm:t>
    </dgm:pt>
    <dgm:pt modelId="{9879122F-8188-47EF-BE48-8FB9F21DE202}" type="pres">
      <dgm:prSet presAssocID="{ABE6D781-5984-4283-AF32-63E66998FFAC}" presName="hierChild3" presStyleCnt="0"/>
      <dgm:spPr/>
    </dgm:pt>
    <dgm:pt modelId="{FC414A55-B63B-4E83-9A8E-5A7FA7424D1F}" type="pres">
      <dgm:prSet presAssocID="{1B8A001C-CEBF-4F7B-933A-8CC0A1D1143F}" presName="Name19" presStyleLbl="parChTrans1D3" presStyleIdx="2" presStyleCnt="3"/>
      <dgm:spPr/>
      <dgm:t>
        <a:bodyPr/>
        <a:lstStyle/>
        <a:p>
          <a:endParaRPr lang="ru-RU"/>
        </a:p>
      </dgm:t>
    </dgm:pt>
    <dgm:pt modelId="{019133C6-AE21-400B-8D10-3EE53540DAB9}" type="pres">
      <dgm:prSet presAssocID="{7835CC58-318E-494B-BCFE-ED8D22F62656}" presName="Name21" presStyleCnt="0"/>
      <dgm:spPr/>
    </dgm:pt>
    <dgm:pt modelId="{FF0A628A-3E88-4B14-91AA-88A2469F00E0}" type="pres">
      <dgm:prSet presAssocID="{7835CC58-318E-494B-BCFE-ED8D22F62656}" presName="level2Shape" presStyleLbl="node3" presStyleIdx="2" presStyleCnt="3"/>
      <dgm:spPr/>
      <dgm:t>
        <a:bodyPr/>
        <a:lstStyle/>
        <a:p>
          <a:endParaRPr lang="ru-RU"/>
        </a:p>
      </dgm:t>
    </dgm:pt>
    <dgm:pt modelId="{E307B35B-390E-40A6-9E2C-94D6FBD43295}" type="pres">
      <dgm:prSet presAssocID="{7835CC58-318E-494B-BCFE-ED8D22F62656}" presName="hierChild3" presStyleCnt="0"/>
      <dgm:spPr/>
    </dgm:pt>
    <dgm:pt modelId="{49CB59C9-9A58-442D-BE8C-30C26E4BC41F}" type="pres">
      <dgm:prSet presAssocID="{EFD69B67-166F-4B53-9D19-860E7E253D6B}" presName="bgShapesFlow" presStyleCnt="0"/>
      <dgm:spPr/>
    </dgm:pt>
    <dgm:pt modelId="{0E386C9A-02BC-415B-9B38-61BC8BE980F3}" type="pres">
      <dgm:prSet presAssocID="{1540164C-C882-407E-A31E-F2FD06C1044B}" presName="rectComp" presStyleCnt="0"/>
      <dgm:spPr/>
    </dgm:pt>
    <dgm:pt modelId="{15D62122-1648-437A-A042-DDE24CA3D6A7}" type="pres">
      <dgm:prSet presAssocID="{1540164C-C882-407E-A31E-F2FD06C1044B}" presName="bgRect" presStyleLbl="bgShp" presStyleIdx="0" presStyleCnt="3"/>
      <dgm:spPr/>
      <dgm:t>
        <a:bodyPr/>
        <a:lstStyle/>
        <a:p>
          <a:endParaRPr lang="ru-RU"/>
        </a:p>
      </dgm:t>
    </dgm:pt>
    <dgm:pt modelId="{96F26A66-940C-47DE-9B51-292F26753A0F}" type="pres">
      <dgm:prSet presAssocID="{1540164C-C882-407E-A31E-F2FD06C1044B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69A83-E174-47B2-917F-3A92ED95BB65}" type="pres">
      <dgm:prSet presAssocID="{1540164C-C882-407E-A31E-F2FD06C1044B}" presName="spComp" presStyleCnt="0"/>
      <dgm:spPr/>
    </dgm:pt>
    <dgm:pt modelId="{D22E6D79-F100-4C03-A037-9C4590F7D1A0}" type="pres">
      <dgm:prSet presAssocID="{1540164C-C882-407E-A31E-F2FD06C1044B}" presName="vSp" presStyleCnt="0"/>
      <dgm:spPr/>
    </dgm:pt>
    <dgm:pt modelId="{EC96E54B-ABE4-4D50-ABEA-651566C7C425}" type="pres">
      <dgm:prSet presAssocID="{E9F568FA-8F45-42D3-A0E0-53794F665A4E}" presName="rectComp" presStyleCnt="0"/>
      <dgm:spPr/>
    </dgm:pt>
    <dgm:pt modelId="{1CF10334-C6F5-4813-AFE7-6F4F99007F50}" type="pres">
      <dgm:prSet presAssocID="{E9F568FA-8F45-42D3-A0E0-53794F665A4E}" presName="bgRect" presStyleLbl="bgShp" presStyleIdx="1" presStyleCnt="3"/>
      <dgm:spPr/>
      <dgm:t>
        <a:bodyPr/>
        <a:lstStyle/>
        <a:p>
          <a:endParaRPr lang="ru-RU"/>
        </a:p>
      </dgm:t>
    </dgm:pt>
    <dgm:pt modelId="{0094EA00-128C-4ED0-81EE-BBAEE9184068}" type="pres">
      <dgm:prSet presAssocID="{E9F568FA-8F45-42D3-A0E0-53794F665A4E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340E7-4E26-403C-8625-03087540863C}" type="pres">
      <dgm:prSet presAssocID="{E9F568FA-8F45-42D3-A0E0-53794F665A4E}" presName="spComp" presStyleCnt="0"/>
      <dgm:spPr/>
    </dgm:pt>
    <dgm:pt modelId="{6858DCEA-23AF-4683-8BFC-4103A64E7A63}" type="pres">
      <dgm:prSet presAssocID="{E9F568FA-8F45-42D3-A0E0-53794F665A4E}" presName="vSp" presStyleCnt="0"/>
      <dgm:spPr/>
    </dgm:pt>
    <dgm:pt modelId="{7968D591-4877-451E-853D-164E15E42F8E}" type="pres">
      <dgm:prSet presAssocID="{89634631-0CB5-46C4-9A35-6ACA70161C69}" presName="rectComp" presStyleCnt="0"/>
      <dgm:spPr/>
    </dgm:pt>
    <dgm:pt modelId="{60849FB0-C77A-4203-A331-52741B06EFD3}" type="pres">
      <dgm:prSet presAssocID="{89634631-0CB5-46C4-9A35-6ACA70161C69}" presName="bgRect" presStyleLbl="bgShp" presStyleIdx="2" presStyleCnt="3"/>
      <dgm:spPr/>
      <dgm:t>
        <a:bodyPr/>
        <a:lstStyle/>
        <a:p>
          <a:endParaRPr lang="ru-RU"/>
        </a:p>
      </dgm:t>
    </dgm:pt>
    <dgm:pt modelId="{607C046F-784D-4387-9886-245F1B4D6FB5}" type="pres">
      <dgm:prSet presAssocID="{89634631-0CB5-46C4-9A35-6ACA70161C69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88325C-D459-4F7F-8FA3-A5ED5CA9A5EA}" type="presOf" srcId="{E9F568FA-8F45-42D3-A0E0-53794F665A4E}" destId="{1CF10334-C6F5-4813-AFE7-6F4F99007F50}" srcOrd="0" destOrd="0" presId="urn:microsoft.com/office/officeart/2005/8/layout/hierarchy6"/>
    <dgm:cxn modelId="{F6CE580D-698E-49EA-B2C6-FDE480AD62E7}" type="presOf" srcId="{1DF03E39-9163-4E89-B400-99AB04731425}" destId="{9571558C-8064-4CBD-8766-745D42868203}" srcOrd="0" destOrd="0" presId="urn:microsoft.com/office/officeart/2005/8/layout/hierarchy6"/>
    <dgm:cxn modelId="{B580952F-FC6C-43ED-9238-64AB1B87BE70}" type="presOf" srcId="{1540164C-C882-407E-A31E-F2FD06C1044B}" destId="{15D62122-1648-437A-A042-DDE24CA3D6A7}" srcOrd="0" destOrd="0" presId="urn:microsoft.com/office/officeart/2005/8/layout/hierarchy6"/>
    <dgm:cxn modelId="{7618010D-FB75-4D2C-B839-57E5F969123E}" type="presOf" srcId="{7C574FAF-33EC-47CA-84D7-348F37CB1D50}" destId="{0B253A90-2492-481C-B48B-8D2F323862CA}" srcOrd="0" destOrd="0" presId="urn:microsoft.com/office/officeart/2005/8/layout/hierarchy6"/>
    <dgm:cxn modelId="{C4D91E7F-7194-433C-BCC6-5A4846862FA6}" type="presOf" srcId="{89634631-0CB5-46C4-9A35-6ACA70161C69}" destId="{60849FB0-C77A-4203-A331-52741B06EFD3}" srcOrd="0" destOrd="0" presId="urn:microsoft.com/office/officeart/2005/8/layout/hierarchy6"/>
    <dgm:cxn modelId="{6DBE1F66-568E-46F2-B4D6-A6A0A315A1BC}" type="presOf" srcId="{E9F568FA-8F45-42D3-A0E0-53794F665A4E}" destId="{0094EA00-128C-4ED0-81EE-BBAEE9184068}" srcOrd="1" destOrd="0" presId="urn:microsoft.com/office/officeart/2005/8/layout/hierarchy6"/>
    <dgm:cxn modelId="{9F285C91-41C9-42F8-AEC6-88775179B250}" srcId="{EFD69B67-166F-4B53-9D19-860E7E253D6B}" destId="{1540164C-C882-407E-A31E-F2FD06C1044B}" srcOrd="1" destOrd="0" parTransId="{D755007B-FF02-4B5B-9021-3768F1164E0D}" sibTransId="{CD001BF6-3CE1-42A1-B130-2C607858EE31}"/>
    <dgm:cxn modelId="{87C9FA5B-82B2-4757-85D7-D9AE1DF0C04F}" type="presOf" srcId="{6BD78EAF-469E-4FB9-AFE9-4DE5CC16A1AB}" destId="{9E6F25CE-F0AF-4114-A1A8-AF83219BD9E1}" srcOrd="0" destOrd="0" presId="urn:microsoft.com/office/officeart/2005/8/layout/hierarchy6"/>
    <dgm:cxn modelId="{277C0257-8433-401B-84AF-2218C27D8CB2}" type="presOf" srcId="{BD54110B-D02C-4863-BF36-5465195EBD96}" destId="{487B73DD-82DF-4D2E-BA95-4C33E8F20C89}" srcOrd="0" destOrd="0" presId="urn:microsoft.com/office/officeart/2005/8/layout/hierarchy6"/>
    <dgm:cxn modelId="{1F83975C-73CA-47CF-95A3-4B638B04DC8F}" type="presOf" srcId="{EFD69B67-166F-4B53-9D19-860E7E253D6B}" destId="{E0AC7256-67BD-49E7-BBC4-22A12894401C}" srcOrd="0" destOrd="0" presId="urn:microsoft.com/office/officeart/2005/8/layout/hierarchy6"/>
    <dgm:cxn modelId="{E5177FBD-729E-4E75-8DA2-BBAA65E60766}" srcId="{628BFD0F-B3EF-4CDC-B68F-C46872B14AD3}" destId="{7835CC58-318E-494B-BCFE-ED8D22F62656}" srcOrd="2" destOrd="0" parTransId="{1B8A001C-CEBF-4F7B-933A-8CC0A1D1143F}" sibTransId="{EE998F10-CF47-4C2D-B10D-5605F4119D85}"/>
    <dgm:cxn modelId="{E142ABAF-3743-4866-9F3F-FDC77594D84A}" srcId="{628BFD0F-B3EF-4CDC-B68F-C46872B14AD3}" destId="{ABE6D781-5984-4283-AF32-63E66998FFAC}" srcOrd="1" destOrd="0" parTransId="{1DF03E39-9163-4E89-B400-99AB04731425}" sibTransId="{F50009E3-5444-47D7-95B9-32FDEE931A39}"/>
    <dgm:cxn modelId="{B34B1FAF-170D-47D7-B600-83B35EFC3A76}" type="presOf" srcId="{7835CC58-318E-494B-BCFE-ED8D22F62656}" destId="{FF0A628A-3E88-4B14-91AA-88A2469F00E0}" srcOrd="0" destOrd="0" presId="urn:microsoft.com/office/officeart/2005/8/layout/hierarchy6"/>
    <dgm:cxn modelId="{7AA3E79C-A097-4EB6-BE81-88BB156FE66E}" srcId="{628BFD0F-B3EF-4CDC-B68F-C46872B14AD3}" destId="{7C574FAF-33EC-47CA-84D7-348F37CB1D50}" srcOrd="0" destOrd="0" parTransId="{6BD78EAF-469E-4FB9-AFE9-4DE5CC16A1AB}" sibTransId="{E2A8458E-1F12-4B04-805F-E91F14975707}"/>
    <dgm:cxn modelId="{3C34E301-3094-4574-B46E-A5350695230E}" type="presOf" srcId="{ABE6D781-5984-4283-AF32-63E66998FFAC}" destId="{BCCB67DD-5A89-4635-A8DB-79D51F4721FD}" srcOrd="0" destOrd="0" presId="urn:microsoft.com/office/officeart/2005/8/layout/hierarchy6"/>
    <dgm:cxn modelId="{43052942-B010-4CB4-94BA-7B2D8D532B58}" type="presOf" srcId="{1B8A001C-CEBF-4F7B-933A-8CC0A1D1143F}" destId="{FC414A55-B63B-4E83-9A8E-5A7FA7424D1F}" srcOrd="0" destOrd="0" presId="urn:microsoft.com/office/officeart/2005/8/layout/hierarchy6"/>
    <dgm:cxn modelId="{D16465BC-D62D-4643-A9A3-20F2CE531D25}" type="presOf" srcId="{1540164C-C882-407E-A31E-F2FD06C1044B}" destId="{96F26A66-940C-47DE-9B51-292F26753A0F}" srcOrd="1" destOrd="0" presId="urn:microsoft.com/office/officeart/2005/8/layout/hierarchy6"/>
    <dgm:cxn modelId="{560AA744-3743-4AE1-AF1B-1EDEEBCA9669}" srcId="{EFD69B67-166F-4B53-9D19-860E7E253D6B}" destId="{89634631-0CB5-46C4-9A35-6ACA70161C69}" srcOrd="3" destOrd="0" parTransId="{CC82ACA5-2943-4E15-8D04-E3B1C39F404E}" sibTransId="{E737F317-8B36-41C8-95B5-7907DCF546C3}"/>
    <dgm:cxn modelId="{896409E9-A5D9-4FFD-B5EE-C3CB3E9721A7}" srcId="{BD54110B-D02C-4863-BF36-5465195EBD96}" destId="{628BFD0F-B3EF-4CDC-B68F-C46872B14AD3}" srcOrd="0" destOrd="0" parTransId="{B599C444-EF18-4F63-A274-1F14FA3457C2}" sibTransId="{A097944A-123B-4469-B523-751A037EFF4D}"/>
    <dgm:cxn modelId="{C4216B29-3D08-4379-BDB2-AF8D47AED59E}" srcId="{EFD69B67-166F-4B53-9D19-860E7E253D6B}" destId="{BD54110B-D02C-4863-BF36-5465195EBD96}" srcOrd="0" destOrd="0" parTransId="{655E2B8C-BAE6-4F0F-943C-1846D4515F5A}" sibTransId="{0430E0B7-2207-43EC-9975-4F85FD215129}"/>
    <dgm:cxn modelId="{645664D7-5969-44E9-9AAF-617603BF66A5}" type="presOf" srcId="{89634631-0CB5-46C4-9A35-6ACA70161C69}" destId="{607C046F-784D-4387-9886-245F1B4D6FB5}" srcOrd="1" destOrd="0" presId="urn:microsoft.com/office/officeart/2005/8/layout/hierarchy6"/>
    <dgm:cxn modelId="{7FA871BC-4726-42C5-8D12-9D05FF61830B}" type="presOf" srcId="{B599C444-EF18-4F63-A274-1F14FA3457C2}" destId="{ED35AE5E-CE1B-46F2-8BB5-26E8D365D489}" srcOrd="0" destOrd="0" presId="urn:microsoft.com/office/officeart/2005/8/layout/hierarchy6"/>
    <dgm:cxn modelId="{6EA71ECA-3280-4B0B-8936-FF1360CF998B}" srcId="{EFD69B67-166F-4B53-9D19-860E7E253D6B}" destId="{E9F568FA-8F45-42D3-A0E0-53794F665A4E}" srcOrd="2" destOrd="0" parTransId="{4A46B3BB-7308-473C-BF45-4C984F45970E}" sibTransId="{21A8CB43-F32D-453A-B354-C9B648DEAED6}"/>
    <dgm:cxn modelId="{674FE656-F653-47BA-BB28-2E8C3E633D35}" type="presOf" srcId="{628BFD0F-B3EF-4CDC-B68F-C46872B14AD3}" destId="{0BC6EDDB-1E9D-466E-841B-2C91BE5E9DB0}" srcOrd="0" destOrd="0" presId="urn:microsoft.com/office/officeart/2005/8/layout/hierarchy6"/>
    <dgm:cxn modelId="{C4F1714D-09EB-40CA-A6F9-2541ED784AA2}" type="presParOf" srcId="{E0AC7256-67BD-49E7-BBC4-22A12894401C}" destId="{F952F8FF-5B30-496E-89F7-C15D7B8A55CE}" srcOrd="0" destOrd="0" presId="urn:microsoft.com/office/officeart/2005/8/layout/hierarchy6"/>
    <dgm:cxn modelId="{B7515E3D-B13F-4F39-8B8F-B85ECB351D54}" type="presParOf" srcId="{F952F8FF-5B30-496E-89F7-C15D7B8A55CE}" destId="{921D6507-BD8D-46F0-8357-3697BD5E1F8E}" srcOrd="0" destOrd="0" presId="urn:microsoft.com/office/officeart/2005/8/layout/hierarchy6"/>
    <dgm:cxn modelId="{C3423645-AF89-4DAC-828D-23B76A341752}" type="presParOf" srcId="{F952F8FF-5B30-496E-89F7-C15D7B8A55CE}" destId="{8A2A2D4C-BAF3-4160-825A-66E6713E948C}" srcOrd="1" destOrd="0" presId="urn:microsoft.com/office/officeart/2005/8/layout/hierarchy6"/>
    <dgm:cxn modelId="{46C457E8-F015-4ADD-AC71-C43D843F0634}" type="presParOf" srcId="{8A2A2D4C-BAF3-4160-825A-66E6713E948C}" destId="{611BCB6A-0E23-4C42-92FB-E91CBE376DBB}" srcOrd="0" destOrd="0" presId="urn:microsoft.com/office/officeart/2005/8/layout/hierarchy6"/>
    <dgm:cxn modelId="{E7520355-0837-4572-9DAD-2C2935B09449}" type="presParOf" srcId="{611BCB6A-0E23-4C42-92FB-E91CBE376DBB}" destId="{487B73DD-82DF-4D2E-BA95-4C33E8F20C89}" srcOrd="0" destOrd="0" presId="urn:microsoft.com/office/officeart/2005/8/layout/hierarchy6"/>
    <dgm:cxn modelId="{82E32558-2B8E-45DE-B912-906AF64B4204}" type="presParOf" srcId="{611BCB6A-0E23-4C42-92FB-E91CBE376DBB}" destId="{9AAB156F-6B67-4C16-8666-F31F856BD2C2}" srcOrd="1" destOrd="0" presId="urn:microsoft.com/office/officeart/2005/8/layout/hierarchy6"/>
    <dgm:cxn modelId="{097BB409-7C56-4AB6-839E-1A1964478880}" type="presParOf" srcId="{9AAB156F-6B67-4C16-8666-F31F856BD2C2}" destId="{ED35AE5E-CE1B-46F2-8BB5-26E8D365D489}" srcOrd="0" destOrd="0" presId="urn:microsoft.com/office/officeart/2005/8/layout/hierarchy6"/>
    <dgm:cxn modelId="{61A068AC-125C-41CF-90C0-454174745F4A}" type="presParOf" srcId="{9AAB156F-6B67-4C16-8666-F31F856BD2C2}" destId="{4429AE78-CEDF-4F97-B055-754EEBABD1C0}" srcOrd="1" destOrd="0" presId="urn:microsoft.com/office/officeart/2005/8/layout/hierarchy6"/>
    <dgm:cxn modelId="{019DE898-0028-4061-81EC-4A44EFE27807}" type="presParOf" srcId="{4429AE78-CEDF-4F97-B055-754EEBABD1C0}" destId="{0BC6EDDB-1E9D-466E-841B-2C91BE5E9DB0}" srcOrd="0" destOrd="0" presId="urn:microsoft.com/office/officeart/2005/8/layout/hierarchy6"/>
    <dgm:cxn modelId="{CA13052A-CCAE-4716-A867-99C9FDDE0894}" type="presParOf" srcId="{4429AE78-CEDF-4F97-B055-754EEBABD1C0}" destId="{91E0F9C4-7827-4648-8B67-3B9B506BD677}" srcOrd="1" destOrd="0" presId="urn:microsoft.com/office/officeart/2005/8/layout/hierarchy6"/>
    <dgm:cxn modelId="{1F8E2A00-BBE5-41AA-811C-53935867B1EF}" type="presParOf" srcId="{91E0F9C4-7827-4648-8B67-3B9B506BD677}" destId="{9E6F25CE-F0AF-4114-A1A8-AF83219BD9E1}" srcOrd="0" destOrd="0" presId="urn:microsoft.com/office/officeart/2005/8/layout/hierarchy6"/>
    <dgm:cxn modelId="{BF5F0E18-39E4-4DA1-A4FD-6374C761BB1F}" type="presParOf" srcId="{91E0F9C4-7827-4648-8B67-3B9B506BD677}" destId="{A2EBC91F-11FD-4BEE-8043-E57ACF3CBAE8}" srcOrd="1" destOrd="0" presId="urn:microsoft.com/office/officeart/2005/8/layout/hierarchy6"/>
    <dgm:cxn modelId="{EA154D7E-4113-4D12-81D6-CA4425E0489B}" type="presParOf" srcId="{A2EBC91F-11FD-4BEE-8043-E57ACF3CBAE8}" destId="{0B253A90-2492-481C-B48B-8D2F323862CA}" srcOrd="0" destOrd="0" presId="urn:microsoft.com/office/officeart/2005/8/layout/hierarchy6"/>
    <dgm:cxn modelId="{5AABB415-87FE-4823-AC20-03048124A7E4}" type="presParOf" srcId="{A2EBC91F-11FD-4BEE-8043-E57ACF3CBAE8}" destId="{7DCAEF47-C799-4A9D-8102-F8F0244492A6}" srcOrd="1" destOrd="0" presId="urn:microsoft.com/office/officeart/2005/8/layout/hierarchy6"/>
    <dgm:cxn modelId="{14FCF1B5-1E63-4AC4-894C-C7D838203D62}" type="presParOf" srcId="{91E0F9C4-7827-4648-8B67-3B9B506BD677}" destId="{9571558C-8064-4CBD-8766-745D42868203}" srcOrd="2" destOrd="0" presId="urn:microsoft.com/office/officeart/2005/8/layout/hierarchy6"/>
    <dgm:cxn modelId="{C3E4C4FB-61FE-4A86-BE8D-0182A257B244}" type="presParOf" srcId="{91E0F9C4-7827-4648-8B67-3B9B506BD677}" destId="{2A7F6C37-0E7C-4F3F-B58F-830E71919EDB}" srcOrd="3" destOrd="0" presId="urn:microsoft.com/office/officeart/2005/8/layout/hierarchy6"/>
    <dgm:cxn modelId="{653A8CC0-29D0-4C57-B3DF-BB7220E0409B}" type="presParOf" srcId="{2A7F6C37-0E7C-4F3F-B58F-830E71919EDB}" destId="{BCCB67DD-5A89-4635-A8DB-79D51F4721FD}" srcOrd="0" destOrd="0" presId="urn:microsoft.com/office/officeart/2005/8/layout/hierarchy6"/>
    <dgm:cxn modelId="{8DC64CE2-8C7D-4710-89F3-66831F1E8C0D}" type="presParOf" srcId="{2A7F6C37-0E7C-4F3F-B58F-830E71919EDB}" destId="{9879122F-8188-47EF-BE48-8FB9F21DE202}" srcOrd="1" destOrd="0" presId="urn:microsoft.com/office/officeart/2005/8/layout/hierarchy6"/>
    <dgm:cxn modelId="{56DECCCA-93ED-44E1-968E-DA26B5B15C1D}" type="presParOf" srcId="{91E0F9C4-7827-4648-8B67-3B9B506BD677}" destId="{FC414A55-B63B-4E83-9A8E-5A7FA7424D1F}" srcOrd="4" destOrd="0" presId="urn:microsoft.com/office/officeart/2005/8/layout/hierarchy6"/>
    <dgm:cxn modelId="{280CB32C-2183-4C6D-92E2-B2183032014C}" type="presParOf" srcId="{91E0F9C4-7827-4648-8B67-3B9B506BD677}" destId="{019133C6-AE21-400B-8D10-3EE53540DAB9}" srcOrd="5" destOrd="0" presId="urn:microsoft.com/office/officeart/2005/8/layout/hierarchy6"/>
    <dgm:cxn modelId="{2EAC1123-8C76-4F1C-B1F8-BBEB83991994}" type="presParOf" srcId="{019133C6-AE21-400B-8D10-3EE53540DAB9}" destId="{FF0A628A-3E88-4B14-91AA-88A2469F00E0}" srcOrd="0" destOrd="0" presId="urn:microsoft.com/office/officeart/2005/8/layout/hierarchy6"/>
    <dgm:cxn modelId="{B8C6A764-E15F-4369-94A1-AA49BF5B3B7C}" type="presParOf" srcId="{019133C6-AE21-400B-8D10-3EE53540DAB9}" destId="{E307B35B-390E-40A6-9E2C-94D6FBD43295}" srcOrd="1" destOrd="0" presId="urn:microsoft.com/office/officeart/2005/8/layout/hierarchy6"/>
    <dgm:cxn modelId="{221995BA-3713-43FF-A322-C68600EEF18E}" type="presParOf" srcId="{E0AC7256-67BD-49E7-BBC4-22A12894401C}" destId="{49CB59C9-9A58-442D-BE8C-30C26E4BC41F}" srcOrd="1" destOrd="0" presId="urn:microsoft.com/office/officeart/2005/8/layout/hierarchy6"/>
    <dgm:cxn modelId="{E7A96E4F-C50A-4891-A434-7F9E867CFEE7}" type="presParOf" srcId="{49CB59C9-9A58-442D-BE8C-30C26E4BC41F}" destId="{0E386C9A-02BC-415B-9B38-61BC8BE980F3}" srcOrd="0" destOrd="0" presId="urn:microsoft.com/office/officeart/2005/8/layout/hierarchy6"/>
    <dgm:cxn modelId="{58F9E692-F008-4130-BE0C-0FB1E75E5964}" type="presParOf" srcId="{0E386C9A-02BC-415B-9B38-61BC8BE980F3}" destId="{15D62122-1648-437A-A042-DDE24CA3D6A7}" srcOrd="0" destOrd="0" presId="urn:microsoft.com/office/officeart/2005/8/layout/hierarchy6"/>
    <dgm:cxn modelId="{E2B76103-EA1A-410E-8185-D3365F69E0BE}" type="presParOf" srcId="{0E386C9A-02BC-415B-9B38-61BC8BE980F3}" destId="{96F26A66-940C-47DE-9B51-292F26753A0F}" srcOrd="1" destOrd="0" presId="urn:microsoft.com/office/officeart/2005/8/layout/hierarchy6"/>
    <dgm:cxn modelId="{5A1C77EE-B987-4550-BBF7-F55089389BAA}" type="presParOf" srcId="{49CB59C9-9A58-442D-BE8C-30C26E4BC41F}" destId="{34869A83-E174-47B2-917F-3A92ED95BB65}" srcOrd="1" destOrd="0" presId="urn:microsoft.com/office/officeart/2005/8/layout/hierarchy6"/>
    <dgm:cxn modelId="{CC73A3F8-17E8-4864-8FB4-AA0CACE5F0BF}" type="presParOf" srcId="{34869A83-E174-47B2-917F-3A92ED95BB65}" destId="{D22E6D79-F100-4C03-A037-9C4590F7D1A0}" srcOrd="0" destOrd="0" presId="urn:microsoft.com/office/officeart/2005/8/layout/hierarchy6"/>
    <dgm:cxn modelId="{D67B7DED-95F5-46BB-BE69-4F8063EE1AEF}" type="presParOf" srcId="{49CB59C9-9A58-442D-BE8C-30C26E4BC41F}" destId="{EC96E54B-ABE4-4D50-ABEA-651566C7C425}" srcOrd="2" destOrd="0" presId="urn:microsoft.com/office/officeart/2005/8/layout/hierarchy6"/>
    <dgm:cxn modelId="{4B828E11-2091-4016-898D-040588A81F90}" type="presParOf" srcId="{EC96E54B-ABE4-4D50-ABEA-651566C7C425}" destId="{1CF10334-C6F5-4813-AFE7-6F4F99007F50}" srcOrd="0" destOrd="0" presId="urn:microsoft.com/office/officeart/2005/8/layout/hierarchy6"/>
    <dgm:cxn modelId="{5BEE9C37-B17A-4360-A8C1-6471D7061FFA}" type="presParOf" srcId="{EC96E54B-ABE4-4D50-ABEA-651566C7C425}" destId="{0094EA00-128C-4ED0-81EE-BBAEE9184068}" srcOrd="1" destOrd="0" presId="urn:microsoft.com/office/officeart/2005/8/layout/hierarchy6"/>
    <dgm:cxn modelId="{98DEF3C1-8493-4ABC-9A9D-51F2F09452AE}" type="presParOf" srcId="{49CB59C9-9A58-442D-BE8C-30C26E4BC41F}" destId="{A19340E7-4E26-403C-8625-03087540863C}" srcOrd="3" destOrd="0" presId="urn:microsoft.com/office/officeart/2005/8/layout/hierarchy6"/>
    <dgm:cxn modelId="{A447AF12-AFC2-476C-9618-529FC6FEABD1}" type="presParOf" srcId="{A19340E7-4E26-403C-8625-03087540863C}" destId="{6858DCEA-23AF-4683-8BFC-4103A64E7A63}" srcOrd="0" destOrd="0" presId="urn:microsoft.com/office/officeart/2005/8/layout/hierarchy6"/>
    <dgm:cxn modelId="{2A03543D-4910-41BC-AACF-86C56515DC5A}" type="presParOf" srcId="{49CB59C9-9A58-442D-BE8C-30C26E4BC41F}" destId="{7968D591-4877-451E-853D-164E15E42F8E}" srcOrd="4" destOrd="0" presId="urn:microsoft.com/office/officeart/2005/8/layout/hierarchy6"/>
    <dgm:cxn modelId="{BAE048AD-EC52-4471-8828-E88720BCEA1D}" type="presParOf" srcId="{7968D591-4877-451E-853D-164E15E42F8E}" destId="{60849FB0-C77A-4203-A331-52741B06EFD3}" srcOrd="0" destOrd="0" presId="urn:microsoft.com/office/officeart/2005/8/layout/hierarchy6"/>
    <dgm:cxn modelId="{1CB76C17-0567-417E-A3A3-8B6134C17117}" type="presParOf" srcId="{7968D591-4877-451E-853D-164E15E42F8E}" destId="{607C046F-784D-4387-9886-245F1B4D6FB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516AA0-42D0-4E9A-904E-E056068D8ADE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3FF748B2-CC95-451B-8143-C5A03F1EB111}">
      <dgm:prSet phldrT="[Текст]"/>
      <dgm:spPr/>
      <dgm:t>
        <a:bodyPr/>
        <a:lstStyle/>
        <a:p>
          <a:r>
            <a:rPr lang="ru-RU" dirty="0"/>
            <a:t>Федеральный уровень</a:t>
          </a:r>
        </a:p>
      </dgm:t>
    </dgm:pt>
    <dgm:pt modelId="{F99DA536-E43B-4950-BA30-8CA9E427BA97}" type="parTrans" cxnId="{37DEBAA8-1957-44E0-95DB-E2FC8D891943}">
      <dgm:prSet/>
      <dgm:spPr/>
      <dgm:t>
        <a:bodyPr/>
        <a:lstStyle/>
        <a:p>
          <a:endParaRPr lang="ru-RU"/>
        </a:p>
      </dgm:t>
    </dgm:pt>
    <dgm:pt modelId="{674D32EE-29CD-44A6-957C-0715A8F487A7}" type="sibTrans" cxnId="{37DEBAA8-1957-44E0-95DB-E2FC8D891943}">
      <dgm:prSet/>
      <dgm:spPr/>
      <dgm:t>
        <a:bodyPr/>
        <a:lstStyle/>
        <a:p>
          <a:endParaRPr lang="ru-RU"/>
        </a:p>
      </dgm:t>
    </dgm:pt>
    <dgm:pt modelId="{B26F7618-C915-462A-BFAF-8F1E5C379A4B}">
      <dgm:prSet phldrT="[Текст]"/>
      <dgm:spPr/>
      <dgm:t>
        <a:bodyPr/>
        <a:lstStyle/>
        <a:p>
          <a:r>
            <a:rPr lang="ru-RU" dirty="0"/>
            <a:t>Региональный уровень</a:t>
          </a:r>
        </a:p>
      </dgm:t>
    </dgm:pt>
    <dgm:pt modelId="{F07A516F-C219-4A59-AB1C-9F9EC1B18B82}" type="parTrans" cxnId="{EBA86250-F7EF-4722-8D65-42F973FA4D18}">
      <dgm:prSet/>
      <dgm:spPr/>
      <dgm:t>
        <a:bodyPr/>
        <a:lstStyle/>
        <a:p>
          <a:endParaRPr lang="ru-RU"/>
        </a:p>
      </dgm:t>
    </dgm:pt>
    <dgm:pt modelId="{4A4D4BC3-FDE5-47A6-9F56-565CC7A1FFA0}" type="sibTrans" cxnId="{EBA86250-F7EF-4722-8D65-42F973FA4D18}">
      <dgm:prSet/>
      <dgm:spPr/>
      <dgm:t>
        <a:bodyPr/>
        <a:lstStyle/>
        <a:p>
          <a:endParaRPr lang="ru-RU"/>
        </a:p>
      </dgm:t>
    </dgm:pt>
    <dgm:pt modelId="{CCD4CE0A-9387-4751-B631-756FA8B3A1B1}">
      <dgm:prSet phldrT="[Текст]"/>
      <dgm:spPr/>
      <dgm:t>
        <a:bodyPr/>
        <a:lstStyle/>
        <a:p>
          <a:r>
            <a:rPr lang="ru-RU" dirty="0"/>
            <a:t>Уровень организации</a:t>
          </a:r>
        </a:p>
      </dgm:t>
    </dgm:pt>
    <dgm:pt modelId="{247F04F3-E4F3-4501-96E7-052FDA5D92EF}" type="parTrans" cxnId="{ED36D28C-0583-4DAF-A348-580FDDADAE86}">
      <dgm:prSet/>
      <dgm:spPr/>
      <dgm:t>
        <a:bodyPr/>
        <a:lstStyle/>
        <a:p>
          <a:endParaRPr lang="ru-RU"/>
        </a:p>
      </dgm:t>
    </dgm:pt>
    <dgm:pt modelId="{8DA91440-B118-49C5-B7A4-0D2DB838972C}" type="sibTrans" cxnId="{ED36D28C-0583-4DAF-A348-580FDDADAE86}">
      <dgm:prSet/>
      <dgm:spPr/>
      <dgm:t>
        <a:bodyPr/>
        <a:lstStyle/>
        <a:p>
          <a:endParaRPr lang="ru-RU"/>
        </a:p>
      </dgm:t>
    </dgm:pt>
    <dgm:pt modelId="{4E388B56-311A-46E5-9570-0E5542DBCD84}" type="pres">
      <dgm:prSet presAssocID="{F2516AA0-42D0-4E9A-904E-E056068D8ADE}" presName="compositeShape" presStyleCnt="0">
        <dgm:presLayoutVars>
          <dgm:dir/>
          <dgm:resizeHandles/>
        </dgm:presLayoutVars>
      </dgm:prSet>
      <dgm:spPr/>
    </dgm:pt>
    <dgm:pt modelId="{B5D2158A-EB40-4D24-8CC8-B2BFED5A76F0}" type="pres">
      <dgm:prSet presAssocID="{F2516AA0-42D0-4E9A-904E-E056068D8ADE}" presName="pyramid" presStyleLbl="node1" presStyleIdx="0" presStyleCnt="1" custScaleX="124718" custScaleY="100000" custLinFactNeighborX="-941"/>
      <dgm:spPr/>
    </dgm:pt>
    <dgm:pt modelId="{9EAEA455-5A6E-410E-B4B7-AC856197C3E4}" type="pres">
      <dgm:prSet presAssocID="{F2516AA0-42D0-4E9A-904E-E056068D8ADE}" presName="theList" presStyleCnt="0"/>
      <dgm:spPr/>
    </dgm:pt>
    <dgm:pt modelId="{500CF7D1-1636-4DEB-8CDC-2F7C02C42901}" type="pres">
      <dgm:prSet presAssocID="{3FF748B2-CC95-451B-8143-C5A03F1EB111}" presName="aNode" presStyleLbl="fgAcc1" presStyleIdx="0" presStyleCnt="3" custScaleY="33571" custLinFactNeighborX="33743" custLinFactNeighborY="8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BACF9-1EBF-4380-93A2-375886B886CF}" type="pres">
      <dgm:prSet presAssocID="{3FF748B2-CC95-451B-8143-C5A03F1EB111}" presName="aSpace" presStyleCnt="0"/>
      <dgm:spPr/>
    </dgm:pt>
    <dgm:pt modelId="{8AB727E3-2AAC-4333-BE67-DDCC2DBAF903}" type="pres">
      <dgm:prSet presAssocID="{B26F7618-C915-462A-BFAF-8F1E5C379A4B}" presName="aNode" presStyleLbl="fgAcc1" presStyleIdx="1" presStyleCnt="3" custScaleY="44609" custLinFactNeighborX="33743" custLinFactNeighborY="50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39D37-E751-4F81-B040-B9AF8800B9C2}" type="pres">
      <dgm:prSet presAssocID="{B26F7618-C915-462A-BFAF-8F1E5C379A4B}" presName="aSpace" presStyleCnt="0"/>
      <dgm:spPr/>
    </dgm:pt>
    <dgm:pt modelId="{F9F5084D-E7E2-4934-B9CC-4E50C1F41F90}" type="pres">
      <dgm:prSet presAssocID="{CCD4CE0A-9387-4751-B631-756FA8B3A1B1}" presName="aNode" presStyleLbl="fgAcc1" presStyleIdx="2" presStyleCnt="3" custScaleY="42087" custLinFactY="6220" custLinFactNeighborX="3374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3FF7C-F002-44B1-841D-E05154B2885F}" type="pres">
      <dgm:prSet presAssocID="{CCD4CE0A-9387-4751-B631-756FA8B3A1B1}" presName="aSpace" presStyleCnt="0"/>
      <dgm:spPr/>
    </dgm:pt>
  </dgm:ptLst>
  <dgm:cxnLst>
    <dgm:cxn modelId="{37DEBAA8-1957-44E0-95DB-E2FC8D891943}" srcId="{F2516AA0-42D0-4E9A-904E-E056068D8ADE}" destId="{3FF748B2-CC95-451B-8143-C5A03F1EB111}" srcOrd="0" destOrd="0" parTransId="{F99DA536-E43B-4950-BA30-8CA9E427BA97}" sibTransId="{674D32EE-29CD-44A6-957C-0715A8F487A7}"/>
    <dgm:cxn modelId="{EFD7AB33-D757-4CAA-8664-31C1C70B4255}" type="presOf" srcId="{3FF748B2-CC95-451B-8143-C5A03F1EB111}" destId="{500CF7D1-1636-4DEB-8CDC-2F7C02C42901}" srcOrd="0" destOrd="0" presId="urn:microsoft.com/office/officeart/2005/8/layout/pyramid2"/>
    <dgm:cxn modelId="{ED36D28C-0583-4DAF-A348-580FDDADAE86}" srcId="{F2516AA0-42D0-4E9A-904E-E056068D8ADE}" destId="{CCD4CE0A-9387-4751-B631-756FA8B3A1B1}" srcOrd="2" destOrd="0" parTransId="{247F04F3-E4F3-4501-96E7-052FDA5D92EF}" sibTransId="{8DA91440-B118-49C5-B7A4-0D2DB838972C}"/>
    <dgm:cxn modelId="{DECE04FB-B69A-400B-8240-6D3E8E4B3DEB}" type="presOf" srcId="{F2516AA0-42D0-4E9A-904E-E056068D8ADE}" destId="{4E388B56-311A-46E5-9570-0E5542DBCD84}" srcOrd="0" destOrd="0" presId="urn:microsoft.com/office/officeart/2005/8/layout/pyramid2"/>
    <dgm:cxn modelId="{EBA86250-F7EF-4722-8D65-42F973FA4D18}" srcId="{F2516AA0-42D0-4E9A-904E-E056068D8ADE}" destId="{B26F7618-C915-462A-BFAF-8F1E5C379A4B}" srcOrd="1" destOrd="0" parTransId="{F07A516F-C219-4A59-AB1C-9F9EC1B18B82}" sibTransId="{4A4D4BC3-FDE5-47A6-9F56-565CC7A1FFA0}"/>
    <dgm:cxn modelId="{D601EFBD-33F1-4C47-9149-2342DE5FE77E}" type="presOf" srcId="{B26F7618-C915-462A-BFAF-8F1E5C379A4B}" destId="{8AB727E3-2AAC-4333-BE67-DDCC2DBAF903}" srcOrd="0" destOrd="0" presId="urn:microsoft.com/office/officeart/2005/8/layout/pyramid2"/>
    <dgm:cxn modelId="{BAC2D72B-9236-4C55-AE1D-33B856F75230}" type="presOf" srcId="{CCD4CE0A-9387-4751-B631-756FA8B3A1B1}" destId="{F9F5084D-E7E2-4934-B9CC-4E50C1F41F90}" srcOrd="0" destOrd="0" presId="urn:microsoft.com/office/officeart/2005/8/layout/pyramid2"/>
    <dgm:cxn modelId="{85D7DDC5-D1BB-4024-A075-826685CC510D}" type="presParOf" srcId="{4E388B56-311A-46E5-9570-0E5542DBCD84}" destId="{B5D2158A-EB40-4D24-8CC8-B2BFED5A76F0}" srcOrd="0" destOrd="0" presId="urn:microsoft.com/office/officeart/2005/8/layout/pyramid2"/>
    <dgm:cxn modelId="{1AEB3816-C806-48D5-9B6C-69F3DEDFE15F}" type="presParOf" srcId="{4E388B56-311A-46E5-9570-0E5542DBCD84}" destId="{9EAEA455-5A6E-410E-B4B7-AC856197C3E4}" srcOrd="1" destOrd="0" presId="urn:microsoft.com/office/officeart/2005/8/layout/pyramid2"/>
    <dgm:cxn modelId="{8828A5A9-2136-4CC2-952A-5F756402CAB2}" type="presParOf" srcId="{9EAEA455-5A6E-410E-B4B7-AC856197C3E4}" destId="{500CF7D1-1636-4DEB-8CDC-2F7C02C42901}" srcOrd="0" destOrd="0" presId="urn:microsoft.com/office/officeart/2005/8/layout/pyramid2"/>
    <dgm:cxn modelId="{D327479D-CD0D-441B-BB4B-B6013E7EFEC6}" type="presParOf" srcId="{9EAEA455-5A6E-410E-B4B7-AC856197C3E4}" destId="{A32BACF9-1EBF-4380-93A2-375886B886CF}" srcOrd="1" destOrd="0" presId="urn:microsoft.com/office/officeart/2005/8/layout/pyramid2"/>
    <dgm:cxn modelId="{72ADEDA5-5C9B-46CA-8CBF-32C3FCD0B88D}" type="presParOf" srcId="{9EAEA455-5A6E-410E-B4B7-AC856197C3E4}" destId="{8AB727E3-2AAC-4333-BE67-DDCC2DBAF903}" srcOrd="2" destOrd="0" presId="urn:microsoft.com/office/officeart/2005/8/layout/pyramid2"/>
    <dgm:cxn modelId="{E5047B8C-B39D-4A02-9937-AD18D790BC32}" type="presParOf" srcId="{9EAEA455-5A6E-410E-B4B7-AC856197C3E4}" destId="{29539D37-E751-4F81-B040-B9AF8800B9C2}" srcOrd="3" destOrd="0" presId="urn:microsoft.com/office/officeart/2005/8/layout/pyramid2"/>
    <dgm:cxn modelId="{5DB017E1-4926-4348-A7EB-6693F7CE4427}" type="presParOf" srcId="{9EAEA455-5A6E-410E-B4B7-AC856197C3E4}" destId="{F9F5084D-E7E2-4934-B9CC-4E50C1F41F90}" srcOrd="4" destOrd="0" presId="urn:microsoft.com/office/officeart/2005/8/layout/pyramid2"/>
    <dgm:cxn modelId="{D189C39D-ED3C-4FC5-9D6F-ACD1CD3951BE}" type="presParOf" srcId="{9EAEA455-5A6E-410E-B4B7-AC856197C3E4}" destId="{F6B3FF7C-F002-44B1-841D-E05154B2885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D69B67-166F-4B53-9D19-860E7E253D6B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54110B-D02C-4863-BF36-5465195EBD96}">
      <dgm:prSet phldrT="[Текст]"/>
      <dgm:spPr/>
      <dgm:t>
        <a:bodyPr/>
        <a:lstStyle/>
        <a:p>
          <a:r>
            <a:rPr lang="ru-RU" dirty="0" smtClean="0"/>
            <a:t>Заместитель министра</a:t>
          </a:r>
          <a:endParaRPr lang="ru-RU" dirty="0"/>
        </a:p>
        <a:p>
          <a:r>
            <a:rPr lang="ru-RU" dirty="0" err="1" smtClean="0"/>
            <a:t>Пасечкин</a:t>
          </a:r>
          <a:r>
            <a:rPr lang="ru-RU" dirty="0" smtClean="0"/>
            <a:t> Н.Н.</a:t>
          </a:r>
          <a:endParaRPr lang="ru-RU" dirty="0"/>
        </a:p>
      </dgm:t>
    </dgm:pt>
    <dgm:pt modelId="{655E2B8C-BAE6-4F0F-943C-1846D4515F5A}" type="parTrans" cxnId="{C4216B29-3D08-4379-BDB2-AF8D47AED59E}">
      <dgm:prSet/>
      <dgm:spPr/>
      <dgm:t>
        <a:bodyPr/>
        <a:lstStyle/>
        <a:p>
          <a:endParaRPr lang="ru-RU"/>
        </a:p>
      </dgm:t>
    </dgm:pt>
    <dgm:pt modelId="{0430E0B7-2207-43EC-9975-4F85FD215129}" type="sibTrans" cxnId="{C4216B29-3D08-4379-BDB2-AF8D47AED59E}">
      <dgm:prSet/>
      <dgm:spPr/>
      <dgm:t>
        <a:bodyPr/>
        <a:lstStyle/>
        <a:p>
          <a:endParaRPr lang="ru-RU"/>
        </a:p>
      </dgm:t>
    </dgm:pt>
    <dgm:pt modelId="{628BFD0F-B3EF-4CDC-B68F-C46872B14AD3}">
      <dgm:prSet phldrT="[Текст]"/>
      <dgm:spPr/>
      <dgm:t>
        <a:bodyPr/>
        <a:lstStyle/>
        <a:p>
          <a:r>
            <a:rPr lang="ru-RU" dirty="0"/>
            <a:t>Начальник </a:t>
          </a:r>
          <a:r>
            <a:rPr lang="ru-RU" dirty="0" smtClean="0"/>
            <a:t>экологического надзора </a:t>
          </a:r>
        </a:p>
        <a:p>
          <a:r>
            <a:rPr lang="ru-RU" dirty="0" smtClean="0"/>
            <a:t>Днепровский А.А.</a:t>
          </a:r>
          <a:endParaRPr lang="ru-RU" dirty="0"/>
        </a:p>
      </dgm:t>
    </dgm:pt>
    <dgm:pt modelId="{B599C444-EF18-4F63-A274-1F14FA3457C2}" type="parTrans" cxnId="{896409E9-A5D9-4FFD-B5EE-C3CB3E9721A7}">
      <dgm:prSet/>
      <dgm:spPr/>
      <dgm:t>
        <a:bodyPr/>
        <a:lstStyle/>
        <a:p>
          <a:endParaRPr lang="ru-RU"/>
        </a:p>
      </dgm:t>
    </dgm:pt>
    <dgm:pt modelId="{A097944A-123B-4469-B523-751A037EFF4D}" type="sibTrans" cxnId="{896409E9-A5D9-4FFD-B5EE-C3CB3E9721A7}">
      <dgm:prSet/>
      <dgm:spPr/>
      <dgm:t>
        <a:bodyPr/>
        <a:lstStyle/>
        <a:p>
          <a:endParaRPr lang="ru-RU"/>
        </a:p>
      </dgm:t>
    </dgm:pt>
    <dgm:pt modelId="{7C574FAF-33EC-47CA-84D7-348F37CB1D50}">
      <dgm:prSet phldrT="[Текст]"/>
      <dgm:spPr/>
      <dgm:t>
        <a:bodyPr/>
        <a:lstStyle/>
        <a:p>
          <a:r>
            <a:rPr lang="ru-RU" dirty="0" smtClean="0"/>
            <a:t>Консультант Новикова А.А.</a:t>
          </a:r>
          <a:endParaRPr lang="ru-RU" dirty="0"/>
        </a:p>
      </dgm:t>
    </dgm:pt>
    <dgm:pt modelId="{6BD78EAF-469E-4FB9-AFE9-4DE5CC16A1AB}" type="parTrans" cxnId="{7AA3E79C-A097-4EB6-BE81-88BB156FE66E}">
      <dgm:prSet/>
      <dgm:spPr/>
      <dgm:t>
        <a:bodyPr/>
        <a:lstStyle/>
        <a:p>
          <a:endParaRPr lang="ru-RU"/>
        </a:p>
      </dgm:t>
    </dgm:pt>
    <dgm:pt modelId="{E2A8458E-1F12-4B04-805F-E91F14975707}" type="sibTrans" cxnId="{7AA3E79C-A097-4EB6-BE81-88BB156FE66E}">
      <dgm:prSet/>
      <dgm:spPr/>
      <dgm:t>
        <a:bodyPr/>
        <a:lstStyle/>
        <a:p>
          <a:endParaRPr lang="ru-RU"/>
        </a:p>
      </dgm:t>
    </dgm:pt>
    <dgm:pt modelId="{7835CC58-318E-494B-BCFE-ED8D22F62656}">
      <dgm:prSet phldrT="[Текст]"/>
      <dgm:spPr/>
      <dgm:t>
        <a:bodyPr/>
        <a:lstStyle/>
        <a:p>
          <a:r>
            <a:rPr lang="ru-RU" dirty="0" smtClean="0"/>
            <a:t>Главный специалист Кузьмина Н.Н.</a:t>
          </a:r>
          <a:endParaRPr lang="ru-RU" dirty="0"/>
        </a:p>
      </dgm:t>
    </dgm:pt>
    <dgm:pt modelId="{1B8A001C-CEBF-4F7B-933A-8CC0A1D1143F}" type="parTrans" cxnId="{E5177FBD-729E-4E75-8DA2-BBAA65E60766}">
      <dgm:prSet/>
      <dgm:spPr/>
      <dgm:t>
        <a:bodyPr/>
        <a:lstStyle/>
        <a:p>
          <a:endParaRPr lang="ru-RU"/>
        </a:p>
      </dgm:t>
    </dgm:pt>
    <dgm:pt modelId="{EE998F10-CF47-4C2D-B10D-5605F4119D85}" type="sibTrans" cxnId="{E5177FBD-729E-4E75-8DA2-BBAA65E60766}">
      <dgm:prSet/>
      <dgm:spPr/>
      <dgm:t>
        <a:bodyPr/>
        <a:lstStyle/>
        <a:p>
          <a:endParaRPr lang="ru-RU"/>
        </a:p>
      </dgm:t>
    </dgm:pt>
    <dgm:pt modelId="{1540164C-C882-407E-A31E-F2FD06C1044B}">
      <dgm:prSet phldrT="[Текст]"/>
      <dgm:spPr/>
      <dgm:t>
        <a:bodyPr/>
        <a:lstStyle/>
        <a:p>
          <a:r>
            <a:rPr lang="ru-RU"/>
            <a:t>Куратор по внедрению проекта </a:t>
          </a:r>
        </a:p>
      </dgm:t>
    </dgm:pt>
    <dgm:pt modelId="{D755007B-FF02-4B5B-9021-3768F1164E0D}" type="parTrans" cxnId="{9F285C91-41C9-42F8-AEC6-88775179B250}">
      <dgm:prSet/>
      <dgm:spPr/>
      <dgm:t>
        <a:bodyPr/>
        <a:lstStyle/>
        <a:p>
          <a:endParaRPr lang="ru-RU"/>
        </a:p>
      </dgm:t>
    </dgm:pt>
    <dgm:pt modelId="{CD001BF6-3CE1-42A1-B130-2C607858EE31}" type="sibTrans" cxnId="{9F285C91-41C9-42F8-AEC6-88775179B250}">
      <dgm:prSet/>
      <dgm:spPr/>
      <dgm:t>
        <a:bodyPr/>
        <a:lstStyle/>
        <a:p>
          <a:endParaRPr lang="ru-RU"/>
        </a:p>
      </dgm:t>
    </dgm:pt>
    <dgm:pt modelId="{E9F568FA-8F45-42D3-A0E0-53794F665A4E}">
      <dgm:prSet phldrT="[Текст]"/>
      <dgm:spPr/>
      <dgm:t>
        <a:bodyPr/>
        <a:lstStyle/>
        <a:p>
          <a:r>
            <a:rPr lang="ru-RU"/>
            <a:t>Руководитель проекта</a:t>
          </a:r>
        </a:p>
      </dgm:t>
    </dgm:pt>
    <dgm:pt modelId="{4A46B3BB-7308-473C-BF45-4C984F45970E}" type="parTrans" cxnId="{6EA71ECA-3280-4B0B-8936-FF1360CF998B}">
      <dgm:prSet/>
      <dgm:spPr/>
      <dgm:t>
        <a:bodyPr/>
        <a:lstStyle/>
        <a:p>
          <a:endParaRPr lang="ru-RU"/>
        </a:p>
      </dgm:t>
    </dgm:pt>
    <dgm:pt modelId="{21A8CB43-F32D-453A-B354-C9B648DEAED6}" type="sibTrans" cxnId="{6EA71ECA-3280-4B0B-8936-FF1360CF998B}">
      <dgm:prSet/>
      <dgm:spPr/>
      <dgm:t>
        <a:bodyPr/>
        <a:lstStyle/>
        <a:p>
          <a:endParaRPr lang="ru-RU"/>
        </a:p>
      </dgm:t>
    </dgm:pt>
    <dgm:pt modelId="{89634631-0CB5-46C4-9A35-6ACA70161C69}">
      <dgm:prSet phldrT="[Текст]"/>
      <dgm:spPr/>
      <dgm:t>
        <a:bodyPr/>
        <a:lstStyle/>
        <a:p>
          <a:r>
            <a:rPr lang="ru-RU"/>
            <a:t>Команда проекта</a:t>
          </a:r>
        </a:p>
      </dgm:t>
    </dgm:pt>
    <dgm:pt modelId="{CC82ACA5-2943-4E15-8D04-E3B1C39F404E}" type="parTrans" cxnId="{560AA744-3743-4AE1-AF1B-1EDEEBCA9669}">
      <dgm:prSet/>
      <dgm:spPr/>
      <dgm:t>
        <a:bodyPr/>
        <a:lstStyle/>
        <a:p>
          <a:endParaRPr lang="ru-RU"/>
        </a:p>
      </dgm:t>
    </dgm:pt>
    <dgm:pt modelId="{E737F317-8B36-41C8-95B5-7907DCF546C3}" type="sibTrans" cxnId="{560AA744-3743-4AE1-AF1B-1EDEEBCA9669}">
      <dgm:prSet/>
      <dgm:spPr/>
      <dgm:t>
        <a:bodyPr/>
        <a:lstStyle/>
        <a:p>
          <a:endParaRPr lang="ru-RU"/>
        </a:p>
      </dgm:t>
    </dgm:pt>
    <dgm:pt modelId="{E0AC7256-67BD-49E7-BBC4-22A12894401C}" type="pres">
      <dgm:prSet presAssocID="{EFD69B67-166F-4B53-9D19-860E7E253D6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52F8FF-5B30-496E-89F7-C15D7B8A55CE}" type="pres">
      <dgm:prSet presAssocID="{EFD69B67-166F-4B53-9D19-860E7E253D6B}" presName="hierFlow" presStyleCnt="0"/>
      <dgm:spPr/>
    </dgm:pt>
    <dgm:pt modelId="{921D6507-BD8D-46F0-8357-3697BD5E1F8E}" type="pres">
      <dgm:prSet presAssocID="{EFD69B67-166F-4B53-9D19-860E7E253D6B}" presName="firstBuf" presStyleCnt="0"/>
      <dgm:spPr/>
    </dgm:pt>
    <dgm:pt modelId="{8A2A2D4C-BAF3-4160-825A-66E6713E948C}" type="pres">
      <dgm:prSet presAssocID="{EFD69B67-166F-4B53-9D19-860E7E253D6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11BCB6A-0E23-4C42-92FB-E91CBE376DBB}" type="pres">
      <dgm:prSet presAssocID="{BD54110B-D02C-4863-BF36-5465195EBD96}" presName="Name14" presStyleCnt="0"/>
      <dgm:spPr/>
    </dgm:pt>
    <dgm:pt modelId="{487B73DD-82DF-4D2E-BA95-4C33E8F20C89}" type="pres">
      <dgm:prSet presAssocID="{BD54110B-D02C-4863-BF36-5465195EBD96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AB156F-6B67-4C16-8666-F31F856BD2C2}" type="pres">
      <dgm:prSet presAssocID="{BD54110B-D02C-4863-BF36-5465195EBD96}" presName="hierChild2" presStyleCnt="0"/>
      <dgm:spPr/>
    </dgm:pt>
    <dgm:pt modelId="{ED35AE5E-CE1B-46F2-8BB5-26E8D365D489}" type="pres">
      <dgm:prSet presAssocID="{B599C444-EF18-4F63-A274-1F14FA3457C2}" presName="Name19" presStyleLbl="parChTrans1D2" presStyleIdx="0" presStyleCnt="1"/>
      <dgm:spPr/>
      <dgm:t>
        <a:bodyPr/>
        <a:lstStyle/>
        <a:p>
          <a:endParaRPr lang="ru-RU"/>
        </a:p>
      </dgm:t>
    </dgm:pt>
    <dgm:pt modelId="{4429AE78-CEDF-4F97-B055-754EEBABD1C0}" type="pres">
      <dgm:prSet presAssocID="{628BFD0F-B3EF-4CDC-B68F-C46872B14AD3}" presName="Name21" presStyleCnt="0"/>
      <dgm:spPr/>
    </dgm:pt>
    <dgm:pt modelId="{0BC6EDDB-1E9D-466E-841B-2C91BE5E9DB0}" type="pres">
      <dgm:prSet presAssocID="{628BFD0F-B3EF-4CDC-B68F-C46872B14AD3}" presName="level2Shape" presStyleLbl="node2" presStyleIdx="0" presStyleCnt="1"/>
      <dgm:spPr/>
      <dgm:t>
        <a:bodyPr/>
        <a:lstStyle/>
        <a:p>
          <a:endParaRPr lang="ru-RU"/>
        </a:p>
      </dgm:t>
    </dgm:pt>
    <dgm:pt modelId="{91E0F9C4-7827-4648-8B67-3B9B506BD677}" type="pres">
      <dgm:prSet presAssocID="{628BFD0F-B3EF-4CDC-B68F-C46872B14AD3}" presName="hierChild3" presStyleCnt="0"/>
      <dgm:spPr/>
    </dgm:pt>
    <dgm:pt modelId="{9E6F25CE-F0AF-4114-A1A8-AF83219BD9E1}" type="pres">
      <dgm:prSet presAssocID="{6BD78EAF-469E-4FB9-AFE9-4DE5CC16A1AB}" presName="Name19" presStyleLbl="parChTrans1D3" presStyleIdx="0" presStyleCnt="2"/>
      <dgm:spPr/>
      <dgm:t>
        <a:bodyPr/>
        <a:lstStyle/>
        <a:p>
          <a:endParaRPr lang="ru-RU"/>
        </a:p>
      </dgm:t>
    </dgm:pt>
    <dgm:pt modelId="{A2EBC91F-11FD-4BEE-8043-E57ACF3CBAE8}" type="pres">
      <dgm:prSet presAssocID="{7C574FAF-33EC-47CA-84D7-348F37CB1D50}" presName="Name21" presStyleCnt="0"/>
      <dgm:spPr/>
    </dgm:pt>
    <dgm:pt modelId="{0B253A90-2492-481C-B48B-8D2F323862CA}" type="pres">
      <dgm:prSet presAssocID="{7C574FAF-33EC-47CA-84D7-348F37CB1D50}" presName="level2Shape" presStyleLbl="node3" presStyleIdx="0" presStyleCnt="2"/>
      <dgm:spPr/>
      <dgm:t>
        <a:bodyPr/>
        <a:lstStyle/>
        <a:p>
          <a:endParaRPr lang="ru-RU"/>
        </a:p>
      </dgm:t>
    </dgm:pt>
    <dgm:pt modelId="{7DCAEF47-C799-4A9D-8102-F8F0244492A6}" type="pres">
      <dgm:prSet presAssocID="{7C574FAF-33EC-47CA-84D7-348F37CB1D50}" presName="hierChild3" presStyleCnt="0"/>
      <dgm:spPr/>
    </dgm:pt>
    <dgm:pt modelId="{FC414A55-B63B-4E83-9A8E-5A7FA7424D1F}" type="pres">
      <dgm:prSet presAssocID="{1B8A001C-CEBF-4F7B-933A-8CC0A1D1143F}" presName="Name19" presStyleLbl="parChTrans1D3" presStyleIdx="1" presStyleCnt="2"/>
      <dgm:spPr/>
      <dgm:t>
        <a:bodyPr/>
        <a:lstStyle/>
        <a:p>
          <a:endParaRPr lang="ru-RU"/>
        </a:p>
      </dgm:t>
    </dgm:pt>
    <dgm:pt modelId="{019133C6-AE21-400B-8D10-3EE53540DAB9}" type="pres">
      <dgm:prSet presAssocID="{7835CC58-318E-494B-BCFE-ED8D22F62656}" presName="Name21" presStyleCnt="0"/>
      <dgm:spPr/>
    </dgm:pt>
    <dgm:pt modelId="{FF0A628A-3E88-4B14-91AA-88A2469F00E0}" type="pres">
      <dgm:prSet presAssocID="{7835CC58-318E-494B-BCFE-ED8D22F62656}" presName="level2Shape" presStyleLbl="node3" presStyleIdx="1" presStyleCnt="2"/>
      <dgm:spPr/>
      <dgm:t>
        <a:bodyPr/>
        <a:lstStyle/>
        <a:p>
          <a:endParaRPr lang="ru-RU"/>
        </a:p>
      </dgm:t>
    </dgm:pt>
    <dgm:pt modelId="{E307B35B-390E-40A6-9E2C-94D6FBD43295}" type="pres">
      <dgm:prSet presAssocID="{7835CC58-318E-494B-BCFE-ED8D22F62656}" presName="hierChild3" presStyleCnt="0"/>
      <dgm:spPr/>
    </dgm:pt>
    <dgm:pt modelId="{49CB59C9-9A58-442D-BE8C-30C26E4BC41F}" type="pres">
      <dgm:prSet presAssocID="{EFD69B67-166F-4B53-9D19-860E7E253D6B}" presName="bgShapesFlow" presStyleCnt="0"/>
      <dgm:spPr/>
    </dgm:pt>
    <dgm:pt modelId="{0E386C9A-02BC-415B-9B38-61BC8BE980F3}" type="pres">
      <dgm:prSet presAssocID="{1540164C-C882-407E-A31E-F2FD06C1044B}" presName="rectComp" presStyleCnt="0"/>
      <dgm:spPr/>
    </dgm:pt>
    <dgm:pt modelId="{15D62122-1648-437A-A042-DDE24CA3D6A7}" type="pres">
      <dgm:prSet presAssocID="{1540164C-C882-407E-A31E-F2FD06C1044B}" presName="bgRect" presStyleLbl="bgShp" presStyleIdx="0" presStyleCnt="3"/>
      <dgm:spPr/>
      <dgm:t>
        <a:bodyPr/>
        <a:lstStyle/>
        <a:p>
          <a:endParaRPr lang="ru-RU"/>
        </a:p>
      </dgm:t>
    </dgm:pt>
    <dgm:pt modelId="{96F26A66-940C-47DE-9B51-292F26753A0F}" type="pres">
      <dgm:prSet presAssocID="{1540164C-C882-407E-A31E-F2FD06C1044B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69A83-E174-47B2-917F-3A92ED95BB65}" type="pres">
      <dgm:prSet presAssocID="{1540164C-C882-407E-A31E-F2FD06C1044B}" presName="spComp" presStyleCnt="0"/>
      <dgm:spPr/>
    </dgm:pt>
    <dgm:pt modelId="{D22E6D79-F100-4C03-A037-9C4590F7D1A0}" type="pres">
      <dgm:prSet presAssocID="{1540164C-C882-407E-A31E-F2FD06C1044B}" presName="vSp" presStyleCnt="0"/>
      <dgm:spPr/>
    </dgm:pt>
    <dgm:pt modelId="{EC96E54B-ABE4-4D50-ABEA-651566C7C425}" type="pres">
      <dgm:prSet presAssocID="{E9F568FA-8F45-42D3-A0E0-53794F665A4E}" presName="rectComp" presStyleCnt="0"/>
      <dgm:spPr/>
    </dgm:pt>
    <dgm:pt modelId="{1CF10334-C6F5-4813-AFE7-6F4F99007F50}" type="pres">
      <dgm:prSet presAssocID="{E9F568FA-8F45-42D3-A0E0-53794F665A4E}" presName="bgRect" presStyleLbl="bgShp" presStyleIdx="1" presStyleCnt="3"/>
      <dgm:spPr/>
      <dgm:t>
        <a:bodyPr/>
        <a:lstStyle/>
        <a:p>
          <a:endParaRPr lang="ru-RU"/>
        </a:p>
      </dgm:t>
    </dgm:pt>
    <dgm:pt modelId="{0094EA00-128C-4ED0-81EE-BBAEE9184068}" type="pres">
      <dgm:prSet presAssocID="{E9F568FA-8F45-42D3-A0E0-53794F665A4E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340E7-4E26-403C-8625-03087540863C}" type="pres">
      <dgm:prSet presAssocID="{E9F568FA-8F45-42D3-A0E0-53794F665A4E}" presName="spComp" presStyleCnt="0"/>
      <dgm:spPr/>
    </dgm:pt>
    <dgm:pt modelId="{6858DCEA-23AF-4683-8BFC-4103A64E7A63}" type="pres">
      <dgm:prSet presAssocID="{E9F568FA-8F45-42D3-A0E0-53794F665A4E}" presName="vSp" presStyleCnt="0"/>
      <dgm:spPr/>
    </dgm:pt>
    <dgm:pt modelId="{7968D591-4877-451E-853D-164E15E42F8E}" type="pres">
      <dgm:prSet presAssocID="{89634631-0CB5-46C4-9A35-6ACA70161C69}" presName="rectComp" presStyleCnt="0"/>
      <dgm:spPr/>
    </dgm:pt>
    <dgm:pt modelId="{60849FB0-C77A-4203-A331-52741B06EFD3}" type="pres">
      <dgm:prSet presAssocID="{89634631-0CB5-46C4-9A35-6ACA70161C69}" presName="bgRect" presStyleLbl="bgShp" presStyleIdx="2" presStyleCnt="3"/>
      <dgm:spPr/>
      <dgm:t>
        <a:bodyPr/>
        <a:lstStyle/>
        <a:p>
          <a:endParaRPr lang="ru-RU"/>
        </a:p>
      </dgm:t>
    </dgm:pt>
    <dgm:pt modelId="{607C046F-784D-4387-9886-245F1B4D6FB5}" type="pres">
      <dgm:prSet presAssocID="{89634631-0CB5-46C4-9A35-6ACA70161C69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0B6911-CC00-4D1D-9030-1CBC014B5D5E}" type="presOf" srcId="{1540164C-C882-407E-A31E-F2FD06C1044B}" destId="{96F26A66-940C-47DE-9B51-292F26753A0F}" srcOrd="1" destOrd="0" presId="urn:microsoft.com/office/officeart/2005/8/layout/hierarchy6"/>
    <dgm:cxn modelId="{6461973D-050C-47BF-B0DE-45B015174634}" type="presOf" srcId="{EFD69B67-166F-4B53-9D19-860E7E253D6B}" destId="{E0AC7256-67BD-49E7-BBC4-22A12894401C}" srcOrd="0" destOrd="0" presId="urn:microsoft.com/office/officeart/2005/8/layout/hierarchy6"/>
    <dgm:cxn modelId="{5E9BD1A2-E3DD-48F1-AF36-0D6A34307D89}" type="presOf" srcId="{628BFD0F-B3EF-4CDC-B68F-C46872B14AD3}" destId="{0BC6EDDB-1E9D-466E-841B-2C91BE5E9DB0}" srcOrd="0" destOrd="0" presId="urn:microsoft.com/office/officeart/2005/8/layout/hierarchy6"/>
    <dgm:cxn modelId="{72A9BDF7-C611-4E2C-A3BF-CF4C1AE9ECAC}" type="presOf" srcId="{E9F568FA-8F45-42D3-A0E0-53794F665A4E}" destId="{0094EA00-128C-4ED0-81EE-BBAEE9184068}" srcOrd="1" destOrd="0" presId="urn:microsoft.com/office/officeart/2005/8/layout/hierarchy6"/>
    <dgm:cxn modelId="{D8BE4FCD-F935-4504-93E6-B320E1B104D7}" type="presOf" srcId="{7C574FAF-33EC-47CA-84D7-348F37CB1D50}" destId="{0B253A90-2492-481C-B48B-8D2F323862CA}" srcOrd="0" destOrd="0" presId="urn:microsoft.com/office/officeart/2005/8/layout/hierarchy6"/>
    <dgm:cxn modelId="{9F285C91-41C9-42F8-AEC6-88775179B250}" srcId="{EFD69B67-166F-4B53-9D19-860E7E253D6B}" destId="{1540164C-C882-407E-A31E-F2FD06C1044B}" srcOrd="1" destOrd="0" parTransId="{D755007B-FF02-4B5B-9021-3768F1164E0D}" sibTransId="{CD001BF6-3CE1-42A1-B130-2C607858EE31}"/>
    <dgm:cxn modelId="{C2ABDC75-66D4-4023-B6EE-CD2BBEDE6F0B}" type="presOf" srcId="{7835CC58-318E-494B-BCFE-ED8D22F62656}" destId="{FF0A628A-3E88-4B14-91AA-88A2469F00E0}" srcOrd="0" destOrd="0" presId="urn:microsoft.com/office/officeart/2005/8/layout/hierarchy6"/>
    <dgm:cxn modelId="{E5177FBD-729E-4E75-8DA2-BBAA65E60766}" srcId="{628BFD0F-B3EF-4CDC-B68F-C46872B14AD3}" destId="{7835CC58-318E-494B-BCFE-ED8D22F62656}" srcOrd="1" destOrd="0" parTransId="{1B8A001C-CEBF-4F7B-933A-8CC0A1D1143F}" sibTransId="{EE998F10-CF47-4C2D-B10D-5605F4119D85}"/>
    <dgm:cxn modelId="{F0430150-049B-4721-B4DE-BD7A24D5F4A2}" type="presOf" srcId="{89634631-0CB5-46C4-9A35-6ACA70161C69}" destId="{607C046F-784D-4387-9886-245F1B4D6FB5}" srcOrd="1" destOrd="0" presId="urn:microsoft.com/office/officeart/2005/8/layout/hierarchy6"/>
    <dgm:cxn modelId="{7AA3E79C-A097-4EB6-BE81-88BB156FE66E}" srcId="{628BFD0F-B3EF-4CDC-B68F-C46872B14AD3}" destId="{7C574FAF-33EC-47CA-84D7-348F37CB1D50}" srcOrd="0" destOrd="0" parTransId="{6BD78EAF-469E-4FB9-AFE9-4DE5CC16A1AB}" sibTransId="{E2A8458E-1F12-4B04-805F-E91F14975707}"/>
    <dgm:cxn modelId="{1F5306E4-6423-419C-BDAE-CC4041A66520}" type="presOf" srcId="{B599C444-EF18-4F63-A274-1F14FA3457C2}" destId="{ED35AE5E-CE1B-46F2-8BB5-26E8D365D489}" srcOrd="0" destOrd="0" presId="urn:microsoft.com/office/officeart/2005/8/layout/hierarchy6"/>
    <dgm:cxn modelId="{4487A641-F560-4082-9036-BE6F949787D9}" type="presOf" srcId="{BD54110B-D02C-4863-BF36-5465195EBD96}" destId="{487B73DD-82DF-4D2E-BA95-4C33E8F20C89}" srcOrd="0" destOrd="0" presId="urn:microsoft.com/office/officeart/2005/8/layout/hierarchy6"/>
    <dgm:cxn modelId="{CF3909C6-6A17-44EC-AB5E-1CA42C721C8C}" type="presOf" srcId="{89634631-0CB5-46C4-9A35-6ACA70161C69}" destId="{60849FB0-C77A-4203-A331-52741B06EFD3}" srcOrd="0" destOrd="0" presId="urn:microsoft.com/office/officeart/2005/8/layout/hierarchy6"/>
    <dgm:cxn modelId="{560AA744-3743-4AE1-AF1B-1EDEEBCA9669}" srcId="{EFD69B67-166F-4B53-9D19-860E7E253D6B}" destId="{89634631-0CB5-46C4-9A35-6ACA70161C69}" srcOrd="3" destOrd="0" parTransId="{CC82ACA5-2943-4E15-8D04-E3B1C39F404E}" sibTransId="{E737F317-8B36-41C8-95B5-7907DCF546C3}"/>
    <dgm:cxn modelId="{067F53A3-4E68-4624-8F4F-6DABA8940973}" type="presOf" srcId="{E9F568FA-8F45-42D3-A0E0-53794F665A4E}" destId="{1CF10334-C6F5-4813-AFE7-6F4F99007F50}" srcOrd="0" destOrd="0" presId="urn:microsoft.com/office/officeart/2005/8/layout/hierarchy6"/>
    <dgm:cxn modelId="{65FDCC09-591D-4AE6-9F98-A5C9CE274359}" type="presOf" srcId="{1540164C-C882-407E-A31E-F2FD06C1044B}" destId="{15D62122-1648-437A-A042-DDE24CA3D6A7}" srcOrd="0" destOrd="0" presId="urn:microsoft.com/office/officeart/2005/8/layout/hierarchy6"/>
    <dgm:cxn modelId="{896409E9-A5D9-4FFD-B5EE-C3CB3E9721A7}" srcId="{BD54110B-D02C-4863-BF36-5465195EBD96}" destId="{628BFD0F-B3EF-4CDC-B68F-C46872B14AD3}" srcOrd="0" destOrd="0" parTransId="{B599C444-EF18-4F63-A274-1F14FA3457C2}" sibTransId="{A097944A-123B-4469-B523-751A037EFF4D}"/>
    <dgm:cxn modelId="{C4216B29-3D08-4379-BDB2-AF8D47AED59E}" srcId="{EFD69B67-166F-4B53-9D19-860E7E253D6B}" destId="{BD54110B-D02C-4863-BF36-5465195EBD96}" srcOrd="0" destOrd="0" parTransId="{655E2B8C-BAE6-4F0F-943C-1846D4515F5A}" sibTransId="{0430E0B7-2207-43EC-9975-4F85FD215129}"/>
    <dgm:cxn modelId="{6EA71ECA-3280-4B0B-8936-FF1360CF998B}" srcId="{EFD69B67-166F-4B53-9D19-860E7E253D6B}" destId="{E9F568FA-8F45-42D3-A0E0-53794F665A4E}" srcOrd="2" destOrd="0" parTransId="{4A46B3BB-7308-473C-BF45-4C984F45970E}" sibTransId="{21A8CB43-F32D-453A-B354-C9B648DEAED6}"/>
    <dgm:cxn modelId="{05531B03-9E0E-4916-B4FD-DDC7230E2D1A}" type="presOf" srcId="{1B8A001C-CEBF-4F7B-933A-8CC0A1D1143F}" destId="{FC414A55-B63B-4E83-9A8E-5A7FA7424D1F}" srcOrd="0" destOrd="0" presId="urn:microsoft.com/office/officeart/2005/8/layout/hierarchy6"/>
    <dgm:cxn modelId="{172BC5DA-E975-4DCC-8EDF-F4D747513FC6}" type="presOf" srcId="{6BD78EAF-469E-4FB9-AFE9-4DE5CC16A1AB}" destId="{9E6F25CE-F0AF-4114-A1A8-AF83219BD9E1}" srcOrd="0" destOrd="0" presId="urn:microsoft.com/office/officeart/2005/8/layout/hierarchy6"/>
    <dgm:cxn modelId="{E3FB4165-B62A-408F-B488-A0718C44E009}" type="presParOf" srcId="{E0AC7256-67BD-49E7-BBC4-22A12894401C}" destId="{F952F8FF-5B30-496E-89F7-C15D7B8A55CE}" srcOrd="0" destOrd="0" presId="urn:microsoft.com/office/officeart/2005/8/layout/hierarchy6"/>
    <dgm:cxn modelId="{0304FEAA-003A-4929-946B-3157C20AF3D6}" type="presParOf" srcId="{F952F8FF-5B30-496E-89F7-C15D7B8A55CE}" destId="{921D6507-BD8D-46F0-8357-3697BD5E1F8E}" srcOrd="0" destOrd="0" presId="urn:microsoft.com/office/officeart/2005/8/layout/hierarchy6"/>
    <dgm:cxn modelId="{EB07BF2E-9721-4074-A95E-EA7BE5EE6EEC}" type="presParOf" srcId="{F952F8FF-5B30-496E-89F7-C15D7B8A55CE}" destId="{8A2A2D4C-BAF3-4160-825A-66E6713E948C}" srcOrd="1" destOrd="0" presId="urn:microsoft.com/office/officeart/2005/8/layout/hierarchy6"/>
    <dgm:cxn modelId="{8E2FC956-3F12-4F7F-9512-A451DBC59A7E}" type="presParOf" srcId="{8A2A2D4C-BAF3-4160-825A-66E6713E948C}" destId="{611BCB6A-0E23-4C42-92FB-E91CBE376DBB}" srcOrd="0" destOrd="0" presId="urn:microsoft.com/office/officeart/2005/8/layout/hierarchy6"/>
    <dgm:cxn modelId="{374F0922-1583-42A1-90F8-B5EC80F75792}" type="presParOf" srcId="{611BCB6A-0E23-4C42-92FB-E91CBE376DBB}" destId="{487B73DD-82DF-4D2E-BA95-4C33E8F20C89}" srcOrd="0" destOrd="0" presId="urn:microsoft.com/office/officeart/2005/8/layout/hierarchy6"/>
    <dgm:cxn modelId="{52FF0096-2477-44A3-AF35-4A78C4E1365A}" type="presParOf" srcId="{611BCB6A-0E23-4C42-92FB-E91CBE376DBB}" destId="{9AAB156F-6B67-4C16-8666-F31F856BD2C2}" srcOrd="1" destOrd="0" presId="urn:microsoft.com/office/officeart/2005/8/layout/hierarchy6"/>
    <dgm:cxn modelId="{B7226D5C-FC9C-466C-BFDF-345791407F84}" type="presParOf" srcId="{9AAB156F-6B67-4C16-8666-F31F856BD2C2}" destId="{ED35AE5E-CE1B-46F2-8BB5-26E8D365D489}" srcOrd="0" destOrd="0" presId="urn:microsoft.com/office/officeart/2005/8/layout/hierarchy6"/>
    <dgm:cxn modelId="{05FC27AF-037F-4F8B-8044-3A096F629447}" type="presParOf" srcId="{9AAB156F-6B67-4C16-8666-F31F856BD2C2}" destId="{4429AE78-CEDF-4F97-B055-754EEBABD1C0}" srcOrd="1" destOrd="0" presId="urn:microsoft.com/office/officeart/2005/8/layout/hierarchy6"/>
    <dgm:cxn modelId="{BE85105F-82FE-498A-8E4B-452B2F10DCA6}" type="presParOf" srcId="{4429AE78-CEDF-4F97-B055-754EEBABD1C0}" destId="{0BC6EDDB-1E9D-466E-841B-2C91BE5E9DB0}" srcOrd="0" destOrd="0" presId="urn:microsoft.com/office/officeart/2005/8/layout/hierarchy6"/>
    <dgm:cxn modelId="{752A79EC-438E-4405-8D55-DD8EDC093884}" type="presParOf" srcId="{4429AE78-CEDF-4F97-B055-754EEBABD1C0}" destId="{91E0F9C4-7827-4648-8B67-3B9B506BD677}" srcOrd="1" destOrd="0" presId="urn:microsoft.com/office/officeart/2005/8/layout/hierarchy6"/>
    <dgm:cxn modelId="{1F0A750D-E434-40A4-85DF-C98F77645319}" type="presParOf" srcId="{91E0F9C4-7827-4648-8B67-3B9B506BD677}" destId="{9E6F25CE-F0AF-4114-A1A8-AF83219BD9E1}" srcOrd="0" destOrd="0" presId="urn:microsoft.com/office/officeart/2005/8/layout/hierarchy6"/>
    <dgm:cxn modelId="{BE8A6583-138F-4B09-9A41-ED7C985673EF}" type="presParOf" srcId="{91E0F9C4-7827-4648-8B67-3B9B506BD677}" destId="{A2EBC91F-11FD-4BEE-8043-E57ACF3CBAE8}" srcOrd="1" destOrd="0" presId="urn:microsoft.com/office/officeart/2005/8/layout/hierarchy6"/>
    <dgm:cxn modelId="{0ADB44F3-FEA6-443B-AEAB-4671F0074497}" type="presParOf" srcId="{A2EBC91F-11FD-4BEE-8043-E57ACF3CBAE8}" destId="{0B253A90-2492-481C-B48B-8D2F323862CA}" srcOrd="0" destOrd="0" presId="urn:microsoft.com/office/officeart/2005/8/layout/hierarchy6"/>
    <dgm:cxn modelId="{AB028EFD-4A2D-4491-8225-31215C614DFE}" type="presParOf" srcId="{A2EBC91F-11FD-4BEE-8043-E57ACF3CBAE8}" destId="{7DCAEF47-C799-4A9D-8102-F8F0244492A6}" srcOrd="1" destOrd="0" presId="urn:microsoft.com/office/officeart/2005/8/layout/hierarchy6"/>
    <dgm:cxn modelId="{04B3EB0F-D066-457B-A8D7-CE8079A73BB9}" type="presParOf" srcId="{91E0F9C4-7827-4648-8B67-3B9B506BD677}" destId="{FC414A55-B63B-4E83-9A8E-5A7FA7424D1F}" srcOrd="2" destOrd="0" presId="urn:microsoft.com/office/officeart/2005/8/layout/hierarchy6"/>
    <dgm:cxn modelId="{27FA7407-255C-4B83-86B7-6B72358A617C}" type="presParOf" srcId="{91E0F9C4-7827-4648-8B67-3B9B506BD677}" destId="{019133C6-AE21-400B-8D10-3EE53540DAB9}" srcOrd="3" destOrd="0" presId="urn:microsoft.com/office/officeart/2005/8/layout/hierarchy6"/>
    <dgm:cxn modelId="{9C72EB24-2EBF-4610-AD4B-8B221D7680BF}" type="presParOf" srcId="{019133C6-AE21-400B-8D10-3EE53540DAB9}" destId="{FF0A628A-3E88-4B14-91AA-88A2469F00E0}" srcOrd="0" destOrd="0" presId="urn:microsoft.com/office/officeart/2005/8/layout/hierarchy6"/>
    <dgm:cxn modelId="{9A230625-A135-4E76-97B2-681C804967C4}" type="presParOf" srcId="{019133C6-AE21-400B-8D10-3EE53540DAB9}" destId="{E307B35B-390E-40A6-9E2C-94D6FBD43295}" srcOrd="1" destOrd="0" presId="urn:microsoft.com/office/officeart/2005/8/layout/hierarchy6"/>
    <dgm:cxn modelId="{8349BC82-F00E-4949-97DC-72D922C67A4A}" type="presParOf" srcId="{E0AC7256-67BD-49E7-BBC4-22A12894401C}" destId="{49CB59C9-9A58-442D-BE8C-30C26E4BC41F}" srcOrd="1" destOrd="0" presId="urn:microsoft.com/office/officeart/2005/8/layout/hierarchy6"/>
    <dgm:cxn modelId="{B8E5096E-4E62-4AFD-915F-08A1F00373DE}" type="presParOf" srcId="{49CB59C9-9A58-442D-BE8C-30C26E4BC41F}" destId="{0E386C9A-02BC-415B-9B38-61BC8BE980F3}" srcOrd="0" destOrd="0" presId="urn:microsoft.com/office/officeart/2005/8/layout/hierarchy6"/>
    <dgm:cxn modelId="{ACDEBE2B-0321-4176-A454-C14554F4FF6F}" type="presParOf" srcId="{0E386C9A-02BC-415B-9B38-61BC8BE980F3}" destId="{15D62122-1648-437A-A042-DDE24CA3D6A7}" srcOrd="0" destOrd="0" presId="urn:microsoft.com/office/officeart/2005/8/layout/hierarchy6"/>
    <dgm:cxn modelId="{D98008D3-FE38-476A-B4B4-41BD27CC1107}" type="presParOf" srcId="{0E386C9A-02BC-415B-9B38-61BC8BE980F3}" destId="{96F26A66-940C-47DE-9B51-292F26753A0F}" srcOrd="1" destOrd="0" presId="urn:microsoft.com/office/officeart/2005/8/layout/hierarchy6"/>
    <dgm:cxn modelId="{D9598B09-5482-431A-92A9-2F73E0EE6FF3}" type="presParOf" srcId="{49CB59C9-9A58-442D-BE8C-30C26E4BC41F}" destId="{34869A83-E174-47B2-917F-3A92ED95BB65}" srcOrd="1" destOrd="0" presId="urn:microsoft.com/office/officeart/2005/8/layout/hierarchy6"/>
    <dgm:cxn modelId="{C564FEDD-3664-45C2-AE0B-B0E83C842DFA}" type="presParOf" srcId="{34869A83-E174-47B2-917F-3A92ED95BB65}" destId="{D22E6D79-F100-4C03-A037-9C4590F7D1A0}" srcOrd="0" destOrd="0" presId="urn:microsoft.com/office/officeart/2005/8/layout/hierarchy6"/>
    <dgm:cxn modelId="{9BC2D296-04AB-48AD-AB02-0EE7F087EC3A}" type="presParOf" srcId="{49CB59C9-9A58-442D-BE8C-30C26E4BC41F}" destId="{EC96E54B-ABE4-4D50-ABEA-651566C7C425}" srcOrd="2" destOrd="0" presId="urn:microsoft.com/office/officeart/2005/8/layout/hierarchy6"/>
    <dgm:cxn modelId="{08873DCE-2D90-4179-841A-A6CF7ECB5504}" type="presParOf" srcId="{EC96E54B-ABE4-4D50-ABEA-651566C7C425}" destId="{1CF10334-C6F5-4813-AFE7-6F4F99007F50}" srcOrd="0" destOrd="0" presId="urn:microsoft.com/office/officeart/2005/8/layout/hierarchy6"/>
    <dgm:cxn modelId="{4B992650-8FA5-4910-B9FE-1BC71C6AA2A4}" type="presParOf" srcId="{EC96E54B-ABE4-4D50-ABEA-651566C7C425}" destId="{0094EA00-128C-4ED0-81EE-BBAEE9184068}" srcOrd="1" destOrd="0" presId="urn:microsoft.com/office/officeart/2005/8/layout/hierarchy6"/>
    <dgm:cxn modelId="{289E8F2A-9019-489D-936C-8A17BE5D132E}" type="presParOf" srcId="{49CB59C9-9A58-442D-BE8C-30C26E4BC41F}" destId="{A19340E7-4E26-403C-8625-03087540863C}" srcOrd="3" destOrd="0" presId="urn:microsoft.com/office/officeart/2005/8/layout/hierarchy6"/>
    <dgm:cxn modelId="{BCC1664C-28FD-4B90-9DD5-99F8B5CF8E4A}" type="presParOf" srcId="{A19340E7-4E26-403C-8625-03087540863C}" destId="{6858DCEA-23AF-4683-8BFC-4103A64E7A63}" srcOrd="0" destOrd="0" presId="urn:microsoft.com/office/officeart/2005/8/layout/hierarchy6"/>
    <dgm:cxn modelId="{416A6A6E-ECC0-47E6-9204-3A13A5011BD3}" type="presParOf" srcId="{49CB59C9-9A58-442D-BE8C-30C26E4BC41F}" destId="{7968D591-4877-451E-853D-164E15E42F8E}" srcOrd="4" destOrd="0" presId="urn:microsoft.com/office/officeart/2005/8/layout/hierarchy6"/>
    <dgm:cxn modelId="{D9E55CC7-BF51-4243-8C4C-6BFE051EE914}" type="presParOf" srcId="{7968D591-4877-451E-853D-164E15E42F8E}" destId="{60849FB0-C77A-4203-A331-52741B06EFD3}" srcOrd="0" destOrd="0" presId="urn:microsoft.com/office/officeart/2005/8/layout/hierarchy6"/>
    <dgm:cxn modelId="{AADCC90C-EAC8-40F9-8F2E-E0C02B4797B0}" type="presParOf" srcId="{7968D591-4877-451E-853D-164E15E42F8E}" destId="{607C046F-784D-4387-9886-245F1B4D6FB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516AA0-42D0-4E9A-904E-E056068D8ADE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3FF748B2-CC95-451B-8143-C5A03F1EB111}">
      <dgm:prSet phldrT="[Текст]"/>
      <dgm:spPr/>
      <dgm:t>
        <a:bodyPr/>
        <a:lstStyle/>
        <a:p>
          <a:r>
            <a:rPr lang="ru-RU" dirty="0"/>
            <a:t>Федеральный </a:t>
          </a:r>
          <a:r>
            <a:rPr lang="ru-RU" dirty="0" smtClean="0"/>
            <a:t>и региональный уровень</a:t>
          </a:r>
          <a:endParaRPr lang="ru-RU" dirty="0"/>
        </a:p>
      </dgm:t>
    </dgm:pt>
    <dgm:pt modelId="{F99DA536-E43B-4950-BA30-8CA9E427BA97}" type="parTrans" cxnId="{37DEBAA8-1957-44E0-95DB-E2FC8D891943}">
      <dgm:prSet/>
      <dgm:spPr/>
      <dgm:t>
        <a:bodyPr/>
        <a:lstStyle/>
        <a:p>
          <a:endParaRPr lang="ru-RU"/>
        </a:p>
      </dgm:t>
    </dgm:pt>
    <dgm:pt modelId="{674D32EE-29CD-44A6-957C-0715A8F487A7}" type="sibTrans" cxnId="{37DEBAA8-1957-44E0-95DB-E2FC8D891943}">
      <dgm:prSet/>
      <dgm:spPr/>
      <dgm:t>
        <a:bodyPr/>
        <a:lstStyle/>
        <a:p>
          <a:endParaRPr lang="ru-RU"/>
        </a:p>
      </dgm:t>
    </dgm:pt>
    <dgm:pt modelId="{B26F7618-C915-462A-BFAF-8F1E5C379A4B}">
      <dgm:prSet phldrT="[Текст]"/>
      <dgm:spPr/>
      <dgm:t>
        <a:bodyPr/>
        <a:lstStyle/>
        <a:p>
          <a:r>
            <a:rPr lang="ru-RU" dirty="0" smtClean="0"/>
            <a:t>Минприроды края</a:t>
          </a:r>
          <a:endParaRPr lang="ru-RU" dirty="0"/>
        </a:p>
      </dgm:t>
    </dgm:pt>
    <dgm:pt modelId="{F07A516F-C219-4A59-AB1C-9F9EC1B18B82}" type="parTrans" cxnId="{EBA86250-F7EF-4722-8D65-42F973FA4D18}">
      <dgm:prSet/>
      <dgm:spPr/>
      <dgm:t>
        <a:bodyPr/>
        <a:lstStyle/>
        <a:p>
          <a:endParaRPr lang="ru-RU"/>
        </a:p>
      </dgm:t>
    </dgm:pt>
    <dgm:pt modelId="{4A4D4BC3-FDE5-47A6-9F56-565CC7A1FFA0}" type="sibTrans" cxnId="{EBA86250-F7EF-4722-8D65-42F973FA4D18}">
      <dgm:prSet/>
      <dgm:spPr/>
      <dgm:t>
        <a:bodyPr/>
        <a:lstStyle/>
        <a:p>
          <a:endParaRPr lang="ru-RU"/>
        </a:p>
      </dgm:t>
    </dgm:pt>
    <dgm:pt modelId="{CCD4CE0A-9387-4751-B631-756FA8B3A1B1}">
      <dgm:prSet phldrT="[Текст]"/>
      <dgm:spPr/>
      <dgm:t>
        <a:bodyPr/>
        <a:lstStyle/>
        <a:p>
          <a:r>
            <a:rPr lang="ru-RU" dirty="0" smtClean="0"/>
            <a:t>Заявитель</a:t>
          </a:r>
          <a:endParaRPr lang="ru-RU" dirty="0"/>
        </a:p>
      </dgm:t>
    </dgm:pt>
    <dgm:pt modelId="{247F04F3-E4F3-4501-96E7-052FDA5D92EF}" type="parTrans" cxnId="{ED36D28C-0583-4DAF-A348-580FDDADAE86}">
      <dgm:prSet/>
      <dgm:spPr/>
      <dgm:t>
        <a:bodyPr/>
        <a:lstStyle/>
        <a:p>
          <a:endParaRPr lang="ru-RU"/>
        </a:p>
      </dgm:t>
    </dgm:pt>
    <dgm:pt modelId="{8DA91440-B118-49C5-B7A4-0D2DB838972C}" type="sibTrans" cxnId="{ED36D28C-0583-4DAF-A348-580FDDADAE86}">
      <dgm:prSet/>
      <dgm:spPr/>
      <dgm:t>
        <a:bodyPr/>
        <a:lstStyle/>
        <a:p>
          <a:endParaRPr lang="ru-RU"/>
        </a:p>
      </dgm:t>
    </dgm:pt>
    <dgm:pt modelId="{4E388B56-311A-46E5-9570-0E5542DBCD84}" type="pres">
      <dgm:prSet presAssocID="{F2516AA0-42D0-4E9A-904E-E056068D8ADE}" presName="compositeShape" presStyleCnt="0">
        <dgm:presLayoutVars>
          <dgm:dir/>
          <dgm:resizeHandles/>
        </dgm:presLayoutVars>
      </dgm:prSet>
      <dgm:spPr/>
    </dgm:pt>
    <dgm:pt modelId="{B5D2158A-EB40-4D24-8CC8-B2BFED5A76F0}" type="pres">
      <dgm:prSet presAssocID="{F2516AA0-42D0-4E9A-904E-E056068D8ADE}" presName="pyramid" presStyleLbl="node1" presStyleIdx="0" presStyleCnt="1" custScaleX="124718" custScaleY="100000" custLinFactNeighborX="-7893" custLinFactNeighborY="-146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EAEA455-5A6E-410E-B4B7-AC856197C3E4}" type="pres">
      <dgm:prSet presAssocID="{F2516AA0-42D0-4E9A-904E-E056068D8ADE}" presName="theList" presStyleCnt="0"/>
      <dgm:spPr/>
    </dgm:pt>
    <dgm:pt modelId="{500CF7D1-1636-4DEB-8CDC-2F7C02C42901}" type="pres">
      <dgm:prSet presAssocID="{3FF748B2-CC95-451B-8143-C5A03F1EB111}" presName="aNode" presStyleLbl="fgAcc1" presStyleIdx="0" presStyleCnt="3" custLinFactNeighborX="35433" custLinFactNeighborY="-97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BACF9-1EBF-4380-93A2-375886B886CF}" type="pres">
      <dgm:prSet presAssocID="{3FF748B2-CC95-451B-8143-C5A03F1EB111}" presName="aSpace" presStyleCnt="0"/>
      <dgm:spPr/>
    </dgm:pt>
    <dgm:pt modelId="{8AB727E3-2AAC-4333-BE67-DDCC2DBAF903}" type="pres">
      <dgm:prSet presAssocID="{B26F7618-C915-462A-BFAF-8F1E5C379A4B}" presName="aNode" presStyleLbl="fgAcc1" presStyleIdx="1" presStyleCnt="3" custLinFactNeighborX="36169" custLinFactNeighborY="-56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39D37-E751-4F81-B040-B9AF8800B9C2}" type="pres">
      <dgm:prSet presAssocID="{B26F7618-C915-462A-BFAF-8F1E5C379A4B}" presName="aSpace" presStyleCnt="0"/>
      <dgm:spPr/>
    </dgm:pt>
    <dgm:pt modelId="{F9F5084D-E7E2-4934-B9CC-4E50C1F41F90}" type="pres">
      <dgm:prSet presAssocID="{CCD4CE0A-9387-4751-B631-756FA8B3A1B1}" presName="aNode" presStyleLbl="fgAcc1" presStyleIdx="2" presStyleCnt="3" custLinFactNeighborX="37396" custLinFactNeighborY="-37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3FF7C-F002-44B1-841D-E05154B2885F}" type="pres">
      <dgm:prSet presAssocID="{CCD4CE0A-9387-4751-B631-756FA8B3A1B1}" presName="aSpace" presStyleCnt="0"/>
      <dgm:spPr/>
    </dgm:pt>
  </dgm:ptLst>
  <dgm:cxnLst>
    <dgm:cxn modelId="{07CF05E8-EE15-4D41-8C1C-DBFDDAB92D0A}" type="presOf" srcId="{B26F7618-C915-462A-BFAF-8F1E5C379A4B}" destId="{8AB727E3-2AAC-4333-BE67-DDCC2DBAF903}" srcOrd="0" destOrd="0" presId="urn:microsoft.com/office/officeart/2005/8/layout/pyramid2"/>
    <dgm:cxn modelId="{EBA86250-F7EF-4722-8D65-42F973FA4D18}" srcId="{F2516AA0-42D0-4E9A-904E-E056068D8ADE}" destId="{B26F7618-C915-462A-BFAF-8F1E5C379A4B}" srcOrd="1" destOrd="0" parTransId="{F07A516F-C219-4A59-AB1C-9F9EC1B18B82}" sibTransId="{4A4D4BC3-FDE5-47A6-9F56-565CC7A1FFA0}"/>
    <dgm:cxn modelId="{ED36D28C-0583-4DAF-A348-580FDDADAE86}" srcId="{F2516AA0-42D0-4E9A-904E-E056068D8ADE}" destId="{CCD4CE0A-9387-4751-B631-756FA8B3A1B1}" srcOrd="2" destOrd="0" parTransId="{247F04F3-E4F3-4501-96E7-052FDA5D92EF}" sibTransId="{8DA91440-B118-49C5-B7A4-0D2DB838972C}"/>
    <dgm:cxn modelId="{C18FD833-BA61-4F10-8BB9-7B8148B5C489}" type="presOf" srcId="{CCD4CE0A-9387-4751-B631-756FA8B3A1B1}" destId="{F9F5084D-E7E2-4934-B9CC-4E50C1F41F90}" srcOrd="0" destOrd="0" presId="urn:microsoft.com/office/officeart/2005/8/layout/pyramid2"/>
    <dgm:cxn modelId="{4745DD46-CE96-4C50-B649-CBD218DBE29E}" type="presOf" srcId="{F2516AA0-42D0-4E9A-904E-E056068D8ADE}" destId="{4E388B56-311A-46E5-9570-0E5542DBCD84}" srcOrd="0" destOrd="0" presId="urn:microsoft.com/office/officeart/2005/8/layout/pyramid2"/>
    <dgm:cxn modelId="{1CE284A8-F016-49A7-A1B0-54176A55E435}" type="presOf" srcId="{3FF748B2-CC95-451B-8143-C5A03F1EB111}" destId="{500CF7D1-1636-4DEB-8CDC-2F7C02C42901}" srcOrd="0" destOrd="0" presId="urn:microsoft.com/office/officeart/2005/8/layout/pyramid2"/>
    <dgm:cxn modelId="{37DEBAA8-1957-44E0-95DB-E2FC8D891943}" srcId="{F2516AA0-42D0-4E9A-904E-E056068D8ADE}" destId="{3FF748B2-CC95-451B-8143-C5A03F1EB111}" srcOrd="0" destOrd="0" parTransId="{F99DA536-E43B-4950-BA30-8CA9E427BA97}" sibTransId="{674D32EE-29CD-44A6-957C-0715A8F487A7}"/>
    <dgm:cxn modelId="{B454BF69-9412-4C9B-B0B4-7741A6945BC4}" type="presParOf" srcId="{4E388B56-311A-46E5-9570-0E5542DBCD84}" destId="{B5D2158A-EB40-4D24-8CC8-B2BFED5A76F0}" srcOrd="0" destOrd="0" presId="urn:microsoft.com/office/officeart/2005/8/layout/pyramid2"/>
    <dgm:cxn modelId="{29F9C40E-4BB2-463E-BCCF-A47590332C12}" type="presParOf" srcId="{4E388B56-311A-46E5-9570-0E5542DBCD84}" destId="{9EAEA455-5A6E-410E-B4B7-AC856197C3E4}" srcOrd="1" destOrd="0" presId="urn:microsoft.com/office/officeart/2005/8/layout/pyramid2"/>
    <dgm:cxn modelId="{3532E63D-CA6D-4984-B8E6-6CD7EEE43FD4}" type="presParOf" srcId="{9EAEA455-5A6E-410E-B4B7-AC856197C3E4}" destId="{500CF7D1-1636-4DEB-8CDC-2F7C02C42901}" srcOrd="0" destOrd="0" presId="urn:microsoft.com/office/officeart/2005/8/layout/pyramid2"/>
    <dgm:cxn modelId="{9CF2C55F-0180-4CAF-B145-01B4A2CE7761}" type="presParOf" srcId="{9EAEA455-5A6E-410E-B4B7-AC856197C3E4}" destId="{A32BACF9-1EBF-4380-93A2-375886B886CF}" srcOrd="1" destOrd="0" presId="urn:microsoft.com/office/officeart/2005/8/layout/pyramid2"/>
    <dgm:cxn modelId="{4B7DC1B7-D228-43BF-BE7C-BF8524CB9725}" type="presParOf" srcId="{9EAEA455-5A6E-410E-B4B7-AC856197C3E4}" destId="{8AB727E3-2AAC-4333-BE67-DDCC2DBAF903}" srcOrd="2" destOrd="0" presId="urn:microsoft.com/office/officeart/2005/8/layout/pyramid2"/>
    <dgm:cxn modelId="{4C4D5AF5-0E95-4B94-BD8D-47216EDFD828}" type="presParOf" srcId="{9EAEA455-5A6E-410E-B4B7-AC856197C3E4}" destId="{29539D37-E751-4F81-B040-B9AF8800B9C2}" srcOrd="3" destOrd="0" presId="urn:microsoft.com/office/officeart/2005/8/layout/pyramid2"/>
    <dgm:cxn modelId="{60430087-C793-4467-B255-5FD60E42276E}" type="presParOf" srcId="{9EAEA455-5A6E-410E-B4B7-AC856197C3E4}" destId="{F9F5084D-E7E2-4934-B9CC-4E50C1F41F90}" srcOrd="4" destOrd="0" presId="urn:microsoft.com/office/officeart/2005/8/layout/pyramid2"/>
    <dgm:cxn modelId="{B3B9BFD4-F518-4993-9827-B0A566F9E368}" type="presParOf" srcId="{9EAEA455-5A6E-410E-B4B7-AC856197C3E4}" destId="{F6B3FF7C-F002-44B1-841D-E05154B2885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49FB0-C77A-4203-A331-52741B06EFD3}">
      <dsp:nvSpPr>
        <dsp:cNvPr id="0" name=""/>
        <dsp:cNvSpPr/>
      </dsp:nvSpPr>
      <dsp:spPr>
        <a:xfrm>
          <a:off x="0" y="2280507"/>
          <a:ext cx="6775450" cy="9761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Команда проекта</a:t>
          </a:r>
        </a:p>
      </dsp:txBody>
      <dsp:txXfrm>
        <a:off x="0" y="2280507"/>
        <a:ext cx="2032635" cy="976162"/>
      </dsp:txXfrm>
    </dsp:sp>
    <dsp:sp modelId="{1CF10334-C6F5-4813-AFE7-6F4F99007F50}">
      <dsp:nvSpPr>
        <dsp:cNvPr id="0" name=""/>
        <dsp:cNvSpPr/>
      </dsp:nvSpPr>
      <dsp:spPr>
        <a:xfrm>
          <a:off x="0" y="1140693"/>
          <a:ext cx="6775450" cy="9761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Руководитель проекта</a:t>
          </a:r>
        </a:p>
      </dsp:txBody>
      <dsp:txXfrm>
        <a:off x="0" y="1140693"/>
        <a:ext cx="2032635" cy="976162"/>
      </dsp:txXfrm>
    </dsp:sp>
    <dsp:sp modelId="{15D62122-1648-437A-A042-DDE24CA3D6A7}">
      <dsp:nvSpPr>
        <dsp:cNvPr id="0" name=""/>
        <dsp:cNvSpPr/>
      </dsp:nvSpPr>
      <dsp:spPr>
        <a:xfrm>
          <a:off x="0" y="879"/>
          <a:ext cx="6775450" cy="9761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Куратор по внедрению проекта </a:t>
          </a:r>
        </a:p>
      </dsp:txBody>
      <dsp:txXfrm>
        <a:off x="0" y="879"/>
        <a:ext cx="2032635" cy="976162"/>
      </dsp:txXfrm>
    </dsp:sp>
    <dsp:sp modelId="{487B73DD-82DF-4D2E-BA95-4C33E8F20C89}">
      <dsp:nvSpPr>
        <dsp:cNvPr id="0" name=""/>
        <dsp:cNvSpPr/>
      </dsp:nvSpPr>
      <dsp:spPr>
        <a:xfrm>
          <a:off x="3722593" y="82705"/>
          <a:ext cx="1227388" cy="818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/>
            <a:t>Зам.министра</a:t>
          </a:r>
          <a:endParaRPr lang="ru-RU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</a:t>
          </a:r>
          <a:endParaRPr lang="ru-RU" sz="1100" kern="1200" dirty="0"/>
        </a:p>
      </dsp:txBody>
      <dsp:txXfrm>
        <a:off x="3746559" y="106671"/>
        <a:ext cx="1179456" cy="770327"/>
      </dsp:txXfrm>
    </dsp:sp>
    <dsp:sp modelId="{ED35AE5E-CE1B-46F2-8BB5-26E8D365D489}">
      <dsp:nvSpPr>
        <dsp:cNvPr id="0" name=""/>
        <dsp:cNvSpPr/>
      </dsp:nvSpPr>
      <dsp:spPr>
        <a:xfrm>
          <a:off x="4290568" y="900964"/>
          <a:ext cx="91440" cy="3273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3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6EDDB-1E9D-466E-841B-2C91BE5E9DB0}">
      <dsp:nvSpPr>
        <dsp:cNvPr id="0" name=""/>
        <dsp:cNvSpPr/>
      </dsp:nvSpPr>
      <dsp:spPr>
        <a:xfrm>
          <a:off x="3722593" y="1228268"/>
          <a:ext cx="1227388" cy="818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Начальник управления Пономарёв М.В.</a:t>
          </a:r>
        </a:p>
      </dsp:txBody>
      <dsp:txXfrm>
        <a:off x="3746559" y="1252234"/>
        <a:ext cx="1179456" cy="770327"/>
      </dsp:txXfrm>
    </dsp:sp>
    <dsp:sp modelId="{9E6F25CE-F0AF-4114-A1A8-AF83219BD9E1}">
      <dsp:nvSpPr>
        <dsp:cNvPr id="0" name=""/>
        <dsp:cNvSpPr/>
      </dsp:nvSpPr>
      <dsp:spPr>
        <a:xfrm>
          <a:off x="2740682" y="2046527"/>
          <a:ext cx="1595605" cy="327303"/>
        </a:xfrm>
        <a:custGeom>
          <a:avLst/>
          <a:gdLst/>
          <a:ahLst/>
          <a:cxnLst/>
          <a:rect l="0" t="0" r="0" b="0"/>
          <a:pathLst>
            <a:path>
              <a:moveTo>
                <a:pt x="1595605" y="0"/>
              </a:moveTo>
              <a:lnTo>
                <a:pt x="1595605" y="163651"/>
              </a:lnTo>
              <a:lnTo>
                <a:pt x="0" y="163651"/>
              </a:lnTo>
              <a:lnTo>
                <a:pt x="0" y="3273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53A90-2492-481C-B48B-8D2F323862CA}">
      <dsp:nvSpPr>
        <dsp:cNvPr id="0" name=""/>
        <dsp:cNvSpPr/>
      </dsp:nvSpPr>
      <dsp:spPr>
        <a:xfrm>
          <a:off x="2126988" y="2373831"/>
          <a:ext cx="1227388" cy="818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Зам.начальника управления Гуменюк Н.Н.</a:t>
          </a:r>
        </a:p>
      </dsp:txBody>
      <dsp:txXfrm>
        <a:off x="2150954" y="2397797"/>
        <a:ext cx="1179456" cy="770327"/>
      </dsp:txXfrm>
    </dsp:sp>
    <dsp:sp modelId="{9571558C-8064-4CBD-8766-745D42868203}">
      <dsp:nvSpPr>
        <dsp:cNvPr id="0" name=""/>
        <dsp:cNvSpPr/>
      </dsp:nvSpPr>
      <dsp:spPr>
        <a:xfrm>
          <a:off x="4290568" y="2046527"/>
          <a:ext cx="91440" cy="3273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3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B67DD-5A89-4635-A8DB-79D51F4721FD}">
      <dsp:nvSpPr>
        <dsp:cNvPr id="0" name=""/>
        <dsp:cNvSpPr/>
      </dsp:nvSpPr>
      <dsp:spPr>
        <a:xfrm>
          <a:off x="3722593" y="2373831"/>
          <a:ext cx="1227388" cy="818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Главный специалист-эксперт Сорокина Г.Г.</a:t>
          </a:r>
        </a:p>
      </dsp:txBody>
      <dsp:txXfrm>
        <a:off x="3746559" y="2397797"/>
        <a:ext cx="1179456" cy="770327"/>
      </dsp:txXfrm>
    </dsp:sp>
    <dsp:sp modelId="{FC414A55-B63B-4E83-9A8E-5A7FA7424D1F}">
      <dsp:nvSpPr>
        <dsp:cNvPr id="0" name=""/>
        <dsp:cNvSpPr/>
      </dsp:nvSpPr>
      <dsp:spPr>
        <a:xfrm>
          <a:off x="4336288" y="2046527"/>
          <a:ext cx="1595605" cy="327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651"/>
              </a:lnTo>
              <a:lnTo>
                <a:pt x="1595605" y="163651"/>
              </a:lnTo>
              <a:lnTo>
                <a:pt x="1595605" y="3273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0A628A-3E88-4B14-91AA-88A2469F00E0}">
      <dsp:nvSpPr>
        <dsp:cNvPr id="0" name=""/>
        <dsp:cNvSpPr/>
      </dsp:nvSpPr>
      <dsp:spPr>
        <a:xfrm>
          <a:off x="5318198" y="2373831"/>
          <a:ext cx="1227388" cy="818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Ведущий специалист-эксперт Иванов С.С.</a:t>
          </a:r>
        </a:p>
      </dsp:txBody>
      <dsp:txXfrm>
        <a:off x="5342164" y="2397797"/>
        <a:ext cx="1179456" cy="7703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2158A-EB40-4D24-8CC8-B2BFED5A76F0}">
      <dsp:nvSpPr>
        <dsp:cNvPr id="0" name=""/>
        <dsp:cNvSpPr/>
      </dsp:nvSpPr>
      <dsp:spPr>
        <a:xfrm>
          <a:off x="780985" y="0"/>
          <a:ext cx="4640072" cy="372045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0CF7D1-1636-4DEB-8CDC-2F7C02C42901}">
      <dsp:nvSpPr>
        <dsp:cNvPr id="0" name=""/>
        <dsp:cNvSpPr/>
      </dsp:nvSpPr>
      <dsp:spPr>
        <a:xfrm>
          <a:off x="3952026" y="391085"/>
          <a:ext cx="2418293" cy="6332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Федеральный уровень</a:t>
          </a:r>
        </a:p>
      </dsp:txBody>
      <dsp:txXfrm>
        <a:off x="3982940" y="421999"/>
        <a:ext cx="2356465" cy="571450"/>
      </dsp:txXfrm>
    </dsp:sp>
    <dsp:sp modelId="{8AB727E3-2AAC-4333-BE67-DDCC2DBAF903}">
      <dsp:nvSpPr>
        <dsp:cNvPr id="0" name=""/>
        <dsp:cNvSpPr/>
      </dsp:nvSpPr>
      <dsp:spPr>
        <a:xfrm>
          <a:off x="3952026" y="1359239"/>
          <a:ext cx="2418293" cy="8414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Региональный уровень</a:t>
          </a:r>
        </a:p>
      </dsp:txBody>
      <dsp:txXfrm>
        <a:off x="3993104" y="1400317"/>
        <a:ext cx="2336137" cy="759341"/>
      </dsp:txXfrm>
    </dsp:sp>
    <dsp:sp modelId="{F9F5084D-E7E2-4934-B9CC-4E50C1F41F90}">
      <dsp:nvSpPr>
        <dsp:cNvPr id="0" name=""/>
        <dsp:cNvSpPr/>
      </dsp:nvSpPr>
      <dsp:spPr>
        <a:xfrm>
          <a:off x="3952026" y="2671682"/>
          <a:ext cx="2418293" cy="7939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Уровень организации</a:t>
          </a:r>
        </a:p>
      </dsp:txBody>
      <dsp:txXfrm>
        <a:off x="3990782" y="2710438"/>
        <a:ext cx="2340781" cy="7164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49FB0-C77A-4203-A331-52741B06EFD3}">
      <dsp:nvSpPr>
        <dsp:cNvPr id="0" name=""/>
        <dsp:cNvSpPr/>
      </dsp:nvSpPr>
      <dsp:spPr>
        <a:xfrm>
          <a:off x="0" y="2280507"/>
          <a:ext cx="6775450" cy="9761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Команда проекта</a:t>
          </a:r>
        </a:p>
      </dsp:txBody>
      <dsp:txXfrm>
        <a:off x="0" y="2280507"/>
        <a:ext cx="2032635" cy="976162"/>
      </dsp:txXfrm>
    </dsp:sp>
    <dsp:sp modelId="{1CF10334-C6F5-4813-AFE7-6F4F99007F50}">
      <dsp:nvSpPr>
        <dsp:cNvPr id="0" name=""/>
        <dsp:cNvSpPr/>
      </dsp:nvSpPr>
      <dsp:spPr>
        <a:xfrm>
          <a:off x="0" y="1140693"/>
          <a:ext cx="6775450" cy="9761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Руководитель проекта</a:t>
          </a:r>
        </a:p>
      </dsp:txBody>
      <dsp:txXfrm>
        <a:off x="0" y="1140693"/>
        <a:ext cx="2032635" cy="976162"/>
      </dsp:txXfrm>
    </dsp:sp>
    <dsp:sp modelId="{15D62122-1648-437A-A042-DDE24CA3D6A7}">
      <dsp:nvSpPr>
        <dsp:cNvPr id="0" name=""/>
        <dsp:cNvSpPr/>
      </dsp:nvSpPr>
      <dsp:spPr>
        <a:xfrm>
          <a:off x="0" y="879"/>
          <a:ext cx="6775450" cy="9761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Куратор по внедрению проекта </a:t>
          </a:r>
        </a:p>
      </dsp:txBody>
      <dsp:txXfrm>
        <a:off x="0" y="879"/>
        <a:ext cx="2032635" cy="976162"/>
      </dsp:txXfrm>
    </dsp:sp>
    <dsp:sp modelId="{487B73DD-82DF-4D2E-BA95-4C33E8F20C89}">
      <dsp:nvSpPr>
        <dsp:cNvPr id="0" name=""/>
        <dsp:cNvSpPr/>
      </dsp:nvSpPr>
      <dsp:spPr>
        <a:xfrm>
          <a:off x="3722593" y="82705"/>
          <a:ext cx="1227388" cy="818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Заместитель министра</a:t>
          </a:r>
          <a:endParaRPr lang="ru-RU" sz="100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/>
            <a:t>Пасечкин</a:t>
          </a:r>
          <a:r>
            <a:rPr lang="ru-RU" sz="1000" kern="1200" dirty="0" smtClean="0"/>
            <a:t> Н.Н.</a:t>
          </a:r>
          <a:endParaRPr lang="ru-RU" sz="1000" kern="1200" dirty="0"/>
        </a:p>
      </dsp:txBody>
      <dsp:txXfrm>
        <a:off x="3746559" y="106671"/>
        <a:ext cx="1179456" cy="770327"/>
      </dsp:txXfrm>
    </dsp:sp>
    <dsp:sp modelId="{ED35AE5E-CE1B-46F2-8BB5-26E8D365D489}">
      <dsp:nvSpPr>
        <dsp:cNvPr id="0" name=""/>
        <dsp:cNvSpPr/>
      </dsp:nvSpPr>
      <dsp:spPr>
        <a:xfrm>
          <a:off x="4290568" y="900964"/>
          <a:ext cx="91440" cy="3273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3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6EDDB-1E9D-466E-841B-2C91BE5E9DB0}">
      <dsp:nvSpPr>
        <dsp:cNvPr id="0" name=""/>
        <dsp:cNvSpPr/>
      </dsp:nvSpPr>
      <dsp:spPr>
        <a:xfrm>
          <a:off x="3722593" y="1228268"/>
          <a:ext cx="1227388" cy="818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Начальник </a:t>
          </a:r>
          <a:r>
            <a:rPr lang="ru-RU" sz="1000" kern="1200" dirty="0" smtClean="0"/>
            <a:t>экологического надзора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Днепровский А.А.</a:t>
          </a:r>
          <a:endParaRPr lang="ru-RU" sz="1000" kern="1200" dirty="0"/>
        </a:p>
      </dsp:txBody>
      <dsp:txXfrm>
        <a:off x="3746559" y="1252234"/>
        <a:ext cx="1179456" cy="770327"/>
      </dsp:txXfrm>
    </dsp:sp>
    <dsp:sp modelId="{9E6F25CE-F0AF-4114-A1A8-AF83219BD9E1}">
      <dsp:nvSpPr>
        <dsp:cNvPr id="0" name=""/>
        <dsp:cNvSpPr/>
      </dsp:nvSpPr>
      <dsp:spPr>
        <a:xfrm>
          <a:off x="3538485" y="2046527"/>
          <a:ext cx="797802" cy="327303"/>
        </a:xfrm>
        <a:custGeom>
          <a:avLst/>
          <a:gdLst/>
          <a:ahLst/>
          <a:cxnLst/>
          <a:rect l="0" t="0" r="0" b="0"/>
          <a:pathLst>
            <a:path>
              <a:moveTo>
                <a:pt x="797802" y="0"/>
              </a:moveTo>
              <a:lnTo>
                <a:pt x="797802" y="163651"/>
              </a:lnTo>
              <a:lnTo>
                <a:pt x="0" y="163651"/>
              </a:lnTo>
              <a:lnTo>
                <a:pt x="0" y="3273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53A90-2492-481C-B48B-8D2F323862CA}">
      <dsp:nvSpPr>
        <dsp:cNvPr id="0" name=""/>
        <dsp:cNvSpPr/>
      </dsp:nvSpPr>
      <dsp:spPr>
        <a:xfrm>
          <a:off x="2924791" y="2373831"/>
          <a:ext cx="1227388" cy="818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Консультант Новикова А.А.</a:t>
          </a:r>
          <a:endParaRPr lang="ru-RU" sz="1000" kern="1200" dirty="0"/>
        </a:p>
      </dsp:txBody>
      <dsp:txXfrm>
        <a:off x="2948757" y="2397797"/>
        <a:ext cx="1179456" cy="770327"/>
      </dsp:txXfrm>
    </dsp:sp>
    <dsp:sp modelId="{FC414A55-B63B-4E83-9A8E-5A7FA7424D1F}">
      <dsp:nvSpPr>
        <dsp:cNvPr id="0" name=""/>
        <dsp:cNvSpPr/>
      </dsp:nvSpPr>
      <dsp:spPr>
        <a:xfrm>
          <a:off x="4336288" y="2046527"/>
          <a:ext cx="797802" cy="327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651"/>
              </a:lnTo>
              <a:lnTo>
                <a:pt x="797802" y="163651"/>
              </a:lnTo>
              <a:lnTo>
                <a:pt x="797802" y="3273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0A628A-3E88-4B14-91AA-88A2469F00E0}">
      <dsp:nvSpPr>
        <dsp:cNvPr id="0" name=""/>
        <dsp:cNvSpPr/>
      </dsp:nvSpPr>
      <dsp:spPr>
        <a:xfrm>
          <a:off x="4520396" y="2373831"/>
          <a:ext cx="1227388" cy="818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Главный специалист Кузьмина Н.Н.</a:t>
          </a:r>
          <a:endParaRPr lang="ru-RU" sz="1000" kern="1200" dirty="0"/>
        </a:p>
      </dsp:txBody>
      <dsp:txXfrm>
        <a:off x="4544362" y="2397797"/>
        <a:ext cx="1179456" cy="7703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2158A-EB40-4D24-8CC8-B2BFED5A76F0}">
      <dsp:nvSpPr>
        <dsp:cNvPr id="0" name=""/>
        <dsp:cNvSpPr/>
      </dsp:nvSpPr>
      <dsp:spPr>
        <a:xfrm>
          <a:off x="766180" y="0"/>
          <a:ext cx="4640072" cy="3720451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0CF7D1-1636-4DEB-8CDC-2F7C02C42901}">
      <dsp:nvSpPr>
        <dsp:cNvPr id="0" name=""/>
        <dsp:cNvSpPr/>
      </dsp:nvSpPr>
      <dsp:spPr>
        <a:xfrm>
          <a:off x="4236745" y="267249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Федеральный </a:t>
          </a:r>
          <a:r>
            <a:rPr lang="ru-RU" sz="1600" kern="1200" dirty="0" smtClean="0"/>
            <a:t>и региональный уровень</a:t>
          </a:r>
          <a:endParaRPr lang="ru-RU" sz="1600" kern="1200" dirty="0"/>
        </a:p>
      </dsp:txBody>
      <dsp:txXfrm>
        <a:off x="4279737" y="310241"/>
        <a:ext cx="2332309" cy="794716"/>
      </dsp:txXfrm>
    </dsp:sp>
    <dsp:sp modelId="{8AB727E3-2AAC-4333-BE67-DDCC2DBAF903}">
      <dsp:nvSpPr>
        <dsp:cNvPr id="0" name=""/>
        <dsp:cNvSpPr/>
      </dsp:nvSpPr>
      <dsp:spPr>
        <a:xfrm>
          <a:off x="4254543" y="1302776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Минприроды края</a:t>
          </a:r>
          <a:endParaRPr lang="ru-RU" sz="1600" kern="1200" dirty="0"/>
        </a:p>
      </dsp:txBody>
      <dsp:txXfrm>
        <a:off x="4297535" y="1345768"/>
        <a:ext cx="2332309" cy="794716"/>
      </dsp:txXfrm>
    </dsp:sp>
    <dsp:sp modelId="{F9F5084D-E7E2-4934-B9CC-4E50C1F41F90}">
      <dsp:nvSpPr>
        <dsp:cNvPr id="0" name=""/>
        <dsp:cNvSpPr/>
      </dsp:nvSpPr>
      <dsp:spPr>
        <a:xfrm>
          <a:off x="4284216" y="2314343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Заявитель</a:t>
          </a:r>
          <a:endParaRPr lang="ru-RU" sz="1600" kern="1200" dirty="0"/>
        </a:p>
      </dsp:txBody>
      <dsp:txXfrm>
        <a:off x="4327208" y="2357335"/>
        <a:ext cx="2332309" cy="794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438" y="746125"/>
            <a:ext cx="6618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753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846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544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53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167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53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051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911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911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39885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2DB00539-76DD-4291-9C68-45997AB8432E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08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>
            <a:extLst>
              <a:ext uri="{FF2B5EF4-FFF2-40B4-BE49-F238E27FC236}">
                <a16:creationId xmlns:a16="http://schemas.microsoft.com/office/drawing/2014/main" id="{9C4DD657-A62E-4141-A8ED-4D2EFA3A76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2E8852FB-C57F-0144-92DA-F7FDD31D99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2" y="425269"/>
            <a:ext cx="2344312" cy="8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oleObject" Target="file:///\\10.5.11.201\&#1087;&#1086;&#1095;&#1090;&#1072;\&#1050;&#1091;&#1079;&#1100;&#1084;&#1080;&#1085;&#1072;\&#1082;&#1072;&#1088;&#1090;&#1099;%20&#1087;&#1088;&#1086;&#1077;&#1082;&#1090;&#1072;.xlsx!&#1082;&#1072;&#1088;&#1090;&#1072;%20&#1090;&#1077;&#1082;&#1091;&#1097;&#1077;&#1075;&#1086;%20&#1089;&#1086;&#1089;&#1090;&#1086;&#1103;&#1085;&#1080;&#1103;!R7C1:R18C50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emf"/><Relationship Id="rId5" Type="http://schemas.openxmlformats.org/officeDocument/2006/relationships/oleObject" Target="file:///\\10.5.11.201\&#1087;&#1086;&#1095;&#1090;&#1072;\&#1050;&#1091;&#1079;&#1100;&#1084;&#1080;&#1085;&#1072;\&#1082;&#1072;&#1088;&#1090;&#1099;%20&#1087;&#1088;&#1086;&#1077;&#1082;&#1090;&#1072;.xlsx!&#1082;&#1072;&#1088;&#1090;&#1072;%20&#1080;&#1076;&#1077;&#1072;&#1083;&#1100;&#1085;&#1086;&#1075;&#1086;%20&#1089;&#1086;&#1089;&#1090;&#1086;&#1103;&#1085;&#1080;&#1103;!R2C2:R11C37" TargetMode="Externa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675058" y="574793"/>
            <a:ext cx="6810880" cy="2463682"/>
          </a:xfrm>
        </p:spPr>
        <p:txBody>
          <a:bodyPr/>
          <a:lstStyle/>
          <a:p>
            <a:pPr algn="ctr"/>
            <a:r>
              <a:rPr lang="ru-RU" sz="4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природных ресурсов Забайкальского края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Промежуточное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совещание по защите бережливых проектов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Немков Сергей Иванович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Министр природных ресурсов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Забайкальского края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919371" y="381341"/>
            <a:ext cx="707934" cy="84185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75058" y="1694033"/>
            <a:ext cx="5711825" cy="880217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rgbClr val="40404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029810" y="135008"/>
            <a:ext cx="319073" cy="37943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5CA5572-46EA-4D41-B4D3-D094FE775F99}"/>
              </a:ext>
            </a:extLst>
          </p:cNvPr>
          <p:cNvSpPr/>
          <p:nvPr/>
        </p:nvSpPr>
        <p:spPr>
          <a:xfrm>
            <a:off x="19180" y="333510"/>
            <a:ext cx="6732306" cy="37704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Выявление коренных причин методом «5 Почему?»</a:t>
            </a:r>
          </a:p>
        </p:txBody>
      </p:sp>
      <p:sp>
        <p:nvSpPr>
          <p:cNvPr id="2" name="Блок-схема: ссылка на другую страницу 1"/>
          <p:cNvSpPr/>
          <p:nvPr/>
        </p:nvSpPr>
        <p:spPr>
          <a:xfrm>
            <a:off x="201215" y="717566"/>
            <a:ext cx="8252818" cy="447675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Проблема</a:t>
            </a:r>
            <a:r>
              <a:rPr lang="en-US" sz="1200" dirty="0" smtClean="0">
                <a:solidFill>
                  <a:schemeClr val="tx1"/>
                </a:solidFill>
              </a:rPr>
              <a:t>: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Длительность предоставление услуги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81582" y="1253599"/>
            <a:ext cx="3185518" cy="33146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Почему ?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" name="Блок-схема: ссылка на другую страницу 7"/>
          <p:cNvSpPr/>
          <p:nvPr/>
        </p:nvSpPr>
        <p:spPr>
          <a:xfrm>
            <a:off x="201215" y="1669879"/>
            <a:ext cx="3561160" cy="476250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Теряется время при предоставлении заявления в ведомство при личном приёме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81582" y="2221677"/>
            <a:ext cx="3280768" cy="33146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Почему ?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0" name="Блок-схема: ссылка на другую страницу 9"/>
          <p:cNvSpPr/>
          <p:nvPr/>
        </p:nvSpPr>
        <p:spPr>
          <a:xfrm>
            <a:off x="201215" y="2662376"/>
            <a:ext cx="3561160" cy="476250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Не размещена информация на сайте и в СМИ о способах подачи заявлений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268515" y="1293766"/>
            <a:ext cx="3185518" cy="33146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Почему ?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ссылка на другую страницу 11"/>
          <p:cNvSpPr/>
          <p:nvPr/>
        </p:nvSpPr>
        <p:spPr>
          <a:xfrm>
            <a:off x="4970906" y="1730256"/>
            <a:ext cx="3561160" cy="476250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Отсутствие сотрудника в дни приема граждан в связи с отпуском или болезнью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Блок-схема: ссылка на другую страницу 12"/>
          <p:cNvSpPr/>
          <p:nvPr/>
        </p:nvSpPr>
        <p:spPr>
          <a:xfrm>
            <a:off x="2751581" y="4020851"/>
            <a:ext cx="3704035" cy="979774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</a:t>
            </a:r>
            <a:r>
              <a:rPr lang="ru-RU" sz="1200" dirty="0" smtClean="0">
                <a:solidFill>
                  <a:schemeClr val="tx1"/>
                </a:solidFill>
              </a:rPr>
              <a:t>роведение служебных проверок, привлечение сотрудника к дисциплинарному взысканию и административной ответственности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Блок-схема: ссылка на другую страницу 13"/>
          <p:cNvSpPr/>
          <p:nvPr/>
        </p:nvSpPr>
        <p:spPr>
          <a:xfrm>
            <a:off x="2751580" y="3513304"/>
            <a:ext cx="3704035" cy="476250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Нарушение сроков предоставление </a:t>
            </a:r>
            <a:r>
              <a:rPr lang="ru-RU" sz="1200" dirty="0" err="1" smtClean="0">
                <a:solidFill>
                  <a:schemeClr val="tx1"/>
                </a:solidFill>
              </a:rPr>
              <a:t>госуслуги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031973" y="3150542"/>
            <a:ext cx="3280768" cy="33146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 результате!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5173265" y="2255878"/>
            <a:ext cx="3280768" cy="33146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Почему ?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8" name="Блок-схема: ссылка на другую страницу 17"/>
          <p:cNvSpPr/>
          <p:nvPr/>
        </p:nvSpPr>
        <p:spPr>
          <a:xfrm>
            <a:off x="5033069" y="2621643"/>
            <a:ext cx="3561160" cy="589275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Недостаточное количество штатных единиц (не обеспеченное финансированием из бюджета Забайкальского края)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171" y="373946"/>
            <a:ext cx="6561138" cy="330200"/>
          </a:xfrm>
          <a:noFill/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Пирамида проблем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90945217"/>
              </p:ext>
            </p:extLst>
          </p:nvPr>
        </p:nvGraphicFramePr>
        <p:xfrm>
          <a:off x="381000" y="1147763"/>
          <a:ext cx="6370320" cy="372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689860" y="2430780"/>
            <a:ext cx="1571653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004060" y="3547083"/>
            <a:ext cx="29522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ятно 1 8"/>
          <p:cNvSpPr/>
          <p:nvPr/>
        </p:nvSpPr>
        <p:spPr>
          <a:xfrm>
            <a:off x="3204210" y="3944252"/>
            <a:ext cx="809030" cy="71151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3204210" y="2686053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496783" y="373946"/>
            <a:ext cx="319073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5" y="372421"/>
            <a:ext cx="5642441" cy="458184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карта процесса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15147" y="411797"/>
            <a:ext cx="319073" cy="3794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1445418"/>
            <a:ext cx="8439150" cy="290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2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556" y="373946"/>
            <a:ext cx="6750997" cy="330200"/>
          </a:xfrm>
        </p:spPr>
        <p:txBody>
          <a:bodyPr/>
          <a:lstStyle/>
          <a:p>
            <a:pPr lvl="0"/>
            <a:r>
              <a:rPr lang="ru-RU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План мероприятий по реализации проекта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16415" y="373946"/>
            <a:ext cx="319073" cy="3794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04146"/>
            <a:ext cx="8124825" cy="433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650" y="1965239"/>
            <a:ext cx="5508152" cy="1636964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Оптимизация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процесса лицензирования деятельности по заготовке, хранению, переработке и реализации лома черных металлов, цветных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металлов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246" y="209146"/>
            <a:ext cx="2532185" cy="234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0954" y="359610"/>
            <a:ext cx="6590989" cy="311921"/>
          </a:xfrm>
        </p:spPr>
        <p:txBody>
          <a:bodyPr/>
          <a:lstStyle/>
          <a:p>
            <a:pPr algn="ctr"/>
            <a:r>
              <a:rPr lang="ru-RU" sz="1800" dirty="0"/>
              <a:t>Организационно-распорядительные </a:t>
            </a:r>
            <a:r>
              <a:rPr lang="ru-RU" sz="1800" dirty="0" smtClean="0"/>
              <a:t>документы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02368" y="292100"/>
            <a:ext cx="319073" cy="379431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980917"/>
              </p:ext>
            </p:extLst>
          </p:nvPr>
        </p:nvGraphicFramePr>
        <p:xfrm>
          <a:off x="1233424" y="926745"/>
          <a:ext cx="28717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Acrobat Document" r:id="rId4" imgW="3778102" imgH="5346412" progId="AcroExch.Document.DC">
                  <p:embed/>
                </p:oleObj>
              </mc:Choice>
              <mc:Fallback>
                <p:oleObj name="Acrobat Document" r:id="rId4" imgW="3778102" imgH="534641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424" y="926745"/>
                        <a:ext cx="2871788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670135"/>
              </p:ext>
            </p:extLst>
          </p:nvPr>
        </p:nvGraphicFramePr>
        <p:xfrm>
          <a:off x="4968821" y="926745"/>
          <a:ext cx="29337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Acrobat Document" r:id="rId6" imgW="3854302" imgH="5340049" progId="AcroExch.Document.DC">
                  <p:embed/>
                </p:oleObj>
              </mc:Choice>
              <mc:Fallback>
                <p:oleObj name="Acrobat Document" r:id="rId6" imgW="3854302" imgH="534004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68821" y="926745"/>
                        <a:ext cx="29337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385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 </a:t>
            </a:r>
            <a:r>
              <a:rPr lang="ru-RU" dirty="0" smtClean="0"/>
              <a:t>проекта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410966" y="407184"/>
            <a:ext cx="319073" cy="379431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10050485"/>
              </p:ext>
            </p:extLst>
          </p:nvPr>
        </p:nvGraphicFramePr>
        <p:xfrm>
          <a:off x="539750" y="945356"/>
          <a:ext cx="6775450" cy="325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346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Паспорт </a:t>
            </a:r>
            <a:r>
              <a:rPr lang="ru-RU" dirty="0" smtClean="0"/>
              <a:t>проекта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484410" y="407184"/>
            <a:ext cx="319073" cy="3794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34" y="891916"/>
            <a:ext cx="8709284" cy="418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500" y="491702"/>
            <a:ext cx="6561138" cy="161163"/>
          </a:xfrm>
        </p:spPr>
        <p:txBody>
          <a:bodyPr/>
          <a:lstStyle/>
          <a:p>
            <a:r>
              <a:rPr lang="ru-RU" sz="1400" dirty="0">
                <a:latin typeface="+mn-lt"/>
                <a:cs typeface="Times New Roman" panose="02020603050405020304" pitchFamily="18" charset="0"/>
              </a:rPr>
              <a:t>Текущая карта процесса</a:t>
            </a:r>
            <a:endParaRPr lang="ru-RU" sz="1400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224012" y="382569"/>
            <a:ext cx="319073" cy="379431"/>
          </a:xfrm>
          <a:prstGeom prst="rect">
            <a:avLst/>
          </a:prstGeom>
        </p:spPr>
      </p:pic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792506"/>
              </p:ext>
            </p:extLst>
          </p:nvPr>
        </p:nvGraphicFramePr>
        <p:xfrm>
          <a:off x="241300" y="850900"/>
          <a:ext cx="8770938" cy="429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Лист" r:id="rId4" imgW="19545477" imgH="6362739" progId="Excel.Sheet.12">
                  <p:link updateAutomatic="1"/>
                </p:oleObj>
              </mc:Choice>
              <mc:Fallback>
                <p:oleObj name="Лист" r:id="rId4" imgW="19545477" imgH="636273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300" y="850900"/>
                        <a:ext cx="8770938" cy="429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Пятно 1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82550"/>
            <a:ext cx="6477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9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Текущие проблемы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98766" y="502211"/>
            <a:ext cx="319073" cy="3794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3719" y="1161175"/>
            <a:ext cx="7639772" cy="3039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Ошибка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заявлениях или документы предоставлены не в полном объеме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Загруженность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специалиста решением параллельных задач по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отделу;</a:t>
            </a:r>
          </a:p>
          <a:p>
            <a:pPr marL="285750" indent="-285750" algn="just">
              <a:lnSpc>
                <a:spcPct val="107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Потеря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времени при ожидании согласования транспортного средства для выезда на проведение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9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760" y="2041439"/>
            <a:ext cx="5508152" cy="1521355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Оптимизация выдачи и аннулирования охотничьих билетов единого федерального образца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087" y="431800"/>
            <a:ext cx="28575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9026" y="274218"/>
            <a:ext cx="5642441" cy="276090"/>
          </a:xfrm>
        </p:spPr>
        <p:txBody>
          <a:bodyPr/>
          <a:lstStyle/>
          <a:p>
            <a:r>
              <a:rPr lang="ru-RU" sz="1800" dirty="0">
                <a:latin typeface="+mj-lt"/>
                <a:cs typeface="Times New Roman" panose="02020603050405020304" pitchFamily="18" charset="0"/>
              </a:rPr>
              <a:t>Идеальная карта процесса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282003" y="412263"/>
            <a:ext cx="319073" cy="379431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95953"/>
              </p:ext>
            </p:extLst>
          </p:nvPr>
        </p:nvGraphicFramePr>
        <p:xfrm>
          <a:off x="249238" y="1006475"/>
          <a:ext cx="8626475" cy="400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Лист" r:id="rId5" imgW="17348082" imgH="4959324" progId="Excel.Sheet.12">
                  <p:link updateAutomatic="1"/>
                </p:oleObj>
              </mc:Choice>
              <mc:Fallback>
                <p:oleObj name="Лист" r:id="rId5" imgW="17348082" imgH="495932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9238" y="1006475"/>
                        <a:ext cx="8626475" cy="400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751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799" y="2104682"/>
            <a:ext cx="5927725" cy="1035393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Оптимизация процесса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оформления договоров аренды лесных участков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недропользователями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1330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431800"/>
            <a:ext cx="7506970" cy="330200"/>
          </a:xfrm>
        </p:spPr>
        <p:txBody>
          <a:bodyPr/>
          <a:lstStyle/>
          <a:p>
            <a:r>
              <a:rPr lang="ru-RU" sz="2000" dirty="0"/>
              <a:t>Организационно-распорядительные </a:t>
            </a:r>
            <a:r>
              <a:rPr lang="ru-RU" sz="2000" dirty="0" smtClean="0"/>
              <a:t>документы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015939"/>
              </p:ext>
            </p:extLst>
          </p:nvPr>
        </p:nvGraphicFramePr>
        <p:xfrm>
          <a:off x="2460306" y="1651160"/>
          <a:ext cx="10795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DF" r:id="rId3" imgW="1080000" imgH="1080000" progId="FoxitPhantom.Document">
                  <p:embed/>
                </p:oleObj>
              </mc:Choice>
              <mc:Fallback>
                <p:oleObj name="PDF" r:id="rId3" imgW="1080000" imgH="1080000" progId="FoxitPhantom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0306" y="1651160"/>
                        <a:ext cx="10795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352251"/>
              </p:ext>
            </p:extLst>
          </p:nvPr>
        </p:nvGraphicFramePr>
        <p:xfrm>
          <a:off x="789388" y="1769572"/>
          <a:ext cx="10795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DF" r:id="rId5" imgW="1080000" imgH="1080000" progId="FoxitPhantom.Document">
                  <p:embed/>
                </p:oleObj>
              </mc:Choice>
              <mc:Fallback>
                <p:oleObj name="PDF" r:id="rId5" imgW="1080000" imgH="1080000" progId="FoxitPhantom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9388" y="1769572"/>
                        <a:ext cx="10795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365" y="809143"/>
            <a:ext cx="2989004" cy="42842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1455" y="809143"/>
            <a:ext cx="2935709" cy="411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4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 </a:t>
            </a:r>
            <a:r>
              <a:rPr lang="ru-RU" dirty="0" smtClean="0"/>
              <a:t>проекта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580559"/>
              </p:ext>
            </p:extLst>
          </p:nvPr>
        </p:nvGraphicFramePr>
        <p:xfrm>
          <a:off x="539750" y="910235"/>
          <a:ext cx="7104471" cy="2349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768">
                  <a:extLst>
                    <a:ext uri="{9D8B030D-6E8A-4147-A177-3AD203B41FA5}">
                      <a16:colId xmlns:a16="http://schemas.microsoft.com/office/drawing/2014/main" val="2953334714"/>
                    </a:ext>
                  </a:extLst>
                </a:gridCol>
                <a:gridCol w="3592703">
                  <a:extLst>
                    <a:ext uri="{9D8B030D-6E8A-4147-A177-3AD203B41FA5}">
                      <a16:colId xmlns:a16="http://schemas.microsoft.com/office/drawing/2014/main" val="2684352735"/>
                    </a:ext>
                  </a:extLst>
                </a:gridCol>
              </a:tblGrid>
              <a:tr h="494161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ФИО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Должность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550315"/>
                  </a:ext>
                </a:extLst>
              </a:tr>
              <a:tr h="59964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-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Первый заместитель министра природных ресурсов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189037"/>
                  </a:ext>
                </a:extLst>
              </a:tr>
              <a:tr h="5859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Суворов Максим Иванович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solidFill>
                      <a:srgbClr val="E4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Начальник управления лесопользования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rgbClr val="E4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869641"/>
                  </a:ext>
                </a:extLst>
              </a:tr>
              <a:tr h="66969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Хайрутдинова Наталья Аркадьевна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Начальник отдела арендных отношений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169613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911599"/>
              </p:ext>
            </p:extLst>
          </p:nvPr>
        </p:nvGraphicFramePr>
        <p:xfrm>
          <a:off x="539750" y="3254654"/>
          <a:ext cx="7104471" cy="599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2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96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Лесникова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Елена Геннадьевна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solidFill>
                      <a:srgbClr val="E4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Начальник отдела государственной экспертизы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solidFill>
                      <a:srgbClr val="E4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6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Паспорт </a:t>
            </a:r>
            <a:r>
              <a:rPr lang="ru-RU" dirty="0" smtClean="0"/>
              <a:t>проекта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87" y="734851"/>
            <a:ext cx="6406694" cy="440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3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+mn-lt"/>
                <a:cs typeface="Times New Roman" panose="02020603050405020304" pitchFamily="18" charset="0"/>
              </a:rPr>
              <a:t>Текущая карта процесса</a:t>
            </a:r>
            <a:endParaRPr lang="ru-RU" dirty="0"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177375"/>
              </p:ext>
            </p:extLst>
          </p:nvPr>
        </p:nvGraphicFramePr>
        <p:xfrm>
          <a:off x="486804" y="762002"/>
          <a:ext cx="8216441" cy="3806370"/>
        </p:xfrm>
        <a:graphic>
          <a:graphicData uri="http://schemas.openxmlformats.org/drawingml/2006/table">
            <a:tbl>
              <a:tblPr/>
              <a:tblGrid>
                <a:gridCol w="638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8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2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2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50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21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38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21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86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477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840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9114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95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840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31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Заявитель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заявление на отвод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заявление на выписку из ГЛР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разработка ПД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Заявление на утверждение проектной документации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Заявление на утверждение проектной документации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постановка на ГКУ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заявление на аренду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8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Минприроды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Поручение на отвод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выписка из ГЛР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отказ в утверждении ПД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приказ об утверждении ПД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сопроводительное письмо о подготовке ДА, приказ МПР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дата заключения договора аренды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регистрация ДА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ГКУ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Схема лесного участка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8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сроки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6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22-03 КсПр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31.05.2021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08.06.2021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29.06.2021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21.04.2021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17.05.2021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13.07.2021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29.07.2021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19.08.2021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15.09.2021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09.11.2021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10.12.2021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14.02.2022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270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4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22-41 Корякмайнинг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22.07.2021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03.08.2021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22.07.2021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16.08.2021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24.12.2021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30.12.2021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16.03.2022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17.03.2022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07.04.2022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14.04.2022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18.04.2022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439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6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22-90 Витимгеопром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26.08.2021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15.09.2021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07.12.2021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14.01.2022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09.02.2022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29.12.2021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30.12.2021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01.03.2022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23.06.2022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29.06.2022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29.07.2022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05.08.2022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4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611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22-161 Альянс Майнинг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07.12.2021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21.12.2021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28.12.2021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11.10.2021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18.11.2021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15.03.2022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12.04.2022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08.08.2022    28.09.2022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03.10.2022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14.11.2022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14.12.2022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19.12.2022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7806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710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Срок установлен ный НПА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дней с момента оплаты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417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 фактический срок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</a:t>
                      </a:r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</a:t>
                      </a: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</a:t>
                      </a:r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срок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8-19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7-82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24-37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1-27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6-41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7-60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953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проблемы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1,2,5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1,2,6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1,2,9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1,2,4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57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+mn-lt"/>
                <a:cs typeface="Times New Roman" panose="02020603050405020304" pitchFamily="18" charset="0"/>
              </a:rPr>
              <a:t>Текущая карта процесса</a:t>
            </a:r>
            <a:endParaRPr lang="ru-RU" dirty="0">
              <a:latin typeface="+mn-lt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490165"/>
              </p:ext>
            </p:extLst>
          </p:nvPr>
        </p:nvGraphicFramePr>
        <p:xfrm>
          <a:off x="447332" y="762002"/>
          <a:ext cx="8387483" cy="3806370"/>
        </p:xfrm>
        <a:graphic>
          <a:graphicData uri="http://schemas.openxmlformats.org/drawingml/2006/table">
            <a:tbl>
              <a:tblPr/>
              <a:tblGrid>
                <a:gridCol w="732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4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55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2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2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2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02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096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886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3886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31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Заявитель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разработка проекта рекультивации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заявление на согласование ПР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разработка ПОЛ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подготовка и направление ЛД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направление ЛД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Общее время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время затраченное заявителем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время затраченное ОИВ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8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Минприроды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отказ в утверждении ПР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утверждение ПР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Гос. экспертиза ПОЛ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отказ в приеме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прием ЛД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ГКУ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8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сроки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5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6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22-03 КсПр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17.02.2022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15.03.2022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24.03.2022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15.04.2022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18.04.2022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26.04.2022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17.05.2022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270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4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22-41 Корякмайнинг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18.04.2022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19.05.2022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16.05.2022   02.06.2022    28.06.2022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25.05.2022   10.06.2022    07.07.2022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26.07.2022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28.07.2022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08.08.2022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15.08.2022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E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439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6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22-90 Витимгеопром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19.08.2022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16.09.2022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14.10.2022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21.10.2022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31.10.2022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07.11.2022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14.11.2022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4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611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22-161 Альянс Майнинг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21.12.2022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23.01.2023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23.01.2023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01.02.2023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13.02.2023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16.02.2023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20.02.2023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22.03.2023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95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7806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8" marR="3768" marT="37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710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Срок установлен ный НПА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рабочих дней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рабочих дней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рабочих дней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рабочих дней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рабочих дней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417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 фактический срок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Среднее время на оформление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390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</a:t>
                      </a:r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</a:t>
                      </a:r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</a:t>
                      </a:r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срок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17-20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7-9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2-5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953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проблемы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1,2,9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1,2,9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68" marR="3768" marT="3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6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Список проблем</a:t>
            </a:r>
            <a:endParaRPr lang="ru-RU" dirty="0"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468006"/>
              </p:ext>
            </p:extLst>
          </p:nvPr>
        </p:nvGraphicFramePr>
        <p:xfrm>
          <a:off x="835459" y="861772"/>
          <a:ext cx="7395418" cy="3775316"/>
        </p:xfrm>
        <a:graphic>
          <a:graphicData uri="http://schemas.openxmlformats.org/drawingml/2006/table">
            <a:tbl>
              <a:tblPr/>
              <a:tblGrid>
                <a:gridCol w="1262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3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проблемы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проблемы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9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загруженность специалистов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обработка срочных документов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затягивание сроков подачи документов заявителем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затягивание сроков согласования и подписания документов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невозможность проезда к месту проведения работ по погодным условиям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7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несвоевременная оплата услуги заявителем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7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потери времени на внесение информации в различные базы данных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ожидание реакции со стороны заявителя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2F75B5"/>
                          </a:solidFill>
                          <a:effectLst/>
                          <a:latin typeface="Times New Roman" panose="02020603050405020304" pitchFamily="18" charset="0"/>
                        </a:rPr>
                        <a:t>отказ как проблема (возврат на доработку)</a:t>
                      </a:r>
                    </a:p>
                  </a:txBody>
                  <a:tcPr marL="9255" marR="9255" marT="9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6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6" y="333510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Идеальная карта процесса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882169"/>
              </p:ext>
            </p:extLst>
          </p:nvPr>
        </p:nvGraphicFramePr>
        <p:xfrm>
          <a:off x="190768" y="920975"/>
          <a:ext cx="8762452" cy="2916208"/>
        </p:xfrm>
        <a:graphic>
          <a:graphicData uri="http://schemas.openxmlformats.org/drawingml/2006/table">
            <a:tbl>
              <a:tblPr/>
              <a:tblGrid>
                <a:gridCol w="721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97821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47626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Заявитель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заявле-ние на отвод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поступление схемы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заявление на выписку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получение выписки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разработка ПД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заявление на утверждение ПД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получение решения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постановка на ГКУ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заявление на аренду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771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МинприродыЗабкрая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прием заявления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передача заявления в отдел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подготовка и подписание поручения в ГКУ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поступление схемы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прием заявления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передача заявления в отдел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подготовка выписки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прием заявления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передача заявления в отдел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рассмотрение и подготовка решения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прием заявления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передача в отдел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подготовка решения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подготовка проекта договора аренды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согласование профильными отделами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подписание руководителем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выдача договора заявителю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49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ГКУ Управление лесничества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отвод лесного участка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подготовка схемы ЛУ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63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Кадастровые инженеры (Рослесинфорг)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постановка на ГКУ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543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543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189" marR="4189" marT="4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87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797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исключен, передано на ГКУ</a:t>
                      </a:r>
                    </a:p>
                  </a:txBody>
                  <a:tcPr marL="4189" marR="4189" marT="4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возможность подачи заявления через ЕПГУ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ЕПГУ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подается в электронном виде</a:t>
                      </a:r>
                    </a:p>
                  </a:txBody>
                  <a:tcPr marL="4189" marR="4189" marT="4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возможность подачи заявления через ЕПГУ</a:t>
                      </a:r>
                    </a:p>
                  </a:txBody>
                  <a:tcPr marL="4189" marR="4189" marT="4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ЕПГУ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ЕПГУ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387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387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 дней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день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день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дня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 дней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дня</a:t>
                      </a:r>
                    </a:p>
                  </a:txBody>
                  <a:tcPr marL="4189" marR="4189" marT="4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32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6" y="333510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Идеальная карта процесса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242040"/>
              </p:ext>
            </p:extLst>
          </p:nvPr>
        </p:nvGraphicFramePr>
        <p:xfrm>
          <a:off x="223666" y="791694"/>
          <a:ext cx="8736134" cy="3845395"/>
        </p:xfrm>
        <a:graphic>
          <a:graphicData uri="http://schemas.openxmlformats.org/drawingml/2006/table">
            <a:tbl>
              <a:tblPr/>
              <a:tblGrid>
                <a:gridCol w="1089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9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98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98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98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98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98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98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98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980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980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980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980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4980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4980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4980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44239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Заявитель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разработка проекта рекультивации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заявление на утверждение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получение решения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разработка ПОЛ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подача на рассмотрение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получение заключения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подготовка лесной декларации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подача на рассмотрение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получение решения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34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МинприродыЗабкрая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регистрация договора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ынесение сведений в базу ЕГАИС, 6-ОИП, АВЕРС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прием звявления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передача в отдел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рассмотрение проекта рекультива-ции и подготовка решения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рассмотрение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рассмотрение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внесение сведений в ЕГАИС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07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ГКУ Управление лесничества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36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Кадастровые инженеры (Рослесинфорг)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12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12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рабочих дней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рабочих дней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рабочих дней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926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6121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межвед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через ЕПГУ</a:t>
                      </a:r>
                    </a:p>
                  </a:txBody>
                  <a:tcPr marL="5782" marR="5782" marT="57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через ЕПГУ</a:t>
                      </a:r>
                    </a:p>
                  </a:txBody>
                  <a:tcPr marL="5782" marR="5782" marT="57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926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92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дня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- 2 дня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- 1 день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36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текущее состояние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24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13+40+15+32+4+19+8+4=135 дней ОИВ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6121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612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идеальное состояние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224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5+30+30+5+20+10+5=105 дней ОИВ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2" marR="5782" marT="57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03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0954" y="359610"/>
            <a:ext cx="6590989" cy="311921"/>
          </a:xfrm>
        </p:spPr>
        <p:txBody>
          <a:bodyPr/>
          <a:lstStyle/>
          <a:p>
            <a:pPr algn="ctr"/>
            <a:r>
              <a:rPr lang="ru-RU" sz="1800" dirty="0"/>
              <a:t>Организационно-распорядительные </a:t>
            </a:r>
            <a:r>
              <a:rPr lang="ru-RU" sz="1800" dirty="0" smtClean="0"/>
              <a:t>документы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502368" y="292100"/>
            <a:ext cx="319073" cy="3794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149" y="972777"/>
            <a:ext cx="3234519" cy="40179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88" y="972777"/>
            <a:ext cx="3405116" cy="401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6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CA5572-46EA-4D41-B4D3-D094FE775F99}"/>
              </a:ext>
            </a:extLst>
          </p:cNvPr>
          <p:cNvSpPr/>
          <p:nvPr/>
        </p:nvSpPr>
        <p:spPr>
          <a:xfrm>
            <a:off x="178717" y="332501"/>
            <a:ext cx="6871944" cy="37704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Выявление коренных причин методом «5 Почему?»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DCE496-60D8-4715-9130-2088FE5428BC}"/>
              </a:ext>
            </a:extLst>
          </p:cNvPr>
          <p:cNvSpPr/>
          <p:nvPr/>
        </p:nvSpPr>
        <p:spPr>
          <a:xfrm>
            <a:off x="519780" y="693864"/>
            <a:ext cx="1947126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49E750-99FC-4B28-AC1B-B60E2FFB973B}"/>
              </a:ext>
            </a:extLst>
          </p:cNvPr>
          <p:cNvSpPr/>
          <p:nvPr/>
        </p:nvSpPr>
        <p:spPr>
          <a:xfrm>
            <a:off x="3582167" y="693863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9FDB40-549C-408D-B8A9-9AA5CA5414F0}"/>
              </a:ext>
            </a:extLst>
          </p:cNvPr>
          <p:cNvSpPr/>
          <p:nvPr/>
        </p:nvSpPr>
        <p:spPr>
          <a:xfrm>
            <a:off x="6987419" y="693865"/>
            <a:ext cx="1590838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50A87BD-F685-4B94-AB8D-17A0F412D906}"/>
              </a:ext>
            </a:extLst>
          </p:cNvPr>
          <p:cNvSpPr/>
          <p:nvPr/>
        </p:nvSpPr>
        <p:spPr>
          <a:xfrm>
            <a:off x="252662" y="1004876"/>
            <a:ext cx="2641841" cy="5115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1,2 - загруженность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специалистов, </a:t>
            </a:r>
            <a:endParaRPr lang="ru-RU" sz="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срочных документов</a:t>
            </a: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F7F2B4E-DE1E-498B-B029-C798C1C7E1BC}"/>
              </a:ext>
            </a:extLst>
          </p:cNvPr>
          <p:cNvSpPr/>
          <p:nvPr/>
        </p:nvSpPr>
        <p:spPr>
          <a:xfrm>
            <a:off x="6321859" y="984117"/>
            <a:ext cx="2695403" cy="4108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затягивание </a:t>
            </a: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сроков согласования и подписания документов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A86DCBB-9C76-4323-920E-287F6B52BCCD}"/>
              </a:ext>
            </a:extLst>
          </p:cNvPr>
          <p:cNvSpPr/>
          <p:nvPr/>
        </p:nvSpPr>
        <p:spPr>
          <a:xfrm>
            <a:off x="3226632" y="1004876"/>
            <a:ext cx="2832090" cy="8173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затягивание </a:t>
            </a: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сроков подачи документов 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заявителем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невозможность проезда к месту проведения работ по погодным 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 несвоевременная оплата услуги 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заявителем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8 -ожидание реакции со стороны заявителя 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FD2E184C-FAAF-46DA-B631-E3E3135816E0}"/>
              </a:ext>
            </a:extLst>
          </p:cNvPr>
          <p:cNvSpPr/>
          <p:nvPr/>
        </p:nvSpPr>
        <p:spPr>
          <a:xfrm>
            <a:off x="519781" y="1746005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E343DFEE-2486-46B1-A40C-EA00AD7A0F7A}"/>
              </a:ext>
            </a:extLst>
          </p:cNvPr>
          <p:cNvSpPr/>
          <p:nvPr/>
        </p:nvSpPr>
        <p:spPr>
          <a:xfrm>
            <a:off x="6619726" y="1525632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3"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43C92D88-59D9-423A-9276-ADFEC26B1587}"/>
              </a:ext>
            </a:extLst>
          </p:cNvPr>
          <p:cNvSpPr/>
          <p:nvPr/>
        </p:nvSpPr>
        <p:spPr>
          <a:xfrm>
            <a:off x="3662983" y="2043002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79C4175-9E14-4BAB-8A0A-8F9F00BD6D95}"/>
              </a:ext>
            </a:extLst>
          </p:cNvPr>
          <p:cNvSpPr/>
          <p:nvPr/>
        </p:nvSpPr>
        <p:spPr>
          <a:xfrm>
            <a:off x="252662" y="2291897"/>
            <a:ext cx="2641841" cy="4275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увеличение количества входящей документации при неизменном штате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8460C02-B308-41BA-8D34-B44CDEFB161C}"/>
              </a:ext>
            </a:extLst>
          </p:cNvPr>
          <p:cNvSpPr/>
          <p:nvPr/>
        </p:nvSpPr>
        <p:spPr>
          <a:xfrm>
            <a:off x="6307128" y="2125467"/>
            <a:ext cx="1328264" cy="6364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время согласования ОИВ (последовательное согласование руководителями отделов)</a:t>
            </a:r>
            <a:endParaRPr lang="ru-RU" sz="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12737FC-8A5B-448E-B99B-7E6D9F6DF00E}"/>
              </a:ext>
            </a:extLst>
          </p:cNvPr>
          <p:cNvSpPr/>
          <p:nvPr/>
        </p:nvSpPr>
        <p:spPr>
          <a:xfrm>
            <a:off x="3350789" y="2675180"/>
            <a:ext cx="2661884" cy="3252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Внутрихозяйственное решение заявителя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A49E30C0-58C2-4CE0-8E80-6E99602CC203}"/>
              </a:ext>
            </a:extLst>
          </p:cNvPr>
          <p:cNvSpPr/>
          <p:nvPr/>
        </p:nvSpPr>
        <p:spPr>
          <a:xfrm>
            <a:off x="519780" y="3000446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52900BFD-6F40-4D97-B40D-315A15F1651B}"/>
              </a:ext>
            </a:extLst>
          </p:cNvPr>
          <p:cNvSpPr/>
          <p:nvPr/>
        </p:nvSpPr>
        <p:spPr>
          <a:xfrm>
            <a:off x="6533507" y="2953095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2E9EF83-FBB6-4C9A-B01E-58D3807359B0}"/>
              </a:ext>
            </a:extLst>
          </p:cNvPr>
          <p:cNvSpPr/>
          <p:nvPr/>
        </p:nvSpPr>
        <p:spPr>
          <a:xfrm>
            <a:off x="6339444" y="3875586"/>
            <a:ext cx="1295948" cy="4352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Неиспользование электронного документооборота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410A315-A20D-466F-8B05-A43200023AD5}"/>
              </a:ext>
            </a:extLst>
          </p:cNvPr>
          <p:cNvSpPr/>
          <p:nvPr/>
        </p:nvSpPr>
        <p:spPr>
          <a:xfrm>
            <a:off x="6482454" y="3490773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494423" y="3526347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7794A345-0853-4A20-8635-875C6BDD7F42}"/>
              </a:ext>
            </a:extLst>
          </p:cNvPr>
          <p:cNvSpPr/>
          <p:nvPr/>
        </p:nvSpPr>
        <p:spPr>
          <a:xfrm>
            <a:off x="300594" y="3938579"/>
            <a:ext cx="2473485" cy="3722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на увеличение штатной численности государственных гражданских служащих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3662982" y="3823252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9" name="Прямоугольник: скругленные углы 19">
            <a:extLst>
              <a:ext uri="{FF2B5EF4-FFF2-40B4-BE49-F238E27FC236}">
                <a16:creationId xmlns:a16="http://schemas.microsoft.com/office/drawing/2014/main" id="{64EDBBFB-8733-4F42-8019-B0DD81D88961}"/>
              </a:ext>
            </a:extLst>
          </p:cNvPr>
          <p:cNvSpPr/>
          <p:nvPr/>
        </p:nvSpPr>
        <p:spPr>
          <a:xfrm>
            <a:off x="3350789" y="4165238"/>
            <a:ext cx="2707933" cy="3109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Внутрихозяйственное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заявителя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трелка: вниз 21">
            <a:extLst>
              <a:ext uri="{FF2B5EF4-FFF2-40B4-BE49-F238E27FC236}">
                <a16:creationId xmlns:a16="http://schemas.microsoft.com/office/drawing/2014/main" id="{09529A7F-FC4D-401E-8739-783CB275214B}"/>
              </a:ext>
            </a:extLst>
          </p:cNvPr>
          <p:cNvSpPr/>
          <p:nvPr/>
        </p:nvSpPr>
        <p:spPr>
          <a:xfrm>
            <a:off x="3631897" y="3270756"/>
            <a:ext cx="2099667" cy="44003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41" name="Прямоугольник: скругленные углы 17">
            <a:extLst>
              <a:ext uri="{FF2B5EF4-FFF2-40B4-BE49-F238E27FC236}">
                <a16:creationId xmlns:a16="http://schemas.microsoft.com/office/drawing/2014/main" id="{28460C02-B308-41BA-8D34-B44CDEFB161C}"/>
              </a:ext>
            </a:extLst>
          </p:cNvPr>
          <p:cNvSpPr/>
          <p:nvPr/>
        </p:nvSpPr>
        <p:spPr>
          <a:xfrm>
            <a:off x="7775689" y="2184992"/>
            <a:ext cx="1194808" cy="5335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lvl="0" algn="ctr"/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Внутрихозяйственное решение заявителя</a:t>
            </a:r>
          </a:p>
        </p:txBody>
      </p:sp>
      <p:sp>
        <p:nvSpPr>
          <p:cNvPr id="27" name="Прямоугольник: скругленные углы 17">
            <a:extLst>
              <a:ext uri="{FF2B5EF4-FFF2-40B4-BE49-F238E27FC236}">
                <a16:creationId xmlns:a16="http://schemas.microsoft.com/office/drawing/2014/main" id="{28460C02-B308-41BA-8D34-B44CDEFB161C}"/>
              </a:ext>
            </a:extLst>
          </p:cNvPr>
          <p:cNvSpPr/>
          <p:nvPr/>
        </p:nvSpPr>
        <p:spPr>
          <a:xfrm>
            <a:off x="7837521" y="3875586"/>
            <a:ext cx="1198760" cy="4451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lvl="0" algn="ctr"/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Внутрихозяйственное решение заявителя</a:t>
            </a:r>
          </a:p>
        </p:txBody>
      </p:sp>
    </p:spTree>
    <p:extLst>
      <p:ext uri="{BB962C8B-B14F-4D97-AF65-F5344CB8AC3E}">
        <p14:creationId xmlns:p14="http://schemas.microsoft.com/office/powerpoint/2010/main" val="10132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CA5572-46EA-4D41-B4D3-D094FE775F99}"/>
              </a:ext>
            </a:extLst>
          </p:cNvPr>
          <p:cNvSpPr/>
          <p:nvPr/>
        </p:nvSpPr>
        <p:spPr>
          <a:xfrm>
            <a:off x="178717" y="332501"/>
            <a:ext cx="6871944" cy="37704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Выявление коренных причин методом «5 Почему?»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DCE496-60D8-4715-9130-2088FE5428BC}"/>
              </a:ext>
            </a:extLst>
          </p:cNvPr>
          <p:cNvSpPr/>
          <p:nvPr/>
        </p:nvSpPr>
        <p:spPr>
          <a:xfrm>
            <a:off x="1078859" y="693864"/>
            <a:ext cx="1748555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49E750-99FC-4B28-AC1B-B60E2FFB973B}"/>
              </a:ext>
            </a:extLst>
          </p:cNvPr>
          <p:cNvSpPr/>
          <p:nvPr/>
        </p:nvSpPr>
        <p:spPr>
          <a:xfrm>
            <a:off x="5282469" y="693863"/>
            <a:ext cx="1894584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50A87BD-F685-4B94-AB8D-17A0F412D906}"/>
              </a:ext>
            </a:extLst>
          </p:cNvPr>
          <p:cNvSpPr/>
          <p:nvPr/>
        </p:nvSpPr>
        <p:spPr>
          <a:xfrm>
            <a:off x="409240" y="1004879"/>
            <a:ext cx="3412819" cy="3776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потери времени на внесение информации в различные базы данных		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A86DCBB-9C76-4323-920E-287F6B52BCCD}"/>
              </a:ext>
            </a:extLst>
          </p:cNvPr>
          <p:cNvSpPr/>
          <p:nvPr/>
        </p:nvSpPr>
        <p:spPr>
          <a:xfrm>
            <a:off x="4946970" y="1004876"/>
            <a:ext cx="2914238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9 - отказ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проблема (возврат на доработку)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0E0F6A6-1004-4EAC-A164-D5012621027C}"/>
              </a:ext>
            </a:extLst>
          </p:cNvPr>
          <p:cNvSpPr/>
          <p:nvPr/>
        </p:nvSpPr>
        <p:spPr>
          <a:xfrm>
            <a:off x="6957242" y="3568492"/>
            <a:ext cx="1807931" cy="3576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специалистов у заявителей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FD2E184C-FAAF-46DA-B631-E3E3135816E0}"/>
              </a:ext>
            </a:extLst>
          </p:cNvPr>
          <p:cNvSpPr/>
          <p:nvPr/>
        </p:nvSpPr>
        <p:spPr>
          <a:xfrm>
            <a:off x="1019115" y="1533679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43C92D88-59D9-423A-9276-ADFEC26B1587}"/>
              </a:ext>
            </a:extLst>
          </p:cNvPr>
          <p:cNvSpPr/>
          <p:nvPr/>
        </p:nvSpPr>
        <p:spPr>
          <a:xfrm>
            <a:off x="5354255" y="1443859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79C4175-9E14-4BAB-8A0A-8F9F00BD6D95}"/>
              </a:ext>
            </a:extLst>
          </p:cNvPr>
          <p:cNvSpPr/>
          <p:nvPr/>
        </p:nvSpPr>
        <p:spPr>
          <a:xfrm>
            <a:off x="409240" y="2037815"/>
            <a:ext cx="3319418" cy="4043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установление законом ведения различных отчетов и баз данных (ЕГАИС, Аверс, 6-ОИП, 7-ГЛР)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12737FC-8A5B-448E-B99B-7E6D9F6DF00E}"/>
              </a:ext>
            </a:extLst>
          </p:cNvPr>
          <p:cNvSpPr/>
          <p:nvPr/>
        </p:nvSpPr>
        <p:spPr>
          <a:xfrm>
            <a:off x="5117220" y="2085115"/>
            <a:ext cx="2743988" cy="3075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в документах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A49E30C0-58C2-4CE0-8E80-6E99602CC203}"/>
              </a:ext>
            </a:extLst>
          </p:cNvPr>
          <p:cNvSpPr/>
          <p:nvPr/>
        </p:nvSpPr>
        <p:spPr>
          <a:xfrm>
            <a:off x="963131" y="2622457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1019115" y="3097399"/>
            <a:ext cx="1912114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7794A345-0853-4A20-8635-875C6BDD7F42}"/>
              </a:ext>
            </a:extLst>
          </p:cNvPr>
          <p:cNvSpPr/>
          <p:nvPr/>
        </p:nvSpPr>
        <p:spPr>
          <a:xfrm>
            <a:off x="760878" y="3481847"/>
            <a:ext cx="2709542" cy="3722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интеграции между базами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5354255" y="3139923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9" name="Прямоугольник: скругленные углы 19">
            <a:extLst>
              <a:ext uri="{FF2B5EF4-FFF2-40B4-BE49-F238E27FC236}">
                <a16:creationId xmlns:a16="http://schemas.microsoft.com/office/drawing/2014/main" id="{64EDBBFB-8733-4F42-8019-B0DD81D88961}"/>
              </a:ext>
            </a:extLst>
          </p:cNvPr>
          <p:cNvSpPr/>
          <p:nvPr/>
        </p:nvSpPr>
        <p:spPr>
          <a:xfrm>
            <a:off x="4614848" y="3481847"/>
            <a:ext cx="1973180" cy="5309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возможности доработки в рабочем порядке  из-за загруженности специалистов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трелка: вниз 21">
            <a:extLst>
              <a:ext uri="{FF2B5EF4-FFF2-40B4-BE49-F238E27FC236}">
                <a16:creationId xmlns:a16="http://schemas.microsoft.com/office/drawing/2014/main" id="{09529A7F-FC4D-401E-8739-783CB275214B}"/>
              </a:ext>
            </a:extLst>
          </p:cNvPr>
          <p:cNvSpPr/>
          <p:nvPr/>
        </p:nvSpPr>
        <p:spPr>
          <a:xfrm>
            <a:off x="5354255" y="2615147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</p:spTree>
    <p:extLst>
      <p:ext uri="{BB962C8B-B14F-4D97-AF65-F5344CB8AC3E}">
        <p14:creationId xmlns:p14="http://schemas.microsoft.com/office/powerpoint/2010/main" val="27875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171" y="373946"/>
            <a:ext cx="6561138" cy="330200"/>
          </a:xfrm>
        </p:spPr>
        <p:txBody>
          <a:bodyPr/>
          <a:lstStyle/>
          <a:p>
            <a:r>
              <a:rPr lang="ru-RU" dirty="0">
                <a:latin typeface="+mn-lt"/>
              </a:rPr>
              <a:t>Пирамида проблем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96881645"/>
              </p:ext>
            </p:extLst>
          </p:nvPr>
        </p:nvGraphicFramePr>
        <p:xfrm>
          <a:off x="381000" y="1147763"/>
          <a:ext cx="6858000" cy="372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689860" y="2430780"/>
            <a:ext cx="1571653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004060" y="3547083"/>
            <a:ext cx="29522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ятно 1 8"/>
          <p:cNvSpPr/>
          <p:nvPr/>
        </p:nvSpPr>
        <p:spPr>
          <a:xfrm>
            <a:off x="1879491" y="3604992"/>
            <a:ext cx="606124" cy="620503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3480163" y="3729963"/>
            <a:ext cx="657661" cy="61090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2721469" y="4193428"/>
            <a:ext cx="647409" cy="56767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6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Пятно 1 14"/>
          <p:cNvSpPr/>
          <p:nvPr/>
        </p:nvSpPr>
        <p:spPr>
          <a:xfrm>
            <a:off x="1625271" y="4320243"/>
            <a:ext cx="508441" cy="46296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5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Пятно 1 1"/>
          <p:cNvSpPr/>
          <p:nvPr/>
        </p:nvSpPr>
        <p:spPr>
          <a:xfrm>
            <a:off x="2721469" y="3628197"/>
            <a:ext cx="605034" cy="4736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Пятно 1 12"/>
          <p:cNvSpPr/>
          <p:nvPr/>
        </p:nvSpPr>
        <p:spPr>
          <a:xfrm>
            <a:off x="2414340" y="2742839"/>
            <a:ext cx="536083" cy="55372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3915863" y="4262855"/>
            <a:ext cx="476842" cy="52035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3266183" y="2825786"/>
            <a:ext cx="616224" cy="599427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3340857" y="2043394"/>
            <a:ext cx="392568" cy="44060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ятно 1 15"/>
          <p:cNvSpPr/>
          <p:nvPr/>
        </p:nvSpPr>
        <p:spPr>
          <a:xfrm>
            <a:off x="3045173" y="1601118"/>
            <a:ext cx="402128" cy="42342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ятно 1 16"/>
          <p:cNvSpPr/>
          <p:nvPr/>
        </p:nvSpPr>
        <p:spPr>
          <a:xfrm>
            <a:off x="2732573" y="1994404"/>
            <a:ext cx="435700" cy="4709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Вклад в цель проекта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321954"/>
              </p:ext>
            </p:extLst>
          </p:nvPr>
        </p:nvGraphicFramePr>
        <p:xfrm>
          <a:off x="539750" y="935312"/>
          <a:ext cx="7810500" cy="288344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23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7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2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75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ПЕРВОПРИЧИНА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ПРЕДЛАГАЕМОЕ РЕШЕНИЕ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ВКЛАД В ДОСТИЖЕНИЕ ЦЕЛИ</a:t>
                      </a: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1,2 - загруженность специалистов,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обработка срочных документов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Запрет на увеличение штатной численности государственных гражданских служащих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финансирование на содержание аппарата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времени обработки документов на 50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дней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 затягивание сроков согласования и подписания документов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Неиспользование электронного документооборота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Производить согласования в СЭД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времени обработки документов на 10 дней</a:t>
                      </a:r>
                    </a:p>
                    <a:p>
                      <a:pPr algn="ct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7 - потери времени на внесение информации в различные базы данных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интеграции между базами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Возможность интеграции и импорта между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базами данных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времени обработки документов на 10 дней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дублирования на 50%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43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</a:t>
                      </a:r>
                      <a:endParaRPr lang="ru-RU" sz="800" dirty="0"/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9 - отказ как проблема (возврат на доработку)</a:t>
                      </a:r>
                    </a:p>
                    <a:p>
                      <a:endParaRPr lang="ru-RU" dirty="0"/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возможности доработки в рабочем порядке  из-за загруженности специалистов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штатной численности и уровня квалификации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времени на 32 дня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1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5" y="372421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Целевая карта процесса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679708"/>
              </p:ext>
            </p:extLst>
          </p:nvPr>
        </p:nvGraphicFramePr>
        <p:xfrm>
          <a:off x="349008" y="921381"/>
          <a:ext cx="8592567" cy="3121920"/>
        </p:xfrm>
        <a:graphic>
          <a:graphicData uri="http://schemas.openxmlformats.org/drawingml/2006/table">
            <a:tbl>
              <a:tblPr/>
              <a:tblGrid>
                <a:gridCol w="1416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9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34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56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9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72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4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23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56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094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609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076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046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238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238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7094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9400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57235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Заявитель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заявле-ние на отвод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поступление схемы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заявление на выписку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получение выписки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разработка ПД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заявление на утверждение ПД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получение решения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постановка на ГКУ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07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МинприродыЗабкрая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прием заявления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передача заявления в отдел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подготовка и подписание поручения в ГКУ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поступление схемы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прием заявления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передача заявления в отдел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подготовка выписки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прием заявления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передача заявления в отдел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рассмотрение и подготовка решения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91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ГКУ Управление лесничества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отвод лесного участка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подготовка схемы ЛУ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32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Кадастровые инженеры (Рослесинфорг)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постановка на ГКУ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44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44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8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440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943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исключен, передано на ГКУ</a:t>
                      </a: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возможность подачи заявления через ЕПГУ</a:t>
                      </a: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ЕПГУ</a:t>
                      </a: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подается в электронном виде</a:t>
                      </a: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53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5" y="372421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Целевая карта процесса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008256"/>
              </p:ext>
            </p:extLst>
          </p:nvPr>
        </p:nvGraphicFramePr>
        <p:xfrm>
          <a:off x="390891" y="963261"/>
          <a:ext cx="8439002" cy="3147049"/>
        </p:xfrm>
        <a:graphic>
          <a:graphicData uri="http://schemas.openxmlformats.org/drawingml/2006/table">
            <a:tbl>
              <a:tblPr/>
              <a:tblGrid>
                <a:gridCol w="1482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4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4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11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09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09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48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481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35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09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096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09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9989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2096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57695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Заявитель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заявление на аренду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разработка проекта рекультивации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заявление на утверждение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получение решения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37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МинприродыЗабкрая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прием заявления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передача в отдел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подготовка решения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подготовка проекта договора аренды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согласование профильными отделами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подписание руководителем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выдача договора заявителю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регистрация договора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ынесение сведений в базу ЕГАИС, 6-ОИП, АВЕРС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прием звявления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передача в отдел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рассмотрение проекта рекультива-ции и подготовка решения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12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ГКУ Управление лесничества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508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Кадастровые инженеры (Рослесинфорг)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83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83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рабочих дней</a:t>
                      </a:r>
                    </a:p>
                  </a:txBody>
                  <a:tcPr marL="6149" marR="6149" marT="6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836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574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возможность подачи заявления через ЕПГУ</a:t>
                      </a: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ЕПГУ</a:t>
                      </a: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ЕПГУ</a:t>
                      </a: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межвед</a:t>
                      </a: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9" marR="6149" marT="61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65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5" y="372421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Целевая карта процесса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253073"/>
              </p:ext>
            </p:extLst>
          </p:nvPr>
        </p:nvGraphicFramePr>
        <p:xfrm>
          <a:off x="439747" y="830604"/>
          <a:ext cx="8320349" cy="3806486"/>
        </p:xfrm>
        <a:graphic>
          <a:graphicData uri="http://schemas.openxmlformats.org/drawingml/2006/table">
            <a:tbl>
              <a:tblPr/>
              <a:tblGrid>
                <a:gridCol w="2262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3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3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6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26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26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26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449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Заявитель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разработка ПОЛ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подача на рассмотрение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получение заключения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подготовка лесной декларации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подача на рассмотрение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получение решения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5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МинприродыЗабкрая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рассмотрение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рассмотрение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внесение сведений в ЕГАИС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82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ГКУ Управление лесничества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42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Кадастровые инженеры (Рослесинфорг)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14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14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рабочих дней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рабочих дней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14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36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через ЕПГУ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через ЕПГУ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14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14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3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текущее состояние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028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13+40+15+32+4+19+8+4=135 дней ОИВ</a:t>
                      </a: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7" marR="7087" marT="70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1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556" y="373946"/>
            <a:ext cx="6750997" cy="330200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План мероприятий по реализации проекта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481878"/>
              </p:ext>
            </p:extLst>
          </p:nvPr>
        </p:nvGraphicFramePr>
        <p:xfrm>
          <a:off x="756347" y="880266"/>
          <a:ext cx="7935266" cy="3280254"/>
        </p:xfrm>
        <a:graphic>
          <a:graphicData uri="http://schemas.openxmlformats.org/drawingml/2006/table">
            <a:tbl>
              <a:tblPr/>
              <a:tblGrid>
                <a:gridCol w="470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96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82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9539">
                <a:tc gridSpan="5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1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Предлагаемое решение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 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штатной численности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С.И.Немков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01.01.2024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квалификации специалистов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С.С.Димова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постоянно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Согласование</a:t>
                      </a:r>
                      <a:r>
                        <a:rPr lang="ru-RU" sz="1000" b="0" i="0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документов через СЭД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М.И.Суворов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20.06.2023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систем интеграции баз данных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М.И.Суворов</a:t>
                      </a:r>
                      <a:endParaRPr lang="ru-RU" sz="10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Д.А.Сидунов</a:t>
                      </a:r>
                      <a:endParaRPr lang="ru-RU" sz="10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01.09.2023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379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0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1987549" y="1952625"/>
            <a:ext cx="5365752" cy="127408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539748" y="3868925"/>
            <a:ext cx="4860925" cy="2279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539750" y="3311525"/>
            <a:ext cx="5596007" cy="2279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 </a:t>
            </a:r>
            <a:r>
              <a:rPr lang="ru-RU" dirty="0" smtClean="0"/>
              <a:t>проекта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410966" y="407184"/>
            <a:ext cx="319073" cy="379431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48078688"/>
              </p:ext>
            </p:extLst>
          </p:nvPr>
        </p:nvGraphicFramePr>
        <p:xfrm>
          <a:off x="539750" y="945356"/>
          <a:ext cx="6775450" cy="325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007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Паспорт </a:t>
            </a:r>
            <a:r>
              <a:rPr lang="ru-RU" dirty="0" smtClean="0"/>
              <a:t>проекта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484410" y="407184"/>
            <a:ext cx="319073" cy="3794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58" y="919409"/>
            <a:ext cx="6695230" cy="40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Паспорт </a:t>
            </a:r>
            <a:r>
              <a:rPr lang="ru-RU" dirty="0" smtClean="0"/>
              <a:t>проекта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484410" y="407184"/>
            <a:ext cx="319073" cy="3794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931491"/>
            <a:ext cx="7860766" cy="366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431800"/>
            <a:ext cx="6561138" cy="168275"/>
          </a:xfrm>
        </p:spPr>
        <p:txBody>
          <a:bodyPr/>
          <a:lstStyle/>
          <a:p>
            <a:r>
              <a:rPr lang="ru-RU" sz="1400" dirty="0">
                <a:latin typeface="+mn-lt"/>
                <a:cs typeface="Times New Roman" panose="02020603050405020304" pitchFamily="18" charset="0"/>
              </a:rPr>
              <a:t>Текущая карта процесса</a:t>
            </a:r>
            <a:endParaRPr lang="ru-RU" sz="1400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224012" y="382569"/>
            <a:ext cx="319073" cy="3794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21" y="738188"/>
            <a:ext cx="8348664" cy="44100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1984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Текущие проблемы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98766" y="502211"/>
            <a:ext cx="319073" cy="3794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8350" y="1354571"/>
            <a:ext cx="7064416" cy="3426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Длительное время предоставления услуги: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Плохо проинформированное население о способе подачи заявлений на получение и аннулирование ОБЕФО;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специалистов-охотоведов в каждом районе Забайкальского края на исполнение полномочий субъектов;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3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6566" y="257310"/>
            <a:ext cx="5642441" cy="276090"/>
          </a:xfrm>
        </p:spPr>
        <p:txBody>
          <a:bodyPr/>
          <a:lstStyle/>
          <a:p>
            <a:r>
              <a:rPr lang="ru-RU" sz="1800" dirty="0">
                <a:latin typeface="+mj-lt"/>
                <a:cs typeface="Times New Roman" panose="02020603050405020304" pitchFamily="18" charset="0"/>
              </a:rPr>
              <a:t>Идеальная карта процесса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282003" y="412263"/>
            <a:ext cx="319073" cy="3794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895350"/>
            <a:ext cx="8296276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ПСР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468ABC"/>
      </a:accent1>
      <a:accent2>
        <a:srgbClr val="24367E"/>
      </a:accent2>
      <a:accent3>
        <a:srgbClr val="E2652C"/>
      </a:accent3>
      <a:accent4>
        <a:srgbClr val="E2A52D"/>
      </a:accent4>
      <a:accent5>
        <a:srgbClr val="1C54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1774</Words>
  <Application>Microsoft Office PowerPoint</Application>
  <PresentationFormat>Произвольный</PresentationFormat>
  <Paragraphs>1299</Paragraphs>
  <Slides>38</Slides>
  <Notes>14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7</vt:i4>
      </vt:variant>
      <vt:variant>
        <vt:lpstr>Связи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54" baseType="lpstr">
      <vt:lpstr>Arial</vt:lpstr>
      <vt:lpstr>Calibri</vt:lpstr>
      <vt:lpstr>Rosatom Light</vt:lpstr>
      <vt:lpstr>Symbol</vt:lpstr>
      <vt:lpstr>Times New Roman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file:///\\10.5.11.201\почта\Кузьмина\карты%20проекта.xlsx!карта%20текущего%20состояния!R7C1:R18C50</vt:lpstr>
      <vt:lpstr>file:///\\10.5.11.201\почта\Кузьмина\карты%20проекта.xlsx!карта%20идеального%20состояния!R2C2:R11C37</vt:lpstr>
      <vt:lpstr>Acrobat Document</vt:lpstr>
      <vt:lpstr>PDF</vt:lpstr>
      <vt:lpstr>Министерство природных ресурсов Забайкальского края </vt:lpstr>
      <vt:lpstr>Оптимизация выдачи и аннулирования охотничьих билетов единого федерального образца</vt:lpstr>
      <vt:lpstr>Организационно-распорядительные документы</vt:lpstr>
      <vt:lpstr>Команда проекта</vt:lpstr>
      <vt:lpstr>Паспорт проекта</vt:lpstr>
      <vt:lpstr>Паспорт проекта</vt:lpstr>
      <vt:lpstr>Текущая карта процесса</vt:lpstr>
      <vt:lpstr>Текущие проблемы</vt:lpstr>
      <vt:lpstr>Идеальная карта процесса</vt:lpstr>
      <vt:lpstr>Презентация PowerPoint</vt:lpstr>
      <vt:lpstr>Пирамида проблем</vt:lpstr>
      <vt:lpstr>Целевая карта процесса</vt:lpstr>
      <vt:lpstr>План мероприятий по реализации проекта</vt:lpstr>
      <vt:lpstr>Оптимизация процесса лицензирования деятельности по заготовке, хранению, переработке и реализации лома черных металлов, цветных металлов</vt:lpstr>
      <vt:lpstr>Организационно-распорядительные документы</vt:lpstr>
      <vt:lpstr>Команда проекта</vt:lpstr>
      <vt:lpstr>Паспорт проекта</vt:lpstr>
      <vt:lpstr>Текущая карта процесса</vt:lpstr>
      <vt:lpstr>Текущие проблемы</vt:lpstr>
      <vt:lpstr>Идеальная карта процесса</vt:lpstr>
      <vt:lpstr>Оптимизация процесса оформления договоров аренды лесных участков  с недропользователями</vt:lpstr>
      <vt:lpstr>Организационно-распорядительные документы</vt:lpstr>
      <vt:lpstr>Команда проекта</vt:lpstr>
      <vt:lpstr>Паспорт проекта</vt:lpstr>
      <vt:lpstr>Текущая карта процесса</vt:lpstr>
      <vt:lpstr>Текущая карта процесса</vt:lpstr>
      <vt:lpstr>Список проблем</vt:lpstr>
      <vt:lpstr>Идеальная карта процесса</vt:lpstr>
      <vt:lpstr>Идеальная карта процесса</vt:lpstr>
      <vt:lpstr>Презентация PowerPoint</vt:lpstr>
      <vt:lpstr>Презентация PowerPoint</vt:lpstr>
      <vt:lpstr>Пирамида проблем</vt:lpstr>
      <vt:lpstr>Вклад в цель проекта</vt:lpstr>
      <vt:lpstr>Целевая карта процесса</vt:lpstr>
      <vt:lpstr>Целевая карта процесса</vt:lpstr>
      <vt:lpstr>Целевая карта процесса</vt:lpstr>
      <vt:lpstr>План мероприятий по реализации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Сорокина Галина</dc:creator>
  <cp:lastModifiedBy>admin</cp:lastModifiedBy>
  <cp:revision>70</cp:revision>
  <cp:lastPrinted>2023-06-20T05:20:07Z</cp:lastPrinted>
  <dcterms:modified xsi:type="dcterms:W3CDTF">2023-09-15T09:30:13Z</dcterms:modified>
</cp:coreProperties>
</file>