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1"/>
  </p:notesMasterIdLst>
  <p:sldIdLst>
    <p:sldId id="256" r:id="rId8"/>
    <p:sldId id="257" r:id="rId9"/>
    <p:sldId id="264" r:id="rId10"/>
    <p:sldId id="265" r:id="rId11"/>
    <p:sldId id="286" r:id="rId12"/>
    <p:sldId id="269" r:id="rId13"/>
    <p:sldId id="270" r:id="rId14"/>
    <p:sldId id="288" r:id="rId15"/>
    <p:sldId id="303" r:id="rId16"/>
    <p:sldId id="302" r:id="rId17"/>
    <p:sldId id="294" r:id="rId18"/>
    <p:sldId id="299" r:id="rId19"/>
    <p:sldId id="292" r:id="rId20"/>
  </p:sldIdLst>
  <p:sldSz cx="9144000" cy="5148263"/>
  <p:notesSz cx="6761163" cy="9942513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0" autoAdjust="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69B67-166F-4B53-9D19-860E7E253D6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54110B-D02C-4863-BF36-5465195EBD96}">
      <dgm:prSet phldrT="[Текст]"/>
      <dgm:spPr/>
      <dgm:t>
        <a:bodyPr/>
        <a:lstStyle/>
        <a:p>
          <a:r>
            <a:rPr lang="ru-RU" dirty="0" smtClean="0"/>
            <a:t>Заместитель министра</a:t>
          </a:r>
          <a:endParaRPr lang="ru-RU" dirty="0"/>
        </a:p>
        <a:p>
          <a:r>
            <a:rPr lang="ru-RU" dirty="0" err="1" smtClean="0"/>
            <a:t>Пасечкин</a:t>
          </a:r>
          <a:r>
            <a:rPr lang="ru-RU" dirty="0" smtClean="0"/>
            <a:t> Н.Н.</a:t>
          </a:r>
          <a:endParaRPr lang="ru-RU" dirty="0"/>
        </a:p>
      </dgm:t>
    </dgm:pt>
    <dgm:pt modelId="{655E2B8C-BAE6-4F0F-943C-1846D4515F5A}" type="parTrans" cxnId="{C4216B29-3D08-4379-BDB2-AF8D47AED59E}">
      <dgm:prSet/>
      <dgm:spPr/>
      <dgm:t>
        <a:bodyPr/>
        <a:lstStyle/>
        <a:p>
          <a:endParaRPr lang="ru-RU"/>
        </a:p>
      </dgm:t>
    </dgm:pt>
    <dgm:pt modelId="{0430E0B7-2207-43EC-9975-4F85FD215129}" type="sibTrans" cxnId="{C4216B29-3D08-4379-BDB2-AF8D47AED59E}">
      <dgm:prSet/>
      <dgm:spPr/>
      <dgm:t>
        <a:bodyPr/>
        <a:lstStyle/>
        <a:p>
          <a:endParaRPr lang="ru-RU"/>
        </a:p>
      </dgm:t>
    </dgm:pt>
    <dgm:pt modelId="{628BFD0F-B3EF-4CDC-B68F-C46872B14AD3}">
      <dgm:prSet phldrT="[Текст]"/>
      <dgm:spPr/>
      <dgm:t>
        <a:bodyPr/>
        <a:lstStyle/>
        <a:p>
          <a:r>
            <a:rPr lang="ru-RU" dirty="0"/>
            <a:t>Начальник </a:t>
          </a:r>
          <a:r>
            <a:rPr lang="ru-RU" dirty="0" smtClean="0"/>
            <a:t>отдела экологического надзора </a:t>
          </a:r>
        </a:p>
        <a:p>
          <a:r>
            <a:rPr lang="ru-RU" dirty="0" smtClean="0"/>
            <a:t>Днепровский А.А.</a:t>
          </a:r>
          <a:endParaRPr lang="ru-RU" dirty="0"/>
        </a:p>
      </dgm:t>
    </dgm:pt>
    <dgm:pt modelId="{B599C444-EF18-4F63-A274-1F14FA3457C2}" type="parTrans" cxnId="{896409E9-A5D9-4FFD-B5EE-C3CB3E9721A7}">
      <dgm:prSet/>
      <dgm:spPr/>
      <dgm:t>
        <a:bodyPr/>
        <a:lstStyle/>
        <a:p>
          <a:endParaRPr lang="ru-RU"/>
        </a:p>
      </dgm:t>
    </dgm:pt>
    <dgm:pt modelId="{A097944A-123B-4469-B523-751A037EFF4D}" type="sibTrans" cxnId="{896409E9-A5D9-4FFD-B5EE-C3CB3E9721A7}">
      <dgm:prSet/>
      <dgm:spPr/>
      <dgm:t>
        <a:bodyPr/>
        <a:lstStyle/>
        <a:p>
          <a:endParaRPr lang="ru-RU"/>
        </a:p>
      </dgm:t>
    </dgm:pt>
    <dgm:pt modelId="{7C574FAF-33EC-47CA-84D7-348F37CB1D50}">
      <dgm:prSet phldrT="[Текст]"/>
      <dgm:spPr/>
      <dgm:t>
        <a:bodyPr/>
        <a:lstStyle/>
        <a:p>
          <a:r>
            <a:rPr lang="ru-RU" dirty="0" smtClean="0"/>
            <a:t>Консультант Новикова А.А.</a:t>
          </a:r>
          <a:endParaRPr lang="ru-RU" dirty="0"/>
        </a:p>
      </dgm:t>
    </dgm:pt>
    <dgm:pt modelId="{6BD78EAF-469E-4FB9-AFE9-4DE5CC16A1AB}" type="parTrans" cxnId="{7AA3E79C-A097-4EB6-BE81-88BB156FE66E}">
      <dgm:prSet/>
      <dgm:spPr/>
      <dgm:t>
        <a:bodyPr/>
        <a:lstStyle/>
        <a:p>
          <a:endParaRPr lang="ru-RU"/>
        </a:p>
      </dgm:t>
    </dgm:pt>
    <dgm:pt modelId="{E2A8458E-1F12-4B04-805F-E91F14975707}" type="sibTrans" cxnId="{7AA3E79C-A097-4EB6-BE81-88BB156FE66E}">
      <dgm:prSet/>
      <dgm:spPr/>
      <dgm:t>
        <a:bodyPr/>
        <a:lstStyle/>
        <a:p>
          <a:endParaRPr lang="ru-RU"/>
        </a:p>
      </dgm:t>
    </dgm:pt>
    <dgm:pt modelId="{7835CC58-318E-494B-BCFE-ED8D22F62656}">
      <dgm:prSet phldrT="[Текст]"/>
      <dgm:spPr/>
      <dgm:t>
        <a:bodyPr/>
        <a:lstStyle/>
        <a:p>
          <a:r>
            <a:rPr lang="ru-RU" dirty="0" smtClean="0"/>
            <a:t>Главный специалист Кузьмина Н.Н.</a:t>
          </a:r>
          <a:endParaRPr lang="ru-RU" dirty="0"/>
        </a:p>
      </dgm:t>
    </dgm:pt>
    <dgm:pt modelId="{1B8A001C-CEBF-4F7B-933A-8CC0A1D1143F}" type="parTrans" cxnId="{E5177FBD-729E-4E75-8DA2-BBAA65E60766}">
      <dgm:prSet/>
      <dgm:spPr/>
      <dgm:t>
        <a:bodyPr/>
        <a:lstStyle/>
        <a:p>
          <a:endParaRPr lang="ru-RU"/>
        </a:p>
      </dgm:t>
    </dgm:pt>
    <dgm:pt modelId="{EE998F10-CF47-4C2D-B10D-5605F4119D85}" type="sibTrans" cxnId="{E5177FBD-729E-4E75-8DA2-BBAA65E60766}">
      <dgm:prSet/>
      <dgm:spPr/>
      <dgm:t>
        <a:bodyPr/>
        <a:lstStyle/>
        <a:p>
          <a:endParaRPr lang="ru-RU"/>
        </a:p>
      </dgm:t>
    </dgm:pt>
    <dgm:pt modelId="{1540164C-C882-407E-A31E-F2FD06C1044B}">
      <dgm:prSet phldrT="[Текст]"/>
      <dgm:spPr/>
      <dgm:t>
        <a:bodyPr/>
        <a:lstStyle/>
        <a:p>
          <a:r>
            <a:rPr lang="ru-RU"/>
            <a:t>Куратор по внедрению проекта </a:t>
          </a:r>
        </a:p>
      </dgm:t>
    </dgm:pt>
    <dgm:pt modelId="{D755007B-FF02-4B5B-9021-3768F1164E0D}" type="parTrans" cxnId="{9F285C91-41C9-42F8-AEC6-88775179B250}">
      <dgm:prSet/>
      <dgm:spPr/>
      <dgm:t>
        <a:bodyPr/>
        <a:lstStyle/>
        <a:p>
          <a:endParaRPr lang="ru-RU"/>
        </a:p>
      </dgm:t>
    </dgm:pt>
    <dgm:pt modelId="{CD001BF6-3CE1-42A1-B130-2C607858EE31}" type="sibTrans" cxnId="{9F285C91-41C9-42F8-AEC6-88775179B250}">
      <dgm:prSet/>
      <dgm:spPr/>
      <dgm:t>
        <a:bodyPr/>
        <a:lstStyle/>
        <a:p>
          <a:endParaRPr lang="ru-RU"/>
        </a:p>
      </dgm:t>
    </dgm:pt>
    <dgm:pt modelId="{E9F568FA-8F45-42D3-A0E0-53794F665A4E}">
      <dgm:prSet phldrT="[Текст]"/>
      <dgm:spPr/>
      <dgm:t>
        <a:bodyPr/>
        <a:lstStyle/>
        <a:p>
          <a:r>
            <a:rPr lang="ru-RU"/>
            <a:t>Руководитель проекта</a:t>
          </a:r>
        </a:p>
      </dgm:t>
    </dgm:pt>
    <dgm:pt modelId="{4A46B3BB-7308-473C-BF45-4C984F45970E}" type="parTrans" cxnId="{6EA71ECA-3280-4B0B-8936-FF1360CF998B}">
      <dgm:prSet/>
      <dgm:spPr/>
      <dgm:t>
        <a:bodyPr/>
        <a:lstStyle/>
        <a:p>
          <a:endParaRPr lang="ru-RU"/>
        </a:p>
      </dgm:t>
    </dgm:pt>
    <dgm:pt modelId="{21A8CB43-F32D-453A-B354-C9B648DEAED6}" type="sibTrans" cxnId="{6EA71ECA-3280-4B0B-8936-FF1360CF998B}">
      <dgm:prSet/>
      <dgm:spPr/>
      <dgm:t>
        <a:bodyPr/>
        <a:lstStyle/>
        <a:p>
          <a:endParaRPr lang="ru-RU"/>
        </a:p>
      </dgm:t>
    </dgm:pt>
    <dgm:pt modelId="{89634631-0CB5-46C4-9A35-6ACA70161C69}">
      <dgm:prSet phldrT="[Текст]"/>
      <dgm:spPr/>
      <dgm:t>
        <a:bodyPr/>
        <a:lstStyle/>
        <a:p>
          <a:r>
            <a:rPr lang="ru-RU"/>
            <a:t>Команда проекта</a:t>
          </a:r>
        </a:p>
      </dgm:t>
    </dgm:pt>
    <dgm:pt modelId="{CC82ACA5-2943-4E15-8D04-E3B1C39F404E}" type="parTrans" cxnId="{560AA744-3743-4AE1-AF1B-1EDEEBCA9669}">
      <dgm:prSet/>
      <dgm:spPr/>
      <dgm:t>
        <a:bodyPr/>
        <a:lstStyle/>
        <a:p>
          <a:endParaRPr lang="ru-RU"/>
        </a:p>
      </dgm:t>
    </dgm:pt>
    <dgm:pt modelId="{E737F317-8B36-41C8-95B5-7907DCF546C3}" type="sibTrans" cxnId="{560AA744-3743-4AE1-AF1B-1EDEEBCA9669}">
      <dgm:prSet/>
      <dgm:spPr/>
      <dgm:t>
        <a:bodyPr/>
        <a:lstStyle/>
        <a:p>
          <a:endParaRPr lang="ru-RU"/>
        </a:p>
      </dgm:t>
    </dgm:pt>
    <dgm:pt modelId="{E0AC7256-67BD-49E7-BBC4-22A12894401C}" type="pres">
      <dgm:prSet presAssocID="{EFD69B67-166F-4B53-9D19-860E7E253D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52F8FF-5B30-496E-89F7-C15D7B8A55CE}" type="pres">
      <dgm:prSet presAssocID="{EFD69B67-166F-4B53-9D19-860E7E253D6B}" presName="hierFlow" presStyleCnt="0"/>
      <dgm:spPr/>
    </dgm:pt>
    <dgm:pt modelId="{921D6507-BD8D-46F0-8357-3697BD5E1F8E}" type="pres">
      <dgm:prSet presAssocID="{EFD69B67-166F-4B53-9D19-860E7E253D6B}" presName="firstBuf" presStyleCnt="0"/>
      <dgm:spPr/>
    </dgm:pt>
    <dgm:pt modelId="{8A2A2D4C-BAF3-4160-825A-66E6713E948C}" type="pres">
      <dgm:prSet presAssocID="{EFD69B67-166F-4B53-9D19-860E7E253D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11BCB6A-0E23-4C42-92FB-E91CBE376DBB}" type="pres">
      <dgm:prSet presAssocID="{BD54110B-D02C-4863-BF36-5465195EBD96}" presName="Name14" presStyleCnt="0"/>
      <dgm:spPr/>
    </dgm:pt>
    <dgm:pt modelId="{487B73DD-82DF-4D2E-BA95-4C33E8F20C89}" type="pres">
      <dgm:prSet presAssocID="{BD54110B-D02C-4863-BF36-5465195EBD9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AB156F-6B67-4C16-8666-F31F856BD2C2}" type="pres">
      <dgm:prSet presAssocID="{BD54110B-D02C-4863-BF36-5465195EBD96}" presName="hierChild2" presStyleCnt="0"/>
      <dgm:spPr/>
    </dgm:pt>
    <dgm:pt modelId="{ED35AE5E-CE1B-46F2-8BB5-26E8D365D489}" type="pres">
      <dgm:prSet presAssocID="{B599C444-EF18-4F63-A274-1F14FA3457C2}" presName="Name19" presStyleLbl="parChTrans1D2" presStyleIdx="0" presStyleCnt="1"/>
      <dgm:spPr/>
      <dgm:t>
        <a:bodyPr/>
        <a:lstStyle/>
        <a:p>
          <a:endParaRPr lang="ru-RU"/>
        </a:p>
      </dgm:t>
    </dgm:pt>
    <dgm:pt modelId="{4429AE78-CEDF-4F97-B055-754EEBABD1C0}" type="pres">
      <dgm:prSet presAssocID="{628BFD0F-B3EF-4CDC-B68F-C46872B14AD3}" presName="Name21" presStyleCnt="0"/>
      <dgm:spPr/>
    </dgm:pt>
    <dgm:pt modelId="{0BC6EDDB-1E9D-466E-841B-2C91BE5E9DB0}" type="pres">
      <dgm:prSet presAssocID="{628BFD0F-B3EF-4CDC-B68F-C46872B14AD3}" presName="level2Shape" presStyleLbl="node2" presStyleIdx="0" presStyleCnt="1"/>
      <dgm:spPr/>
      <dgm:t>
        <a:bodyPr/>
        <a:lstStyle/>
        <a:p>
          <a:endParaRPr lang="ru-RU"/>
        </a:p>
      </dgm:t>
    </dgm:pt>
    <dgm:pt modelId="{91E0F9C4-7827-4648-8B67-3B9B506BD677}" type="pres">
      <dgm:prSet presAssocID="{628BFD0F-B3EF-4CDC-B68F-C46872B14AD3}" presName="hierChild3" presStyleCnt="0"/>
      <dgm:spPr/>
    </dgm:pt>
    <dgm:pt modelId="{9E6F25CE-F0AF-4114-A1A8-AF83219BD9E1}" type="pres">
      <dgm:prSet presAssocID="{6BD78EAF-469E-4FB9-AFE9-4DE5CC16A1AB}" presName="Name19" presStyleLbl="parChTrans1D3" presStyleIdx="0" presStyleCnt="2"/>
      <dgm:spPr/>
      <dgm:t>
        <a:bodyPr/>
        <a:lstStyle/>
        <a:p>
          <a:endParaRPr lang="ru-RU"/>
        </a:p>
      </dgm:t>
    </dgm:pt>
    <dgm:pt modelId="{A2EBC91F-11FD-4BEE-8043-E57ACF3CBAE8}" type="pres">
      <dgm:prSet presAssocID="{7C574FAF-33EC-47CA-84D7-348F37CB1D50}" presName="Name21" presStyleCnt="0"/>
      <dgm:spPr/>
    </dgm:pt>
    <dgm:pt modelId="{0B253A90-2492-481C-B48B-8D2F323862CA}" type="pres">
      <dgm:prSet presAssocID="{7C574FAF-33EC-47CA-84D7-348F37CB1D50}" presName="level2Shape" presStyleLbl="node3" presStyleIdx="0" presStyleCnt="2"/>
      <dgm:spPr/>
      <dgm:t>
        <a:bodyPr/>
        <a:lstStyle/>
        <a:p>
          <a:endParaRPr lang="ru-RU"/>
        </a:p>
      </dgm:t>
    </dgm:pt>
    <dgm:pt modelId="{7DCAEF47-C799-4A9D-8102-F8F0244492A6}" type="pres">
      <dgm:prSet presAssocID="{7C574FAF-33EC-47CA-84D7-348F37CB1D50}" presName="hierChild3" presStyleCnt="0"/>
      <dgm:spPr/>
    </dgm:pt>
    <dgm:pt modelId="{FC414A55-B63B-4E83-9A8E-5A7FA7424D1F}" type="pres">
      <dgm:prSet presAssocID="{1B8A001C-CEBF-4F7B-933A-8CC0A1D1143F}" presName="Name19" presStyleLbl="parChTrans1D3" presStyleIdx="1" presStyleCnt="2"/>
      <dgm:spPr/>
      <dgm:t>
        <a:bodyPr/>
        <a:lstStyle/>
        <a:p>
          <a:endParaRPr lang="ru-RU"/>
        </a:p>
      </dgm:t>
    </dgm:pt>
    <dgm:pt modelId="{019133C6-AE21-400B-8D10-3EE53540DAB9}" type="pres">
      <dgm:prSet presAssocID="{7835CC58-318E-494B-BCFE-ED8D22F62656}" presName="Name21" presStyleCnt="0"/>
      <dgm:spPr/>
    </dgm:pt>
    <dgm:pt modelId="{FF0A628A-3E88-4B14-91AA-88A2469F00E0}" type="pres">
      <dgm:prSet presAssocID="{7835CC58-318E-494B-BCFE-ED8D22F62656}" presName="level2Shape" presStyleLbl="node3" presStyleIdx="1" presStyleCnt="2"/>
      <dgm:spPr/>
      <dgm:t>
        <a:bodyPr/>
        <a:lstStyle/>
        <a:p>
          <a:endParaRPr lang="ru-RU"/>
        </a:p>
      </dgm:t>
    </dgm:pt>
    <dgm:pt modelId="{E307B35B-390E-40A6-9E2C-94D6FBD43295}" type="pres">
      <dgm:prSet presAssocID="{7835CC58-318E-494B-BCFE-ED8D22F62656}" presName="hierChild3" presStyleCnt="0"/>
      <dgm:spPr/>
    </dgm:pt>
    <dgm:pt modelId="{49CB59C9-9A58-442D-BE8C-30C26E4BC41F}" type="pres">
      <dgm:prSet presAssocID="{EFD69B67-166F-4B53-9D19-860E7E253D6B}" presName="bgShapesFlow" presStyleCnt="0"/>
      <dgm:spPr/>
    </dgm:pt>
    <dgm:pt modelId="{0E386C9A-02BC-415B-9B38-61BC8BE980F3}" type="pres">
      <dgm:prSet presAssocID="{1540164C-C882-407E-A31E-F2FD06C1044B}" presName="rectComp" presStyleCnt="0"/>
      <dgm:spPr/>
    </dgm:pt>
    <dgm:pt modelId="{15D62122-1648-437A-A042-DDE24CA3D6A7}" type="pres">
      <dgm:prSet presAssocID="{1540164C-C882-407E-A31E-F2FD06C1044B}" presName="bgRect" presStyleLbl="bgShp" presStyleIdx="0" presStyleCnt="3"/>
      <dgm:spPr/>
      <dgm:t>
        <a:bodyPr/>
        <a:lstStyle/>
        <a:p>
          <a:endParaRPr lang="ru-RU"/>
        </a:p>
      </dgm:t>
    </dgm:pt>
    <dgm:pt modelId="{96F26A66-940C-47DE-9B51-292F26753A0F}" type="pres">
      <dgm:prSet presAssocID="{1540164C-C882-407E-A31E-F2FD06C1044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69A83-E174-47B2-917F-3A92ED95BB65}" type="pres">
      <dgm:prSet presAssocID="{1540164C-C882-407E-A31E-F2FD06C1044B}" presName="spComp" presStyleCnt="0"/>
      <dgm:spPr/>
    </dgm:pt>
    <dgm:pt modelId="{D22E6D79-F100-4C03-A037-9C4590F7D1A0}" type="pres">
      <dgm:prSet presAssocID="{1540164C-C882-407E-A31E-F2FD06C1044B}" presName="vSp" presStyleCnt="0"/>
      <dgm:spPr/>
    </dgm:pt>
    <dgm:pt modelId="{EC96E54B-ABE4-4D50-ABEA-651566C7C425}" type="pres">
      <dgm:prSet presAssocID="{E9F568FA-8F45-42D3-A0E0-53794F665A4E}" presName="rectComp" presStyleCnt="0"/>
      <dgm:spPr/>
    </dgm:pt>
    <dgm:pt modelId="{1CF10334-C6F5-4813-AFE7-6F4F99007F50}" type="pres">
      <dgm:prSet presAssocID="{E9F568FA-8F45-42D3-A0E0-53794F665A4E}" presName="bgRect" presStyleLbl="bgShp" presStyleIdx="1" presStyleCnt="3"/>
      <dgm:spPr/>
      <dgm:t>
        <a:bodyPr/>
        <a:lstStyle/>
        <a:p>
          <a:endParaRPr lang="ru-RU"/>
        </a:p>
      </dgm:t>
    </dgm:pt>
    <dgm:pt modelId="{0094EA00-128C-4ED0-81EE-BBAEE9184068}" type="pres">
      <dgm:prSet presAssocID="{E9F568FA-8F45-42D3-A0E0-53794F665A4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340E7-4E26-403C-8625-03087540863C}" type="pres">
      <dgm:prSet presAssocID="{E9F568FA-8F45-42D3-A0E0-53794F665A4E}" presName="spComp" presStyleCnt="0"/>
      <dgm:spPr/>
    </dgm:pt>
    <dgm:pt modelId="{6858DCEA-23AF-4683-8BFC-4103A64E7A63}" type="pres">
      <dgm:prSet presAssocID="{E9F568FA-8F45-42D3-A0E0-53794F665A4E}" presName="vSp" presStyleCnt="0"/>
      <dgm:spPr/>
    </dgm:pt>
    <dgm:pt modelId="{7968D591-4877-451E-853D-164E15E42F8E}" type="pres">
      <dgm:prSet presAssocID="{89634631-0CB5-46C4-9A35-6ACA70161C69}" presName="rectComp" presStyleCnt="0"/>
      <dgm:spPr/>
    </dgm:pt>
    <dgm:pt modelId="{60849FB0-C77A-4203-A331-52741B06EFD3}" type="pres">
      <dgm:prSet presAssocID="{89634631-0CB5-46C4-9A35-6ACA70161C69}" presName="bgRect" presStyleLbl="bgShp" presStyleIdx="2" presStyleCnt="3"/>
      <dgm:spPr/>
      <dgm:t>
        <a:bodyPr/>
        <a:lstStyle/>
        <a:p>
          <a:endParaRPr lang="ru-RU"/>
        </a:p>
      </dgm:t>
    </dgm:pt>
    <dgm:pt modelId="{607C046F-784D-4387-9886-245F1B4D6FB5}" type="pres">
      <dgm:prSet presAssocID="{89634631-0CB5-46C4-9A35-6ACA70161C6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88325C-D459-4F7F-8FA3-A5ED5CA9A5EA}" type="presOf" srcId="{E9F568FA-8F45-42D3-A0E0-53794F665A4E}" destId="{1CF10334-C6F5-4813-AFE7-6F4F99007F50}" srcOrd="0" destOrd="0" presId="urn:microsoft.com/office/officeart/2005/8/layout/hierarchy6"/>
    <dgm:cxn modelId="{B580952F-FC6C-43ED-9238-64AB1B87BE70}" type="presOf" srcId="{1540164C-C882-407E-A31E-F2FD06C1044B}" destId="{15D62122-1648-437A-A042-DDE24CA3D6A7}" srcOrd="0" destOrd="0" presId="urn:microsoft.com/office/officeart/2005/8/layout/hierarchy6"/>
    <dgm:cxn modelId="{7618010D-FB75-4D2C-B839-57E5F969123E}" type="presOf" srcId="{7C574FAF-33EC-47CA-84D7-348F37CB1D50}" destId="{0B253A90-2492-481C-B48B-8D2F323862CA}" srcOrd="0" destOrd="0" presId="urn:microsoft.com/office/officeart/2005/8/layout/hierarchy6"/>
    <dgm:cxn modelId="{C4D91E7F-7194-433C-BCC6-5A4846862FA6}" type="presOf" srcId="{89634631-0CB5-46C4-9A35-6ACA70161C69}" destId="{60849FB0-C77A-4203-A331-52741B06EFD3}" srcOrd="0" destOrd="0" presId="urn:microsoft.com/office/officeart/2005/8/layout/hierarchy6"/>
    <dgm:cxn modelId="{6DBE1F66-568E-46F2-B4D6-A6A0A315A1BC}" type="presOf" srcId="{E9F568FA-8F45-42D3-A0E0-53794F665A4E}" destId="{0094EA00-128C-4ED0-81EE-BBAEE9184068}" srcOrd="1" destOrd="0" presId="urn:microsoft.com/office/officeart/2005/8/layout/hierarchy6"/>
    <dgm:cxn modelId="{9F285C91-41C9-42F8-AEC6-88775179B250}" srcId="{EFD69B67-166F-4B53-9D19-860E7E253D6B}" destId="{1540164C-C882-407E-A31E-F2FD06C1044B}" srcOrd="1" destOrd="0" parTransId="{D755007B-FF02-4B5B-9021-3768F1164E0D}" sibTransId="{CD001BF6-3CE1-42A1-B130-2C607858EE31}"/>
    <dgm:cxn modelId="{87C9FA5B-82B2-4757-85D7-D9AE1DF0C04F}" type="presOf" srcId="{6BD78EAF-469E-4FB9-AFE9-4DE5CC16A1AB}" destId="{9E6F25CE-F0AF-4114-A1A8-AF83219BD9E1}" srcOrd="0" destOrd="0" presId="urn:microsoft.com/office/officeart/2005/8/layout/hierarchy6"/>
    <dgm:cxn modelId="{277C0257-8433-401B-84AF-2218C27D8CB2}" type="presOf" srcId="{BD54110B-D02C-4863-BF36-5465195EBD96}" destId="{487B73DD-82DF-4D2E-BA95-4C33E8F20C89}" srcOrd="0" destOrd="0" presId="urn:microsoft.com/office/officeart/2005/8/layout/hierarchy6"/>
    <dgm:cxn modelId="{1F83975C-73CA-47CF-95A3-4B638B04DC8F}" type="presOf" srcId="{EFD69B67-166F-4B53-9D19-860E7E253D6B}" destId="{E0AC7256-67BD-49E7-BBC4-22A12894401C}" srcOrd="0" destOrd="0" presId="urn:microsoft.com/office/officeart/2005/8/layout/hierarchy6"/>
    <dgm:cxn modelId="{E5177FBD-729E-4E75-8DA2-BBAA65E60766}" srcId="{628BFD0F-B3EF-4CDC-B68F-C46872B14AD3}" destId="{7835CC58-318E-494B-BCFE-ED8D22F62656}" srcOrd="1" destOrd="0" parTransId="{1B8A001C-CEBF-4F7B-933A-8CC0A1D1143F}" sibTransId="{EE998F10-CF47-4C2D-B10D-5605F4119D85}"/>
    <dgm:cxn modelId="{B34B1FAF-170D-47D7-B600-83B35EFC3A76}" type="presOf" srcId="{7835CC58-318E-494B-BCFE-ED8D22F62656}" destId="{FF0A628A-3E88-4B14-91AA-88A2469F00E0}" srcOrd="0" destOrd="0" presId="urn:microsoft.com/office/officeart/2005/8/layout/hierarchy6"/>
    <dgm:cxn modelId="{7AA3E79C-A097-4EB6-BE81-88BB156FE66E}" srcId="{628BFD0F-B3EF-4CDC-B68F-C46872B14AD3}" destId="{7C574FAF-33EC-47CA-84D7-348F37CB1D50}" srcOrd="0" destOrd="0" parTransId="{6BD78EAF-469E-4FB9-AFE9-4DE5CC16A1AB}" sibTransId="{E2A8458E-1F12-4B04-805F-E91F14975707}"/>
    <dgm:cxn modelId="{43052942-B010-4CB4-94BA-7B2D8D532B58}" type="presOf" srcId="{1B8A001C-CEBF-4F7B-933A-8CC0A1D1143F}" destId="{FC414A55-B63B-4E83-9A8E-5A7FA7424D1F}" srcOrd="0" destOrd="0" presId="urn:microsoft.com/office/officeart/2005/8/layout/hierarchy6"/>
    <dgm:cxn modelId="{D16465BC-D62D-4643-A9A3-20F2CE531D25}" type="presOf" srcId="{1540164C-C882-407E-A31E-F2FD06C1044B}" destId="{96F26A66-940C-47DE-9B51-292F26753A0F}" srcOrd="1" destOrd="0" presId="urn:microsoft.com/office/officeart/2005/8/layout/hierarchy6"/>
    <dgm:cxn modelId="{560AA744-3743-4AE1-AF1B-1EDEEBCA9669}" srcId="{EFD69B67-166F-4B53-9D19-860E7E253D6B}" destId="{89634631-0CB5-46C4-9A35-6ACA70161C69}" srcOrd="3" destOrd="0" parTransId="{CC82ACA5-2943-4E15-8D04-E3B1C39F404E}" sibTransId="{E737F317-8B36-41C8-95B5-7907DCF546C3}"/>
    <dgm:cxn modelId="{896409E9-A5D9-4FFD-B5EE-C3CB3E9721A7}" srcId="{BD54110B-D02C-4863-BF36-5465195EBD96}" destId="{628BFD0F-B3EF-4CDC-B68F-C46872B14AD3}" srcOrd="0" destOrd="0" parTransId="{B599C444-EF18-4F63-A274-1F14FA3457C2}" sibTransId="{A097944A-123B-4469-B523-751A037EFF4D}"/>
    <dgm:cxn modelId="{C4216B29-3D08-4379-BDB2-AF8D47AED59E}" srcId="{EFD69B67-166F-4B53-9D19-860E7E253D6B}" destId="{BD54110B-D02C-4863-BF36-5465195EBD96}" srcOrd="0" destOrd="0" parTransId="{655E2B8C-BAE6-4F0F-943C-1846D4515F5A}" sibTransId="{0430E0B7-2207-43EC-9975-4F85FD215129}"/>
    <dgm:cxn modelId="{645664D7-5969-44E9-9AAF-617603BF66A5}" type="presOf" srcId="{89634631-0CB5-46C4-9A35-6ACA70161C69}" destId="{607C046F-784D-4387-9886-245F1B4D6FB5}" srcOrd="1" destOrd="0" presId="urn:microsoft.com/office/officeart/2005/8/layout/hierarchy6"/>
    <dgm:cxn modelId="{7FA871BC-4726-42C5-8D12-9D05FF61830B}" type="presOf" srcId="{B599C444-EF18-4F63-A274-1F14FA3457C2}" destId="{ED35AE5E-CE1B-46F2-8BB5-26E8D365D489}" srcOrd="0" destOrd="0" presId="urn:microsoft.com/office/officeart/2005/8/layout/hierarchy6"/>
    <dgm:cxn modelId="{6EA71ECA-3280-4B0B-8936-FF1360CF998B}" srcId="{EFD69B67-166F-4B53-9D19-860E7E253D6B}" destId="{E9F568FA-8F45-42D3-A0E0-53794F665A4E}" srcOrd="2" destOrd="0" parTransId="{4A46B3BB-7308-473C-BF45-4C984F45970E}" sibTransId="{21A8CB43-F32D-453A-B354-C9B648DEAED6}"/>
    <dgm:cxn modelId="{674FE656-F653-47BA-BB28-2E8C3E633D35}" type="presOf" srcId="{628BFD0F-B3EF-4CDC-B68F-C46872B14AD3}" destId="{0BC6EDDB-1E9D-466E-841B-2C91BE5E9DB0}" srcOrd="0" destOrd="0" presId="urn:microsoft.com/office/officeart/2005/8/layout/hierarchy6"/>
    <dgm:cxn modelId="{C4F1714D-09EB-40CA-A6F9-2541ED784AA2}" type="presParOf" srcId="{E0AC7256-67BD-49E7-BBC4-22A12894401C}" destId="{F952F8FF-5B30-496E-89F7-C15D7B8A55CE}" srcOrd="0" destOrd="0" presId="urn:microsoft.com/office/officeart/2005/8/layout/hierarchy6"/>
    <dgm:cxn modelId="{B7515E3D-B13F-4F39-8B8F-B85ECB351D54}" type="presParOf" srcId="{F952F8FF-5B30-496E-89F7-C15D7B8A55CE}" destId="{921D6507-BD8D-46F0-8357-3697BD5E1F8E}" srcOrd="0" destOrd="0" presId="urn:microsoft.com/office/officeart/2005/8/layout/hierarchy6"/>
    <dgm:cxn modelId="{C3423645-AF89-4DAC-828D-23B76A341752}" type="presParOf" srcId="{F952F8FF-5B30-496E-89F7-C15D7B8A55CE}" destId="{8A2A2D4C-BAF3-4160-825A-66E6713E948C}" srcOrd="1" destOrd="0" presId="urn:microsoft.com/office/officeart/2005/8/layout/hierarchy6"/>
    <dgm:cxn modelId="{46C457E8-F015-4ADD-AC71-C43D843F0634}" type="presParOf" srcId="{8A2A2D4C-BAF3-4160-825A-66E6713E948C}" destId="{611BCB6A-0E23-4C42-92FB-E91CBE376DBB}" srcOrd="0" destOrd="0" presId="urn:microsoft.com/office/officeart/2005/8/layout/hierarchy6"/>
    <dgm:cxn modelId="{E7520355-0837-4572-9DAD-2C2935B09449}" type="presParOf" srcId="{611BCB6A-0E23-4C42-92FB-E91CBE376DBB}" destId="{487B73DD-82DF-4D2E-BA95-4C33E8F20C89}" srcOrd="0" destOrd="0" presId="urn:microsoft.com/office/officeart/2005/8/layout/hierarchy6"/>
    <dgm:cxn modelId="{82E32558-2B8E-45DE-B912-906AF64B4204}" type="presParOf" srcId="{611BCB6A-0E23-4C42-92FB-E91CBE376DBB}" destId="{9AAB156F-6B67-4C16-8666-F31F856BD2C2}" srcOrd="1" destOrd="0" presId="urn:microsoft.com/office/officeart/2005/8/layout/hierarchy6"/>
    <dgm:cxn modelId="{097BB409-7C56-4AB6-839E-1A1964478880}" type="presParOf" srcId="{9AAB156F-6B67-4C16-8666-F31F856BD2C2}" destId="{ED35AE5E-CE1B-46F2-8BB5-26E8D365D489}" srcOrd="0" destOrd="0" presId="urn:microsoft.com/office/officeart/2005/8/layout/hierarchy6"/>
    <dgm:cxn modelId="{61A068AC-125C-41CF-90C0-454174745F4A}" type="presParOf" srcId="{9AAB156F-6B67-4C16-8666-F31F856BD2C2}" destId="{4429AE78-CEDF-4F97-B055-754EEBABD1C0}" srcOrd="1" destOrd="0" presId="urn:microsoft.com/office/officeart/2005/8/layout/hierarchy6"/>
    <dgm:cxn modelId="{019DE898-0028-4061-81EC-4A44EFE27807}" type="presParOf" srcId="{4429AE78-CEDF-4F97-B055-754EEBABD1C0}" destId="{0BC6EDDB-1E9D-466E-841B-2C91BE5E9DB0}" srcOrd="0" destOrd="0" presId="urn:microsoft.com/office/officeart/2005/8/layout/hierarchy6"/>
    <dgm:cxn modelId="{CA13052A-CCAE-4716-A867-99C9FDDE0894}" type="presParOf" srcId="{4429AE78-CEDF-4F97-B055-754EEBABD1C0}" destId="{91E0F9C4-7827-4648-8B67-3B9B506BD677}" srcOrd="1" destOrd="0" presId="urn:microsoft.com/office/officeart/2005/8/layout/hierarchy6"/>
    <dgm:cxn modelId="{1F8E2A00-BBE5-41AA-811C-53935867B1EF}" type="presParOf" srcId="{91E0F9C4-7827-4648-8B67-3B9B506BD677}" destId="{9E6F25CE-F0AF-4114-A1A8-AF83219BD9E1}" srcOrd="0" destOrd="0" presId="urn:microsoft.com/office/officeart/2005/8/layout/hierarchy6"/>
    <dgm:cxn modelId="{BF5F0E18-39E4-4DA1-A4FD-6374C761BB1F}" type="presParOf" srcId="{91E0F9C4-7827-4648-8B67-3B9B506BD677}" destId="{A2EBC91F-11FD-4BEE-8043-E57ACF3CBAE8}" srcOrd="1" destOrd="0" presId="urn:microsoft.com/office/officeart/2005/8/layout/hierarchy6"/>
    <dgm:cxn modelId="{EA154D7E-4113-4D12-81D6-CA4425E0489B}" type="presParOf" srcId="{A2EBC91F-11FD-4BEE-8043-E57ACF3CBAE8}" destId="{0B253A90-2492-481C-B48B-8D2F323862CA}" srcOrd="0" destOrd="0" presId="urn:microsoft.com/office/officeart/2005/8/layout/hierarchy6"/>
    <dgm:cxn modelId="{5AABB415-87FE-4823-AC20-03048124A7E4}" type="presParOf" srcId="{A2EBC91F-11FD-4BEE-8043-E57ACF3CBAE8}" destId="{7DCAEF47-C799-4A9D-8102-F8F0244492A6}" srcOrd="1" destOrd="0" presId="urn:microsoft.com/office/officeart/2005/8/layout/hierarchy6"/>
    <dgm:cxn modelId="{56DECCCA-93ED-44E1-968E-DA26B5B15C1D}" type="presParOf" srcId="{91E0F9C4-7827-4648-8B67-3B9B506BD677}" destId="{FC414A55-B63B-4E83-9A8E-5A7FA7424D1F}" srcOrd="2" destOrd="0" presId="urn:microsoft.com/office/officeart/2005/8/layout/hierarchy6"/>
    <dgm:cxn modelId="{280CB32C-2183-4C6D-92E2-B2183032014C}" type="presParOf" srcId="{91E0F9C4-7827-4648-8B67-3B9B506BD677}" destId="{019133C6-AE21-400B-8D10-3EE53540DAB9}" srcOrd="3" destOrd="0" presId="urn:microsoft.com/office/officeart/2005/8/layout/hierarchy6"/>
    <dgm:cxn modelId="{2EAC1123-8C76-4F1C-B1F8-BBEB83991994}" type="presParOf" srcId="{019133C6-AE21-400B-8D10-3EE53540DAB9}" destId="{FF0A628A-3E88-4B14-91AA-88A2469F00E0}" srcOrd="0" destOrd="0" presId="urn:microsoft.com/office/officeart/2005/8/layout/hierarchy6"/>
    <dgm:cxn modelId="{B8C6A764-E15F-4369-94A1-AA49BF5B3B7C}" type="presParOf" srcId="{019133C6-AE21-400B-8D10-3EE53540DAB9}" destId="{E307B35B-390E-40A6-9E2C-94D6FBD43295}" srcOrd="1" destOrd="0" presId="urn:microsoft.com/office/officeart/2005/8/layout/hierarchy6"/>
    <dgm:cxn modelId="{221995BA-3713-43FF-A322-C68600EEF18E}" type="presParOf" srcId="{E0AC7256-67BD-49E7-BBC4-22A12894401C}" destId="{49CB59C9-9A58-442D-BE8C-30C26E4BC41F}" srcOrd="1" destOrd="0" presId="urn:microsoft.com/office/officeart/2005/8/layout/hierarchy6"/>
    <dgm:cxn modelId="{E7A96E4F-C50A-4891-A434-7F9E867CFEE7}" type="presParOf" srcId="{49CB59C9-9A58-442D-BE8C-30C26E4BC41F}" destId="{0E386C9A-02BC-415B-9B38-61BC8BE980F3}" srcOrd="0" destOrd="0" presId="urn:microsoft.com/office/officeart/2005/8/layout/hierarchy6"/>
    <dgm:cxn modelId="{58F9E692-F008-4130-BE0C-0FB1E75E5964}" type="presParOf" srcId="{0E386C9A-02BC-415B-9B38-61BC8BE980F3}" destId="{15D62122-1648-437A-A042-DDE24CA3D6A7}" srcOrd="0" destOrd="0" presId="urn:microsoft.com/office/officeart/2005/8/layout/hierarchy6"/>
    <dgm:cxn modelId="{E2B76103-EA1A-410E-8185-D3365F69E0BE}" type="presParOf" srcId="{0E386C9A-02BC-415B-9B38-61BC8BE980F3}" destId="{96F26A66-940C-47DE-9B51-292F26753A0F}" srcOrd="1" destOrd="0" presId="urn:microsoft.com/office/officeart/2005/8/layout/hierarchy6"/>
    <dgm:cxn modelId="{5A1C77EE-B987-4550-BBF7-F55089389BAA}" type="presParOf" srcId="{49CB59C9-9A58-442D-BE8C-30C26E4BC41F}" destId="{34869A83-E174-47B2-917F-3A92ED95BB65}" srcOrd="1" destOrd="0" presId="urn:microsoft.com/office/officeart/2005/8/layout/hierarchy6"/>
    <dgm:cxn modelId="{CC73A3F8-17E8-4864-8FB4-AA0CACE5F0BF}" type="presParOf" srcId="{34869A83-E174-47B2-917F-3A92ED95BB65}" destId="{D22E6D79-F100-4C03-A037-9C4590F7D1A0}" srcOrd="0" destOrd="0" presId="urn:microsoft.com/office/officeart/2005/8/layout/hierarchy6"/>
    <dgm:cxn modelId="{D67B7DED-95F5-46BB-BE69-4F8063EE1AEF}" type="presParOf" srcId="{49CB59C9-9A58-442D-BE8C-30C26E4BC41F}" destId="{EC96E54B-ABE4-4D50-ABEA-651566C7C425}" srcOrd="2" destOrd="0" presId="urn:microsoft.com/office/officeart/2005/8/layout/hierarchy6"/>
    <dgm:cxn modelId="{4B828E11-2091-4016-898D-040588A81F90}" type="presParOf" srcId="{EC96E54B-ABE4-4D50-ABEA-651566C7C425}" destId="{1CF10334-C6F5-4813-AFE7-6F4F99007F50}" srcOrd="0" destOrd="0" presId="urn:microsoft.com/office/officeart/2005/8/layout/hierarchy6"/>
    <dgm:cxn modelId="{5BEE9C37-B17A-4360-A8C1-6471D7061FFA}" type="presParOf" srcId="{EC96E54B-ABE4-4D50-ABEA-651566C7C425}" destId="{0094EA00-128C-4ED0-81EE-BBAEE9184068}" srcOrd="1" destOrd="0" presId="urn:microsoft.com/office/officeart/2005/8/layout/hierarchy6"/>
    <dgm:cxn modelId="{98DEF3C1-8493-4ABC-9A9D-51F2F09452AE}" type="presParOf" srcId="{49CB59C9-9A58-442D-BE8C-30C26E4BC41F}" destId="{A19340E7-4E26-403C-8625-03087540863C}" srcOrd="3" destOrd="0" presId="urn:microsoft.com/office/officeart/2005/8/layout/hierarchy6"/>
    <dgm:cxn modelId="{A447AF12-AFC2-476C-9618-529FC6FEABD1}" type="presParOf" srcId="{A19340E7-4E26-403C-8625-03087540863C}" destId="{6858DCEA-23AF-4683-8BFC-4103A64E7A63}" srcOrd="0" destOrd="0" presId="urn:microsoft.com/office/officeart/2005/8/layout/hierarchy6"/>
    <dgm:cxn modelId="{2A03543D-4910-41BC-AACF-86C56515DC5A}" type="presParOf" srcId="{49CB59C9-9A58-442D-BE8C-30C26E4BC41F}" destId="{7968D591-4877-451E-853D-164E15E42F8E}" srcOrd="4" destOrd="0" presId="urn:microsoft.com/office/officeart/2005/8/layout/hierarchy6"/>
    <dgm:cxn modelId="{BAE048AD-EC52-4471-8828-E88720BCEA1D}" type="presParOf" srcId="{7968D591-4877-451E-853D-164E15E42F8E}" destId="{60849FB0-C77A-4203-A331-52741B06EFD3}" srcOrd="0" destOrd="0" presId="urn:microsoft.com/office/officeart/2005/8/layout/hierarchy6"/>
    <dgm:cxn modelId="{1CB76C17-0567-417E-A3A3-8B6134C17117}" type="presParOf" srcId="{7968D591-4877-451E-853D-164E15E42F8E}" destId="{607C046F-784D-4387-9886-245F1B4D6FB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 smtClean="0"/>
            <a:t>Уровень министерства</a:t>
          </a:r>
          <a:endParaRPr lang="ru-RU" dirty="0"/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ScaleY="92979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F80DCD04-4127-4087-B18A-71E68B0723F2}" type="presOf" srcId="{CCD4CE0A-9387-4751-B631-756FA8B3A1B1}" destId="{F9F5084D-E7E2-4934-B9CC-4E50C1F41F90}" srcOrd="0" destOrd="0" presId="urn:microsoft.com/office/officeart/2005/8/layout/pyramid2"/>
    <dgm:cxn modelId="{00713331-BE6C-40F4-8734-3147B8950896}" type="presOf" srcId="{F2516AA0-42D0-4E9A-904E-E056068D8ADE}" destId="{4E388B56-311A-46E5-9570-0E5542DBCD84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BED042A5-C949-4538-AC09-A15D4DC844F1}" type="presOf" srcId="{B26F7618-C915-462A-BFAF-8F1E5C379A4B}" destId="{8AB727E3-2AAC-4333-BE67-DDCC2DBAF903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3B731341-28D8-4261-8ACE-0187E7438916}" type="presOf" srcId="{3FF748B2-CC95-451B-8143-C5A03F1EB111}" destId="{500CF7D1-1636-4DEB-8CDC-2F7C02C42901}" srcOrd="0" destOrd="0" presId="urn:microsoft.com/office/officeart/2005/8/layout/pyramid2"/>
    <dgm:cxn modelId="{2A39EFC0-B4EF-4254-9960-9B221E1FAEBC}" type="presParOf" srcId="{4E388B56-311A-46E5-9570-0E5542DBCD84}" destId="{B5D2158A-EB40-4D24-8CC8-B2BFED5A76F0}" srcOrd="0" destOrd="0" presId="urn:microsoft.com/office/officeart/2005/8/layout/pyramid2"/>
    <dgm:cxn modelId="{6E6F3198-515C-4BD0-94DA-B6A9A16C69F2}" type="presParOf" srcId="{4E388B56-311A-46E5-9570-0E5542DBCD84}" destId="{9EAEA455-5A6E-410E-B4B7-AC856197C3E4}" srcOrd="1" destOrd="0" presId="urn:microsoft.com/office/officeart/2005/8/layout/pyramid2"/>
    <dgm:cxn modelId="{423534A0-B392-4BB8-954D-ECE1C0C8B792}" type="presParOf" srcId="{9EAEA455-5A6E-410E-B4B7-AC856197C3E4}" destId="{500CF7D1-1636-4DEB-8CDC-2F7C02C42901}" srcOrd="0" destOrd="0" presId="urn:microsoft.com/office/officeart/2005/8/layout/pyramid2"/>
    <dgm:cxn modelId="{463F572D-1532-4375-A558-49919FF0E06B}" type="presParOf" srcId="{9EAEA455-5A6E-410E-B4B7-AC856197C3E4}" destId="{A32BACF9-1EBF-4380-93A2-375886B886CF}" srcOrd="1" destOrd="0" presId="urn:microsoft.com/office/officeart/2005/8/layout/pyramid2"/>
    <dgm:cxn modelId="{B878CEFD-B429-42BA-80E0-E6F9A3BC3520}" type="presParOf" srcId="{9EAEA455-5A6E-410E-B4B7-AC856197C3E4}" destId="{8AB727E3-2AAC-4333-BE67-DDCC2DBAF903}" srcOrd="2" destOrd="0" presId="urn:microsoft.com/office/officeart/2005/8/layout/pyramid2"/>
    <dgm:cxn modelId="{3351FBA6-BF35-4CB1-86BF-22892F203837}" type="presParOf" srcId="{9EAEA455-5A6E-410E-B4B7-AC856197C3E4}" destId="{29539D37-E751-4F81-B040-B9AF8800B9C2}" srcOrd="3" destOrd="0" presId="urn:microsoft.com/office/officeart/2005/8/layout/pyramid2"/>
    <dgm:cxn modelId="{89413CBD-7AE7-457B-ACFC-A9636860CCCA}" type="presParOf" srcId="{9EAEA455-5A6E-410E-B4B7-AC856197C3E4}" destId="{F9F5084D-E7E2-4934-B9CC-4E50C1F41F90}" srcOrd="4" destOrd="0" presId="urn:microsoft.com/office/officeart/2005/8/layout/pyramid2"/>
    <dgm:cxn modelId="{6EB4A536-16B1-45D0-AE48-E1CF2BCA2F69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49FB0-C77A-4203-A331-52741B06EFD3}">
      <dsp:nvSpPr>
        <dsp:cNvPr id="0" name=""/>
        <dsp:cNvSpPr/>
      </dsp:nvSpPr>
      <dsp:spPr>
        <a:xfrm>
          <a:off x="0" y="2280507"/>
          <a:ext cx="6775450" cy="9761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Команда проекта</a:t>
          </a:r>
        </a:p>
      </dsp:txBody>
      <dsp:txXfrm>
        <a:off x="0" y="2280507"/>
        <a:ext cx="2032635" cy="976162"/>
      </dsp:txXfrm>
    </dsp:sp>
    <dsp:sp modelId="{1CF10334-C6F5-4813-AFE7-6F4F99007F50}">
      <dsp:nvSpPr>
        <dsp:cNvPr id="0" name=""/>
        <dsp:cNvSpPr/>
      </dsp:nvSpPr>
      <dsp:spPr>
        <a:xfrm>
          <a:off x="0" y="1140693"/>
          <a:ext cx="6775450" cy="9761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Руководитель проекта</a:t>
          </a:r>
        </a:p>
      </dsp:txBody>
      <dsp:txXfrm>
        <a:off x="0" y="1140693"/>
        <a:ext cx="2032635" cy="976162"/>
      </dsp:txXfrm>
    </dsp:sp>
    <dsp:sp modelId="{15D62122-1648-437A-A042-DDE24CA3D6A7}">
      <dsp:nvSpPr>
        <dsp:cNvPr id="0" name=""/>
        <dsp:cNvSpPr/>
      </dsp:nvSpPr>
      <dsp:spPr>
        <a:xfrm>
          <a:off x="0" y="879"/>
          <a:ext cx="6775450" cy="9761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Куратор по внедрению проекта </a:t>
          </a:r>
        </a:p>
      </dsp:txBody>
      <dsp:txXfrm>
        <a:off x="0" y="879"/>
        <a:ext cx="2032635" cy="976162"/>
      </dsp:txXfrm>
    </dsp:sp>
    <dsp:sp modelId="{487B73DD-82DF-4D2E-BA95-4C33E8F20C89}">
      <dsp:nvSpPr>
        <dsp:cNvPr id="0" name=""/>
        <dsp:cNvSpPr/>
      </dsp:nvSpPr>
      <dsp:spPr>
        <a:xfrm>
          <a:off x="3722593" y="82705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Заместитель министра</a:t>
          </a:r>
          <a:endParaRPr lang="ru-RU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Пасечкин</a:t>
          </a:r>
          <a:r>
            <a:rPr lang="ru-RU" sz="1000" kern="1200" dirty="0" smtClean="0"/>
            <a:t> Н.Н.</a:t>
          </a:r>
          <a:endParaRPr lang="ru-RU" sz="1000" kern="1200" dirty="0"/>
        </a:p>
      </dsp:txBody>
      <dsp:txXfrm>
        <a:off x="3746559" y="106671"/>
        <a:ext cx="1179456" cy="770327"/>
      </dsp:txXfrm>
    </dsp:sp>
    <dsp:sp modelId="{ED35AE5E-CE1B-46F2-8BB5-26E8D365D489}">
      <dsp:nvSpPr>
        <dsp:cNvPr id="0" name=""/>
        <dsp:cNvSpPr/>
      </dsp:nvSpPr>
      <dsp:spPr>
        <a:xfrm>
          <a:off x="4290568" y="900964"/>
          <a:ext cx="91440" cy="327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3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6EDDB-1E9D-466E-841B-2C91BE5E9DB0}">
      <dsp:nvSpPr>
        <dsp:cNvPr id="0" name=""/>
        <dsp:cNvSpPr/>
      </dsp:nvSpPr>
      <dsp:spPr>
        <a:xfrm>
          <a:off x="3722593" y="1228268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Начальник </a:t>
          </a:r>
          <a:r>
            <a:rPr lang="ru-RU" sz="1000" kern="1200" dirty="0" smtClean="0"/>
            <a:t>отдела экологического надзора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Днепровский А.А.</a:t>
          </a:r>
          <a:endParaRPr lang="ru-RU" sz="1000" kern="1200" dirty="0"/>
        </a:p>
      </dsp:txBody>
      <dsp:txXfrm>
        <a:off x="3746559" y="1252234"/>
        <a:ext cx="1179456" cy="770327"/>
      </dsp:txXfrm>
    </dsp:sp>
    <dsp:sp modelId="{9E6F25CE-F0AF-4114-A1A8-AF83219BD9E1}">
      <dsp:nvSpPr>
        <dsp:cNvPr id="0" name=""/>
        <dsp:cNvSpPr/>
      </dsp:nvSpPr>
      <dsp:spPr>
        <a:xfrm>
          <a:off x="3538485" y="2046527"/>
          <a:ext cx="797802" cy="327303"/>
        </a:xfrm>
        <a:custGeom>
          <a:avLst/>
          <a:gdLst/>
          <a:ahLst/>
          <a:cxnLst/>
          <a:rect l="0" t="0" r="0" b="0"/>
          <a:pathLst>
            <a:path>
              <a:moveTo>
                <a:pt x="797802" y="0"/>
              </a:moveTo>
              <a:lnTo>
                <a:pt x="797802" y="163651"/>
              </a:lnTo>
              <a:lnTo>
                <a:pt x="0" y="163651"/>
              </a:lnTo>
              <a:lnTo>
                <a:pt x="0" y="3273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53A90-2492-481C-B48B-8D2F323862CA}">
      <dsp:nvSpPr>
        <dsp:cNvPr id="0" name=""/>
        <dsp:cNvSpPr/>
      </dsp:nvSpPr>
      <dsp:spPr>
        <a:xfrm>
          <a:off x="2924791" y="2373831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Консультант Новикова А.А.</a:t>
          </a:r>
          <a:endParaRPr lang="ru-RU" sz="1000" kern="1200" dirty="0"/>
        </a:p>
      </dsp:txBody>
      <dsp:txXfrm>
        <a:off x="2948757" y="2397797"/>
        <a:ext cx="1179456" cy="770327"/>
      </dsp:txXfrm>
    </dsp:sp>
    <dsp:sp modelId="{FC414A55-B63B-4E83-9A8E-5A7FA7424D1F}">
      <dsp:nvSpPr>
        <dsp:cNvPr id="0" name=""/>
        <dsp:cNvSpPr/>
      </dsp:nvSpPr>
      <dsp:spPr>
        <a:xfrm>
          <a:off x="4336288" y="2046527"/>
          <a:ext cx="797802" cy="32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51"/>
              </a:lnTo>
              <a:lnTo>
                <a:pt x="797802" y="163651"/>
              </a:lnTo>
              <a:lnTo>
                <a:pt x="797802" y="3273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A628A-3E88-4B14-91AA-88A2469F00E0}">
      <dsp:nvSpPr>
        <dsp:cNvPr id="0" name=""/>
        <dsp:cNvSpPr/>
      </dsp:nvSpPr>
      <dsp:spPr>
        <a:xfrm>
          <a:off x="4520396" y="2373831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Главный специалист Кузьмина Н.Н.</a:t>
          </a:r>
          <a:endParaRPr lang="ru-RU" sz="1000" kern="1200" dirty="0"/>
        </a:p>
      </dsp:txBody>
      <dsp:txXfrm>
        <a:off x="4544362" y="2397797"/>
        <a:ext cx="1179456" cy="770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4657"/>
          <a:ext cx="2418293" cy="899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Федеральный уровень</a:t>
          </a:r>
        </a:p>
      </dsp:txBody>
      <dsp:txXfrm>
        <a:off x="3995941" y="308572"/>
        <a:ext cx="2330463" cy="811763"/>
      </dsp:txXfrm>
    </dsp:sp>
    <dsp:sp modelId="{8AB727E3-2AAC-4333-BE67-DDCC2DBAF903}">
      <dsp:nvSpPr>
        <dsp:cNvPr id="0" name=""/>
        <dsp:cNvSpPr/>
      </dsp:nvSpPr>
      <dsp:spPr>
        <a:xfrm>
          <a:off x="3952026" y="1322397"/>
          <a:ext cx="2418293" cy="899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Региональный уровень</a:t>
          </a:r>
        </a:p>
      </dsp:txBody>
      <dsp:txXfrm>
        <a:off x="3995941" y="1366312"/>
        <a:ext cx="2330463" cy="811763"/>
      </dsp:txXfrm>
    </dsp:sp>
    <dsp:sp modelId="{F9F5084D-E7E2-4934-B9CC-4E50C1F41F90}">
      <dsp:nvSpPr>
        <dsp:cNvPr id="0" name=""/>
        <dsp:cNvSpPr/>
      </dsp:nvSpPr>
      <dsp:spPr>
        <a:xfrm>
          <a:off x="3952026" y="2355665"/>
          <a:ext cx="2418293" cy="8364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Уровень министерства</a:t>
          </a:r>
          <a:endParaRPr lang="ru-RU" sz="2200" kern="1200" dirty="0"/>
        </a:p>
      </dsp:txBody>
      <dsp:txXfrm>
        <a:off x="3992857" y="2396496"/>
        <a:ext cx="2336631" cy="754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438" y="746125"/>
            <a:ext cx="6618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0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3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0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23" r:id="rId2"/>
    <p:sldLayoutId id="2147483824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file:///\\10.5.11.1\&#1072;&#1088;&#1093;&#1080;&#1074;2\&#1050;&#1091;&#1079;&#1100;&#1084;&#1080;&#1085;&#1072;\&#1041;&#1077;&#1088;&#1077;&#1078;&#1083;&#1080;&#1074;&#1086;&#1077;%20&#1091;&#1087;&#1088;&#1072;&#1074;&#1083;&#1077;&#1085;&#1080;&#1077;\&#1082;&#1072;&#1088;&#1090;&#1099;%20&#1087;&#1088;&#1086;&#1077;&#1082;&#1090;&#1072;.xlsx!&#1094;&#1077;&#1083;&#1077;&#1074;&#1072;&#1103;%20&#1082;&#1072;&#1088;&#1090;&#1072;!R2C3:R11C37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file:///\\10.5.11.201\&#1087;&#1086;&#1095;&#1090;&#1072;\&#1050;&#1091;&#1079;&#1100;&#1084;&#1080;&#1085;&#1072;\&#1082;&#1072;&#1088;&#1090;&#1099;%20&#1087;&#1088;&#1086;&#1077;&#1082;&#1090;&#1072;.xlsx!&#1082;&#1072;&#1088;&#1090;&#1072;%20&#1090;&#1077;&#1082;&#1091;&#1097;&#1077;&#1075;&#1086;%20&#1089;&#1086;&#1089;&#1090;&#1086;&#1103;&#1085;&#1080;&#1103;!R7C1:R18C5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5.11.1\&#1072;&#1088;&#1093;&#1080;&#1074;2\&#1050;&#1091;&#1079;&#1100;&#1084;&#1080;&#1085;&#1072;\&#1041;&#1077;&#1088;&#1077;&#1078;&#1083;&#1080;&#1074;&#1086;&#1077;%20&#1091;&#1087;&#1088;&#1072;&#1074;&#1083;&#1077;&#1085;&#1080;&#1077;\&#1082;&#1072;&#1088;&#1090;&#1099;%20&#1087;&#1088;&#1086;&#1077;&#1082;&#1090;&#1072;.xlsx!&#1082;&#1072;&#1088;&#1090;&#1072;%20&#1080;&#1076;&#1077;&#1072;&#1083;&#1100;&#1085;&#1086;&#1075;&#1086;%20&#1089;&#1086;&#1089;&#1090;&#1086;&#1103;&#1085;&#1080;&#1103;!R2C7:R7C37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99570" y="470018"/>
            <a:ext cx="5711825" cy="880217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природных ресурсов Забайкальского края</a:t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совещание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Немков Сергей Иванович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Министр природных ресурсов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19371" y="381341"/>
            <a:ext cx="707934" cy="84185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75058" y="1694033"/>
            <a:ext cx="5711825" cy="880217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ru-RU" sz="2000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</a:rPr>
              <a:t>Отдел экологического надзора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9026" y="274218"/>
            <a:ext cx="5642441" cy="276090"/>
          </a:xfrm>
        </p:spPr>
        <p:txBody>
          <a:bodyPr/>
          <a:lstStyle/>
          <a:p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Целевая </a:t>
            </a:r>
            <a:r>
              <a:rPr lang="ru-RU" sz="1800" dirty="0">
                <a:latin typeface="+mj-lt"/>
                <a:cs typeface="Times New Roman" panose="02020603050405020304" pitchFamily="18" charset="0"/>
              </a:rPr>
              <a:t>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82003" y="412263"/>
            <a:ext cx="319073" cy="3794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59026" y="4318784"/>
            <a:ext cx="8984974" cy="713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174428"/>
              </p:ext>
            </p:extLst>
          </p:nvPr>
        </p:nvGraphicFramePr>
        <p:xfrm>
          <a:off x="14599" y="820084"/>
          <a:ext cx="9074150" cy="3476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Лист" r:id="rId5" imgW="17392785" imgH="5162640" progId="Excel.Sheet.12">
                  <p:link updateAutomatic="1"/>
                </p:oleObj>
              </mc:Choice>
              <mc:Fallback>
                <p:oleObj name="Лист" r:id="rId5" imgW="17392785" imgH="51626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99" y="820084"/>
                        <a:ext cx="9074150" cy="3476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Облако 23"/>
          <p:cNvSpPr/>
          <p:nvPr/>
        </p:nvSpPr>
        <p:spPr>
          <a:xfrm>
            <a:off x="231594" y="4366713"/>
            <a:ext cx="368764" cy="31547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3053952" y="4366713"/>
            <a:ext cx="405258" cy="38674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6199983" y="4369040"/>
            <a:ext cx="461395" cy="31314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2926" y="4340549"/>
            <a:ext cx="2277807" cy="49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Проинформировать лицензиатов и соискателей лицензий о перечне необходимых документов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22279" y="4366713"/>
            <a:ext cx="2525087" cy="49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Рационализировать процесс обработки документов и подготовки приказов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53657" y="4340549"/>
            <a:ext cx="2298063" cy="487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альтернативные способы доставки до места проведения оценки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62363511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122164" y="3629352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826332" y="4188364"/>
            <a:ext cx="758694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403" y="365421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91585"/>
              </p:ext>
            </p:extLst>
          </p:nvPr>
        </p:nvGraphicFramePr>
        <p:xfrm>
          <a:off x="709964" y="880266"/>
          <a:ext cx="7546333" cy="4245718"/>
        </p:xfrm>
        <a:graphic>
          <a:graphicData uri="http://schemas.openxmlformats.org/drawingml/2006/table">
            <a:tbl>
              <a:tblPr/>
              <a:tblGrid>
                <a:gridCol w="48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6329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406" marR="2406" marT="24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Предлагаемое решение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Ответственные 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Разработать памятку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для лицензиатов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Днепровский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А.А., Кузьмина Н.Н.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1.10.2023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Разместить памятку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сайте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Днепровский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А.А., Кузьмина Н.Н.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31.10.2023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Осуществить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рассылку лицензиатам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Днепровский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А.А., Кузьмина Н.Н.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06.11.2023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Разместить информацию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сайте о возможности предварительной консультации посредством телефонной связи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Днепровский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А.А., Кузьмина Н.Н.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31.10.2023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Напомнить отделу кадров о необходимости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поиска сотрудников на </a:t>
                      </a:r>
                      <a:r>
                        <a:rPr lang="ru-RU" sz="105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вакантные должности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Днепровский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А.А., Кузьмина Н.Н.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25.10.2023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Согласовать порядок осуществления совместных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выездов с начальниками других отделов министерства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Днепровский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А.А., Кузьмина Н.Н.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06.11.2023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Рассмотреть возможность проведения дистанционной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оценки в исключительных случаях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Днепровский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А.А., Кузьмина Н.Н.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06.11.2023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150" y="365421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50" y="3311525"/>
            <a:ext cx="5596007" cy="227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3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298614"/>
            <a:ext cx="5508152" cy="163696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Оптимизация </a:t>
            </a:r>
            <a:r>
              <a:rPr lang="ru-RU" sz="2400" dirty="0">
                <a:solidFill>
                  <a:schemeClr val="tx1"/>
                </a:solidFill>
              </a:rPr>
              <a:t>процесса лицензирования деятельности по заготовке, хранению, переработке и реализации лома черных металлов, цветных </a:t>
            </a:r>
            <a:r>
              <a:rPr lang="ru-RU" sz="2400" dirty="0" smtClean="0">
                <a:solidFill>
                  <a:schemeClr val="tx1"/>
                </a:solidFill>
              </a:rPr>
              <a:t>металлов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46" y="209146"/>
            <a:ext cx="2532185" cy="234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0954" y="359610"/>
            <a:ext cx="6590989" cy="311921"/>
          </a:xfrm>
        </p:spPr>
        <p:txBody>
          <a:bodyPr/>
          <a:lstStyle/>
          <a:p>
            <a:pPr algn="ctr"/>
            <a:r>
              <a:rPr lang="ru-RU" sz="1800" dirty="0"/>
              <a:t>Организационно-распорядительные </a:t>
            </a:r>
            <a:r>
              <a:rPr lang="ru-RU" sz="1800" dirty="0" smtClean="0"/>
              <a:t>документы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02368" y="292100"/>
            <a:ext cx="319073" cy="379431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134647"/>
              </p:ext>
            </p:extLst>
          </p:nvPr>
        </p:nvGraphicFramePr>
        <p:xfrm>
          <a:off x="1233424" y="926745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Acrobat Document" r:id="rId4" imgW="3778102" imgH="5346412" progId="AcroExch.Document.DC">
                  <p:embed/>
                </p:oleObj>
              </mc:Choice>
              <mc:Fallback>
                <p:oleObj name="Acrobat Document" r:id="rId4" imgW="3778102" imgH="534641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424" y="926745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13948"/>
              </p:ext>
            </p:extLst>
          </p:nvPr>
        </p:nvGraphicFramePr>
        <p:xfrm>
          <a:off x="4968821" y="926745"/>
          <a:ext cx="29337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Acrobat Document" r:id="rId6" imgW="3854302" imgH="5340049" progId="AcroExch.Document.DC">
                  <p:embed/>
                </p:oleObj>
              </mc:Choice>
              <mc:Fallback>
                <p:oleObj name="Acrobat Document" r:id="rId6" imgW="3854302" imgH="534004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68821" y="926745"/>
                        <a:ext cx="29337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10966" y="407184"/>
            <a:ext cx="319073" cy="37943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6361320"/>
              </p:ext>
            </p:extLst>
          </p:nvPr>
        </p:nvGraphicFramePr>
        <p:xfrm>
          <a:off x="539750" y="945356"/>
          <a:ext cx="6775450" cy="32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84410" y="407184"/>
            <a:ext cx="319073" cy="379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34" y="891916"/>
            <a:ext cx="8709284" cy="41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500" y="491702"/>
            <a:ext cx="6561138" cy="161163"/>
          </a:xfrm>
        </p:spPr>
        <p:txBody>
          <a:bodyPr/>
          <a:lstStyle/>
          <a:p>
            <a:r>
              <a:rPr lang="ru-RU" sz="1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sz="14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24012" y="382569"/>
            <a:ext cx="319073" cy="379431"/>
          </a:xfrm>
          <a:prstGeom prst="rect">
            <a:avLst/>
          </a:prstGeom>
        </p:spPr>
      </p:pic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339283"/>
              </p:ext>
            </p:extLst>
          </p:nvPr>
        </p:nvGraphicFramePr>
        <p:xfrm>
          <a:off x="434975" y="874713"/>
          <a:ext cx="83820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Лист" r:id="rId4" imgW="18678457" imgH="6391365" progId="Excel.Sheet.12">
                  <p:link updateAutomatic="1"/>
                </p:oleObj>
              </mc:Choice>
              <mc:Fallback>
                <p:oleObj name="Лист" r:id="rId4" imgW="18678457" imgH="639136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975" y="874713"/>
                        <a:ext cx="8382000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Пятно 1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82550"/>
            <a:ext cx="6477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6429" y="3624044"/>
            <a:ext cx="3850546" cy="1524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5187717" y="3707934"/>
            <a:ext cx="323850" cy="28522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6502" y="3719789"/>
            <a:ext cx="3095537" cy="285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Ошибка в заявлениях или документы предоставлены не в полном объеме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5223020" y="4118282"/>
            <a:ext cx="323850" cy="298091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2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5238983" y="4608043"/>
            <a:ext cx="298217" cy="302568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3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4180" y="4118282"/>
            <a:ext cx="3057859" cy="2998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Загруженность специалиста решением параллельных задач по отделу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58374" y="4608042"/>
            <a:ext cx="3020037" cy="4589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Потеря времени при ожидании согласования транспортного средства для выезда на проведение оценки</a:t>
            </a:r>
          </a:p>
        </p:txBody>
      </p:sp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98766" y="502211"/>
            <a:ext cx="319073" cy="3794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3719" y="1332625"/>
            <a:ext cx="7639772" cy="2644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Ошибка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заявлениях или документы предоставлены не в полном объеме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Загруженность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 решением параллельных задач 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отделу;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Потеря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времени при ожидании согласования транспортного средства для выезда на проведение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ятно 1 1"/>
          <p:cNvSpPr/>
          <p:nvPr/>
        </p:nvSpPr>
        <p:spPr>
          <a:xfrm>
            <a:off x="677610" y="1514370"/>
            <a:ext cx="419670" cy="36563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dirty="0"/>
          </a:p>
        </p:txBody>
      </p:sp>
      <p:sp>
        <p:nvSpPr>
          <p:cNvPr id="8" name="Пятно 1 7"/>
          <p:cNvSpPr/>
          <p:nvPr/>
        </p:nvSpPr>
        <p:spPr>
          <a:xfrm>
            <a:off x="677610" y="2450631"/>
            <a:ext cx="419670" cy="36563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dirty="0"/>
          </a:p>
        </p:txBody>
      </p:sp>
      <p:sp>
        <p:nvSpPr>
          <p:cNvPr id="9" name="Пятно 1 8"/>
          <p:cNvSpPr/>
          <p:nvPr/>
        </p:nvSpPr>
        <p:spPr>
          <a:xfrm>
            <a:off x="677610" y="3328495"/>
            <a:ext cx="419670" cy="29875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280110"/>
              </p:ext>
            </p:extLst>
          </p:nvPr>
        </p:nvGraphicFramePr>
        <p:xfrm>
          <a:off x="151001" y="268448"/>
          <a:ext cx="8766495" cy="341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Лист" r:id="rId3" imgW="12915900" imgH="3457575" progId="Excel.Sheet.12">
                  <p:link updateAutomatic="1"/>
                </p:oleObj>
              </mc:Choice>
              <mc:Fallback>
                <p:oleObj name="Лист" r:id="rId3" imgW="12915900" imgH="34575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001" y="268448"/>
                        <a:ext cx="8766495" cy="3414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8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127544" y="74691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2442106" y="793300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CEC83E-A7E1-4F14-8D8A-9673C8EA81F0}"/>
              </a:ext>
            </a:extLst>
          </p:cNvPr>
          <p:cNvSpPr/>
          <p:nvPr/>
        </p:nvSpPr>
        <p:spPr>
          <a:xfrm>
            <a:off x="4950994" y="78347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190787" y="1102970"/>
            <a:ext cx="1973180" cy="7252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Ошибка в заявлениях или документы предоставлены не в полном объеме;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2447070" y="1166762"/>
            <a:ext cx="2068329" cy="6074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lvl="0" algn="ctr"/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Загруженность специалиста решением параллельных задач по отделу;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E0F6A6-1004-4EAC-A164-D5012621027C}"/>
              </a:ext>
            </a:extLst>
          </p:cNvPr>
          <p:cNvSpPr/>
          <p:nvPr/>
        </p:nvSpPr>
        <p:spPr>
          <a:xfrm>
            <a:off x="4851683" y="1181241"/>
            <a:ext cx="2519418" cy="578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Потеря времени при ожидании согласования транспортного средства для выезда на проведение оценки.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64300" y="1937181"/>
            <a:ext cx="2099667" cy="3565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7F5AB72-A1FF-4C60-A951-388A04DC5BC8}"/>
              </a:ext>
            </a:extLst>
          </p:cNvPr>
          <p:cNvSpPr/>
          <p:nvPr/>
        </p:nvSpPr>
        <p:spPr>
          <a:xfrm>
            <a:off x="5061558" y="1879950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2370267" y="1896236"/>
            <a:ext cx="2099667" cy="42270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149165" y="2402644"/>
            <a:ext cx="1973180" cy="689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Соискатели лицензии не знают точного перечня требований для получения лицензии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113767" y="3246665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AD5DCB1-8AE1-4A9C-9EB0-C1594729E605}"/>
              </a:ext>
            </a:extLst>
          </p:cNvPr>
          <p:cNvSpPr/>
          <p:nvPr/>
        </p:nvSpPr>
        <p:spPr>
          <a:xfrm>
            <a:off x="5140724" y="2439170"/>
            <a:ext cx="1973180" cy="7477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транспорта осуществляется с Управлением по делам Губернатора Забайкальского края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8E8632-B6CF-4194-B028-8BFFE31049AF}"/>
              </a:ext>
            </a:extLst>
          </p:cNvPr>
          <p:cNvSpPr/>
          <p:nvPr/>
        </p:nvSpPr>
        <p:spPr>
          <a:xfrm>
            <a:off x="5056520" y="38194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149165" y="379710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113767" y="4162705"/>
            <a:ext cx="1995853" cy="664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информированность соискателей лицензии об условиях получения лицензии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A97B039F-CD69-4989-BCF9-65C09F88CDCC}"/>
              </a:ext>
            </a:extLst>
          </p:cNvPr>
          <p:cNvSpPr/>
          <p:nvPr/>
        </p:nvSpPr>
        <p:spPr>
          <a:xfrm>
            <a:off x="5014237" y="3341500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8B9CAD8-7044-4CCE-893C-B5F10B731FFB}"/>
              </a:ext>
            </a:extLst>
          </p:cNvPr>
          <p:cNvSpPr/>
          <p:nvPr/>
        </p:nvSpPr>
        <p:spPr>
          <a:xfrm>
            <a:off x="5056520" y="4162705"/>
            <a:ext cx="1973180" cy="6403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 министерства собственного транспорта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494012" y="2758260"/>
            <a:ext cx="1995853" cy="8189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свободных вакансий в отделе, малый штат отдела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442106" y="240264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34" y="128397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413</Words>
  <Application>Microsoft Office PowerPoint</Application>
  <PresentationFormat>Произвольный</PresentationFormat>
  <Paragraphs>110</Paragraphs>
  <Slides>13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Связи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file:///\\10.5.11.201\почта\Кузьмина\карты%20проекта.xlsx!карта%20текущего%20состояния!R7C1:R18C50</vt:lpstr>
      <vt:lpstr>file:///\\10.5.11.1\архив2\Кузьмина\Бережливое%20управление\карты%20проекта.xlsx!карта%20идеального%20состояния!R2C7:R7C37</vt:lpstr>
      <vt:lpstr>file:///\\10.5.11.1\архив2\Кузьмина\Бережливое%20управление\карты%20проекта.xlsx!целевая%20карта!R2C3:R11C37</vt:lpstr>
      <vt:lpstr>Acrobat Document</vt:lpstr>
      <vt:lpstr>Министерство природных ресурсов Забайкальского края </vt:lpstr>
      <vt:lpstr>Оптимизация процесса лицензирования деятельности по заготовке, хранению, переработке и реализации лома черных металлов, цветных металлов</vt:lpstr>
      <vt:lpstr>Организационно-распорядительные документы</vt:lpstr>
      <vt:lpstr>Команда проекта</vt:lpstr>
      <vt:lpstr>Паспорт проекта</vt:lpstr>
      <vt:lpstr>Текущая карта процесса</vt:lpstr>
      <vt:lpstr>Текущие проблемы</vt:lpstr>
      <vt:lpstr>Презентация PowerPoint</vt:lpstr>
      <vt:lpstr>Презентация PowerPoint</vt:lpstr>
      <vt:lpstr>Целевая карта процесса</vt:lpstr>
      <vt:lpstr>Пирамида проблем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Сорокина Галина</dc:creator>
  <cp:lastModifiedBy>admin</cp:lastModifiedBy>
  <cp:revision>127</cp:revision>
  <cp:lastPrinted>2023-06-20T05:20:07Z</cp:lastPrinted>
  <dcterms:modified xsi:type="dcterms:W3CDTF">2023-09-15T10:28:49Z</dcterms:modified>
</cp:coreProperties>
</file>