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0"/>
  </p:notesMasterIdLst>
  <p:sldIdLst>
    <p:sldId id="256" r:id="rId8"/>
    <p:sldId id="257" r:id="rId9"/>
    <p:sldId id="264" r:id="rId10"/>
    <p:sldId id="265" r:id="rId11"/>
    <p:sldId id="268" r:id="rId12"/>
    <p:sldId id="269" r:id="rId13"/>
    <p:sldId id="270" r:id="rId14"/>
    <p:sldId id="277" r:id="rId15"/>
    <p:sldId id="279" r:id="rId16"/>
    <p:sldId id="280" r:id="rId17"/>
    <p:sldId id="281" r:id="rId18"/>
    <p:sldId id="263" r:id="rId19"/>
  </p:sldIdLst>
  <p:sldSz cx="9144000" cy="514826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42" d="100"/>
          <a:sy n="142" d="100"/>
        </p:scale>
        <p:origin x="-744" y="-174"/>
      </p:cViewPr>
      <p:guideLst>
        <p:guide orient="horz" pos="261"/>
        <p:guide orient="horz" pos="3028"/>
        <p:guide orient="horz" pos="272"/>
        <p:guide orient="horz" pos="2971"/>
        <p:guide orient="horz" pos="930"/>
        <p:guide orient="horz" pos="1337"/>
        <p:guide orient="horz" pos="2086"/>
        <p:guide pos="340"/>
        <p:guide pos="5511"/>
        <p:guide pos="2331"/>
        <p:guide pos="726"/>
        <p:guide pos="875"/>
        <p:guide pos="1260"/>
        <p:guide pos="1410"/>
        <p:guide pos="17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781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64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164540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547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0775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xmlns="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Министерство культуры Забайкальского края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Промежуточное совещание/</a:t>
            </a:r>
            <a:r>
              <a:rPr lang="en-US" dirty="0">
                <a:latin typeface="Arial" pitchFamily="34" charset="0"/>
                <a:cs typeface="Arial" pitchFamily="34" charset="0"/>
              </a:rPr>
              <a:t> Kick-off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xfrm>
            <a:off x="479899" y="4428000"/>
            <a:ext cx="5771676" cy="37746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Павленко Ольга Владимировна – начальник отдела документационного обеспечения и контроля</a:t>
            </a:r>
          </a:p>
          <a:p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420" y="423569"/>
            <a:ext cx="698432" cy="83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/>
          <p:cNvSpPr/>
          <p:nvPr/>
        </p:nvSpPr>
        <p:spPr>
          <a:xfrm>
            <a:off x="1578394" y="173832"/>
            <a:ext cx="5987212" cy="4800599"/>
          </a:xfrm>
          <a:prstGeom prst="triangle">
            <a:avLst/>
          </a:prstGeom>
          <a:blipFill rotWithShape="0">
            <a:blip r:embed="rId2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Группа 6"/>
          <p:cNvGrpSpPr/>
          <p:nvPr/>
        </p:nvGrpSpPr>
        <p:grpSpPr>
          <a:xfrm>
            <a:off x="5499511" y="815870"/>
            <a:ext cx="3120390" cy="1136392"/>
            <a:chOff x="4378959" y="344839"/>
            <a:chExt cx="3120390" cy="11363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378959" y="344839"/>
              <a:ext cx="3120390" cy="1136392"/>
            </a:xfrm>
            <a:prstGeom prst="round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434433" y="400313"/>
              <a:ext cx="3009442" cy="1025444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/>
                <a:t>Федеральный </a:t>
              </a:r>
              <a:r>
                <a:rPr lang="ru-RU" sz="2800" kern="1200" dirty="0" smtClean="0"/>
                <a:t>уровень</a:t>
              </a:r>
              <a:endParaRPr lang="ru-RU" sz="28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446059" y="2088303"/>
            <a:ext cx="3200736" cy="1296071"/>
            <a:chOff x="6994748" y="1736481"/>
            <a:chExt cx="3200736" cy="129607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075095" y="1896160"/>
              <a:ext cx="3120389" cy="1136392"/>
            </a:xfrm>
            <a:prstGeom prst="round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6994748" y="1736481"/>
              <a:ext cx="2857499" cy="1025444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 smtClean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Региональный </a:t>
              </a:r>
              <a:r>
                <a:rPr lang="ru-RU" sz="2800" kern="1200" dirty="0" smtClean="0"/>
                <a:t>уровень</a:t>
              </a:r>
              <a:endParaRPr lang="ru-RU" sz="28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546576" y="3538901"/>
            <a:ext cx="3120390" cy="1136392"/>
            <a:chOff x="4378959" y="2986260"/>
            <a:chExt cx="3120390" cy="11363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378959" y="2986260"/>
              <a:ext cx="3120390" cy="1136392"/>
            </a:xfrm>
            <a:prstGeom prst="round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434433" y="3041734"/>
              <a:ext cx="3009442" cy="1025444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Минкультуры</a:t>
              </a:r>
              <a:endParaRPr lang="ru-RU" sz="2800" kern="1200" dirty="0"/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 flipV="1">
            <a:off x="3435724" y="2050676"/>
            <a:ext cx="2198594" cy="13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669241" y="3408829"/>
            <a:ext cx="3892924" cy="6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91218" y="384585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751729" y="2420471"/>
            <a:ext cx="137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75665"/>
            <a:ext cx="5735171" cy="692523"/>
          </a:xfrm>
        </p:spPr>
        <p:txBody>
          <a:bodyPr/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План мероприятий достижения целевого состояния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9076" y="1089212"/>
            <a:ext cx="61789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Внедрить </a:t>
            </a:r>
            <a:r>
              <a:rPr lang="ru-RU" dirty="0" smtClean="0"/>
              <a:t>систему хранения дел по номенклатуре с назначением ответственного специалиста.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Делегировать </a:t>
            </a:r>
            <a:r>
              <a:rPr lang="ru-RU" dirty="0" smtClean="0"/>
              <a:t>работу по формированию архива в структурных подразделениях участникам, не задействованным в подготовке </a:t>
            </a:r>
            <a:r>
              <a:rPr lang="ru-RU" dirty="0" smtClean="0"/>
              <a:t>мероприятий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04.09.2023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39750" y="3738282"/>
            <a:ext cx="4860925" cy="867336"/>
          </a:xfrm>
        </p:spPr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+7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(3022)35 34 39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Моб. тел.: +7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(914) 459 89 48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 err="1">
                <a:latin typeface="Arial" charset="0"/>
                <a:ea typeface="Arial" charset="0"/>
                <a:cs typeface="Arial" charset="0"/>
              </a:rPr>
              <a:t>E-mail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culture-chita@mail.ru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www.rosatom.ru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Павленко Ольга Владимировна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Начальник отдела документационного обеспечения и контроля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04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298615"/>
            <a:ext cx="5718378" cy="3395308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Оптимизация процесса формирования архива Министерства культуры Забайкальского края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xmlns="" val="324474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Организационно-распорядительные </a:t>
            </a:r>
            <a:r>
              <a:rPr lang="ru-RU" dirty="0" smtClean="0"/>
              <a:t>документы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898" y="370560"/>
            <a:ext cx="283682" cy="338725"/>
          </a:xfrm>
          <a:prstGeom prst="rect">
            <a:avLst/>
          </a:prstGeom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/>
          <a:srcRect l="25563" t="16165" r="42007" b="6549"/>
          <a:stretch>
            <a:fillRect/>
          </a:stretch>
        </p:blipFill>
        <p:spPr bwMode="auto">
          <a:xfrm>
            <a:off x="311285" y="1076527"/>
            <a:ext cx="3313889" cy="34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 l="25737" t="21314" r="42418" b="5004"/>
          <a:stretch>
            <a:fillRect/>
          </a:stretch>
        </p:blipFill>
        <p:spPr bwMode="auto">
          <a:xfrm>
            <a:off x="4339860" y="946826"/>
            <a:ext cx="3195834" cy="359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4866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533" y="363934"/>
            <a:ext cx="283682" cy="3387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0289" y="1024647"/>
            <a:ext cx="7315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Павленко Ольга Владимировна -Начальник отдела документационного обеспечения и контроля, руководитель проекта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Иванова Виталия Викторовна  - Главный специалист-эксперт отдела документационного обеспечения и контроля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Гладких Марина Михайловна  - Заместитель начальника отдела по реализации государственной и культурной политики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Газинская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Марина Геннадьевна  - Главный специалист-эксперт отдела планово-экономической работы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Цыремжитова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Эржена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Галазагдаевна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Ведущий специалист-эксперт отдела сопровождения региональных проектов </a:t>
            </a:r>
          </a:p>
        </p:txBody>
      </p:sp>
    </p:spTree>
    <p:extLst>
      <p:ext uri="{BB962C8B-B14F-4D97-AF65-F5344CB8AC3E}">
        <p14:creationId xmlns:p14="http://schemas.microsoft.com/office/powerpoint/2010/main" xmlns="" val="346007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394" y="423275"/>
            <a:ext cx="283682" cy="33872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31146" t="23130" r="19580" b="18566"/>
          <a:stretch>
            <a:fillRect/>
          </a:stretch>
        </p:blipFill>
        <p:spPr bwMode="auto">
          <a:xfrm>
            <a:off x="1245140" y="920884"/>
            <a:ext cx="5979269" cy="312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921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817" y="234373"/>
            <a:ext cx="283682" cy="3387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5635" t="22187" r="28641" b="27985"/>
          <a:stretch>
            <a:fillRect/>
          </a:stretch>
        </p:blipFill>
        <p:spPr bwMode="auto">
          <a:xfrm>
            <a:off x="624779" y="676242"/>
            <a:ext cx="7241655" cy="429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849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472" y="111990"/>
            <a:ext cx="283682" cy="338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7540" t="18050" r="26736" b="29452"/>
          <a:stretch>
            <a:fillRect/>
          </a:stretch>
        </p:blipFill>
        <p:spPr bwMode="auto">
          <a:xfrm>
            <a:off x="810639" y="643314"/>
            <a:ext cx="6984460" cy="393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7153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785" y="393239"/>
            <a:ext cx="283682" cy="338725"/>
          </a:xfrm>
          <a:prstGeom prst="rect">
            <a:avLst/>
          </a:prstGeom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4"/>
          <a:srcRect l="23016" t="23814" r="22094" b="15478"/>
          <a:stretch>
            <a:fillRect/>
          </a:stretch>
        </p:blipFill>
        <p:spPr bwMode="auto">
          <a:xfrm>
            <a:off x="291830" y="654996"/>
            <a:ext cx="8455172" cy="43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4570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5CA5572-46EA-4D41-B4D3-D094FE775F99}"/>
              </a:ext>
            </a:extLst>
          </p:cNvPr>
          <p:cNvSpPr/>
          <p:nvPr/>
        </p:nvSpPr>
        <p:spPr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EDCE496-60D8-4715-9130-2088FE5428BC}"/>
              </a:ext>
            </a:extLst>
          </p:cNvPr>
          <p:cNvSpPr/>
          <p:nvPr/>
        </p:nvSpPr>
        <p:spPr>
          <a:xfrm>
            <a:off x="178717" y="693864"/>
            <a:ext cx="3250283" cy="25393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Проблема</a:t>
            </a:r>
            <a:endParaRPr lang="ru-RU" sz="1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C49E750-99FC-4B28-AC1B-B60E2FFB973B}"/>
              </a:ext>
            </a:extLst>
          </p:cNvPr>
          <p:cNvSpPr/>
          <p:nvPr/>
        </p:nvSpPr>
        <p:spPr>
          <a:xfrm>
            <a:off x="4565276" y="693864"/>
            <a:ext cx="2279277" cy="25393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E50A87BD-F685-4B94-AB8D-17A0F412D906}"/>
              </a:ext>
            </a:extLst>
          </p:cNvPr>
          <p:cNvSpPr/>
          <p:nvPr/>
        </p:nvSpPr>
        <p:spPr>
          <a:xfrm>
            <a:off x="1025869" y="1072115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Затруднение в поиске документов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FA86DCBB-9C76-4323-920E-287F6B52BCCD}"/>
              </a:ext>
            </a:extLst>
          </p:cNvPr>
          <p:cNvSpPr/>
          <p:nvPr/>
        </p:nvSpPr>
        <p:spPr>
          <a:xfrm>
            <a:off x="4822337" y="1038495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Загруженность специалистов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801030" y="1490924"/>
            <a:ext cx="2446435" cy="4454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xmlns="" id="{43C92D88-59D9-423A-9276-ADFEC26B1587}"/>
              </a:ext>
            </a:extLst>
          </p:cNvPr>
          <p:cNvSpPr/>
          <p:nvPr/>
        </p:nvSpPr>
        <p:spPr>
          <a:xfrm>
            <a:off x="4858929" y="1490927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779C4175-9E14-4BAB-8A0A-8F9F00BD6D95}"/>
              </a:ext>
            </a:extLst>
          </p:cNvPr>
          <p:cNvSpPr/>
          <p:nvPr/>
        </p:nvSpPr>
        <p:spPr>
          <a:xfrm>
            <a:off x="884675" y="2034877"/>
            <a:ext cx="2302278" cy="345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систематизации хранения документов  в структурных подразделениях и сроков передачи документов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612737FC-8A5B-448E-B99B-7E6D9F6DF00E}"/>
              </a:ext>
            </a:extLst>
          </p:cNvPr>
          <p:cNvSpPr/>
          <p:nvPr/>
        </p:nvSpPr>
        <p:spPr>
          <a:xfrm>
            <a:off x="5003873" y="2068492"/>
            <a:ext cx="1973180" cy="4389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входящей документации при неизменном штате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xmlns="" id="{A49E30C0-58C2-4CE0-8E80-6E99602CC203}"/>
              </a:ext>
            </a:extLst>
          </p:cNvPr>
          <p:cNvSpPr/>
          <p:nvPr/>
        </p:nvSpPr>
        <p:spPr>
          <a:xfrm>
            <a:off x="657334" y="2452447"/>
            <a:ext cx="2617025" cy="532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xmlns="" id="{78C36970-6E2B-407C-A93B-FDCB3B3BEBDA}"/>
              </a:ext>
            </a:extLst>
          </p:cNvPr>
          <p:cNvSpPr/>
          <p:nvPr/>
        </p:nvSpPr>
        <p:spPr>
          <a:xfrm>
            <a:off x="4973229" y="2692322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C304827-BE5A-49A7-8C66-6C6E8DB3AD9D}"/>
              </a:ext>
            </a:extLst>
          </p:cNvPr>
          <p:cNvSpPr/>
          <p:nvPr/>
        </p:nvSpPr>
        <p:spPr>
          <a:xfrm>
            <a:off x="517712" y="2804068"/>
            <a:ext cx="2601099" cy="438600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endParaRPr lang="ru-RU" sz="1200" b="1" dirty="0" smtClean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Коренная </a:t>
            </a:r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7794A345-0853-4A20-8635-875C6BDD7F42}"/>
              </a:ext>
            </a:extLst>
          </p:cNvPr>
          <p:cNvSpPr/>
          <p:nvPr/>
        </p:nvSpPr>
        <p:spPr>
          <a:xfrm>
            <a:off x="1032592" y="3367501"/>
            <a:ext cx="2006443" cy="6329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нормативного документа по уточнению сроков и назначению ответственного  лица за формирование архива в структурном подразделении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: скругленные углы 31">
            <a:extLst>
              <a:ext uri="{FF2B5EF4-FFF2-40B4-BE49-F238E27FC236}">
                <a16:creationId xmlns:a16="http://schemas.microsoft.com/office/drawing/2014/main" xmlns="" id="{7794A345-0853-4A20-8635-875C6BDD7F42}"/>
              </a:ext>
            </a:extLst>
          </p:cNvPr>
          <p:cNvSpPr/>
          <p:nvPr/>
        </p:nvSpPr>
        <p:spPr>
          <a:xfrm>
            <a:off x="4971348" y="3753625"/>
            <a:ext cx="1995853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Небольшая штатная численность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1C304827-BE5A-49A7-8C66-6C6E8DB3AD9D}"/>
              </a:ext>
            </a:extLst>
          </p:cNvPr>
          <p:cNvSpPr/>
          <p:nvPr/>
        </p:nvSpPr>
        <p:spPr>
          <a:xfrm>
            <a:off x="4490152" y="3124364"/>
            <a:ext cx="2905730" cy="438600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endParaRPr lang="ru-RU" sz="1200" b="1" dirty="0" smtClean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</a:t>
            </a:r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434" y="128397"/>
            <a:ext cx="283682" cy="3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3523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238</Words>
  <Application>Microsoft Office PowerPoint</Application>
  <PresentationFormat>Произвольный</PresentationFormat>
  <Paragraphs>63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Министерство культуры Забайкальского края</vt:lpstr>
      <vt:lpstr>Оптимизация процесса формирования архива Министерства культуры Забайкальского края</vt:lpstr>
      <vt:lpstr>Организационно-распорядительные документы</vt:lpstr>
      <vt:lpstr>Команда проекта</vt:lpstr>
      <vt:lpstr>Паспорт проекта</vt:lpstr>
      <vt:lpstr>Слайд 6</vt:lpstr>
      <vt:lpstr>Слайд 7</vt:lpstr>
      <vt:lpstr>Идеальная карта процесса</vt:lpstr>
      <vt:lpstr>Слайд 9</vt:lpstr>
      <vt:lpstr>Слайд 10</vt:lpstr>
      <vt:lpstr>План мероприятий достижения целевого состояния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Сычев А.В.</dc:creator>
  <cp:lastModifiedBy>user</cp:lastModifiedBy>
  <cp:revision>40</cp:revision>
  <dcterms:modified xsi:type="dcterms:W3CDTF">2023-09-14T08:28:38Z</dcterms:modified>
</cp:coreProperties>
</file>