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16"/>
  </p:notesMasterIdLst>
  <p:sldIdLst>
    <p:sldId id="256" r:id="rId8"/>
    <p:sldId id="257" r:id="rId9"/>
    <p:sldId id="264" r:id="rId10"/>
    <p:sldId id="265" r:id="rId11"/>
    <p:sldId id="268" r:id="rId12"/>
    <p:sldId id="269" r:id="rId13"/>
    <p:sldId id="270" r:id="rId14"/>
    <p:sldId id="271" r:id="rId15"/>
  </p:sldIdLst>
  <p:sldSz cx="9144000" cy="5148263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61">
          <p15:clr>
            <a:srgbClr val="A4A3A4"/>
          </p15:clr>
        </p15:guide>
        <p15:guide id="2" pos="340">
          <p15:clr>
            <a:srgbClr val="A4A3A4"/>
          </p15:clr>
        </p15:guide>
        <p15:guide id="3" orient="horz" pos="3028">
          <p15:clr>
            <a:srgbClr val="A4A3A4"/>
          </p15:clr>
        </p15:guide>
        <p15:guide id="4" pos="551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-594" y="-90"/>
      </p:cViewPr>
      <p:guideLst>
        <p:guide orient="horz" pos="261"/>
        <p:guide orient="horz" pos="3028"/>
        <p:guide orient="horz" pos="272"/>
        <p:guide orient="horz" pos="2971"/>
        <p:guide orient="horz" pos="930"/>
        <p:guide orient="horz" pos="1337"/>
        <p:guide orient="horz" pos="2086"/>
        <p:guide pos="340"/>
        <p:guide pos="5511"/>
        <p:guide pos="2331"/>
        <p:guide pos="726"/>
        <p:guide pos="875"/>
        <p:guide pos="1260"/>
        <p:guide pos="1410"/>
        <p:guide pos="17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8705562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/>
              <a:t>Перебивочный</a:t>
            </a:r>
            <a:r>
              <a:rPr lang="ru-RU" dirty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92539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99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109050184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164540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547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0775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>
            <a:extLst>
              <a:ext uri="{FF2B5EF4-FFF2-40B4-BE49-F238E27FC236}">
                <a16:creationId xmlns:a16="http://schemas.microsoft.com/office/drawing/2014/main" xmlns="" id="{9C4DD657-A62E-4141-A8ED-4D2EFA3A76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xmlns="" id="{2E8852FB-C57F-0144-92DA-F7FDD31D99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352" y="425269"/>
            <a:ext cx="2344312" cy="82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98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5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04537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BFCFDCD3-0E65-BD46-B70A-BD77913A52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4332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Министерство культуры Забайкальского края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Промежуточное совещание/</a:t>
            </a:r>
            <a:r>
              <a:rPr lang="en-US" dirty="0">
                <a:latin typeface="Arial" pitchFamily="34" charset="0"/>
                <a:cs typeface="Arial" pitchFamily="34" charset="0"/>
              </a:rPr>
              <a:t> Kick-off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Павленко Ольга Владимировна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Начальник отдела документационного обеспечения и контроля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420" y="423569"/>
            <a:ext cx="698432" cy="83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4510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</a:rPr>
              <a:t>Оптимизация процесса исполнения контрольных поручений и распределения нагрузки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Проект:</a:t>
            </a:r>
          </a:p>
        </p:txBody>
      </p:sp>
    </p:spTree>
    <p:extLst>
      <p:ext uri="{BB962C8B-B14F-4D97-AF65-F5344CB8AC3E}">
        <p14:creationId xmlns:p14="http://schemas.microsoft.com/office/powerpoint/2010/main" xmlns="" val="324474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Организационно-распорядительные </a:t>
            </a:r>
            <a:r>
              <a:rPr lang="ru-RU" dirty="0" smtClean="0"/>
              <a:t>документы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898" y="370560"/>
            <a:ext cx="283682" cy="338725"/>
          </a:xfrm>
          <a:prstGeom prst="rect">
            <a:avLst/>
          </a:prstGeom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3"/>
          <a:srcRect l="25563" t="16165" r="42007" b="6549"/>
          <a:stretch>
            <a:fillRect/>
          </a:stretch>
        </p:blipFill>
        <p:spPr bwMode="auto">
          <a:xfrm>
            <a:off x="590146" y="1154349"/>
            <a:ext cx="2976664" cy="325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31937" t="12245" r="22734" b="28571"/>
          <a:stretch>
            <a:fillRect/>
          </a:stretch>
        </p:blipFill>
        <p:spPr bwMode="auto">
          <a:xfrm>
            <a:off x="4618617" y="1267931"/>
            <a:ext cx="4097956" cy="270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48663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Команда </a:t>
            </a:r>
            <a:r>
              <a:rPr lang="ru-RU" dirty="0" smtClean="0"/>
              <a:t>проекта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533" y="363934"/>
            <a:ext cx="283682" cy="3387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7966" y="881973"/>
            <a:ext cx="61900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Павленко Ольга Владимировна -Начальник отдела документационного обеспечения и контроля, руководитель проекта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Жеребцова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Татьяна Ивановна- Начальник отдела по реализации государственной культурной политики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Трошина Юлия Михайловна- Начальник отдела сопровождения региональных проектов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Кузнецова Екатерина Эдуардовна – Начальник отдела планово-экономической работы</a:t>
            </a:r>
          </a:p>
        </p:txBody>
      </p:sp>
    </p:spTree>
    <p:extLst>
      <p:ext uri="{BB962C8B-B14F-4D97-AF65-F5344CB8AC3E}">
        <p14:creationId xmlns:p14="http://schemas.microsoft.com/office/powerpoint/2010/main" xmlns="" val="346007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Паспорт </a:t>
            </a:r>
            <a:r>
              <a:rPr lang="ru-RU" dirty="0" smtClean="0"/>
              <a:t>проекта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394" y="423275"/>
            <a:ext cx="283682" cy="33872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31350" t="24824" r="19671" b="18002"/>
          <a:stretch>
            <a:fillRect/>
          </a:stretch>
        </p:blipFill>
        <p:spPr bwMode="auto">
          <a:xfrm>
            <a:off x="862519" y="1018162"/>
            <a:ext cx="685475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921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272" y="370560"/>
            <a:ext cx="283682" cy="3387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12123" t="19743" r="15305" b="5653"/>
          <a:stretch>
            <a:fillRect/>
          </a:stretch>
        </p:blipFill>
        <p:spPr bwMode="auto">
          <a:xfrm>
            <a:off x="845679" y="793602"/>
            <a:ext cx="7143971" cy="413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9849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Текущие проблемы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898" y="423275"/>
            <a:ext cx="283682" cy="33872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13251" t="18050" r="50550" b="7436"/>
          <a:stretch>
            <a:fillRect/>
          </a:stretch>
        </p:blipFill>
        <p:spPr bwMode="auto">
          <a:xfrm>
            <a:off x="4961004" y="851154"/>
            <a:ext cx="3476119" cy="402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45787" y="862518"/>
            <a:ext cx="43125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Ежедневно формируется перечень контрольных поручений с указанием ответственных лиц. Полужирным шрифтом отмечаются документы, срок исполнения которых переносу не подлежит.</a:t>
            </a:r>
          </a:p>
          <a:p>
            <a:endParaRPr lang="ru-RU" dirty="0" smtClean="0"/>
          </a:p>
          <a:p>
            <a:r>
              <a:rPr lang="ru-RU" dirty="0" smtClean="0"/>
              <a:t>У остальных документов есть в запасе 1 или два дня. </a:t>
            </a:r>
          </a:p>
          <a:p>
            <a:r>
              <a:rPr lang="ru-RU" dirty="0" smtClean="0"/>
              <a:t>Данный перечень направляется ежедневно в рабочую группу, таким образом исполнитель видят, какие документы у них на контроле, а руководители видят загруженность своих подчиненных.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153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Спасибо</a:t>
            </a:r>
          </a:p>
          <a:p>
            <a:r>
              <a:rPr lang="ru-RU" dirty="0"/>
              <a:t>за внимание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04.09.2023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39750" y="3738282"/>
            <a:ext cx="4860925" cy="867336"/>
          </a:xfrm>
        </p:spPr>
        <p:txBody>
          <a:bodyPr/>
          <a:lstStyle/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Тел.: +7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(3022)35 34 39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Моб. тел.: +7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(914) 459 89 48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r>
              <a:rPr lang="ru-RU" dirty="0" err="1">
                <a:latin typeface="Arial" charset="0"/>
                <a:ea typeface="Arial" charset="0"/>
                <a:cs typeface="Arial" charset="0"/>
              </a:rPr>
              <a:t>E-mail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culture-chita@mail.ru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www.rosatom.ru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Павленко Ольга Владимировна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Начальник отдела документационного обеспечения и контроля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4043814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ПСР">
      <a:dk1>
        <a:srgbClr val="414042"/>
      </a:dk1>
      <a:lt1>
        <a:srgbClr val="FFFFFF"/>
      </a:lt1>
      <a:dk2>
        <a:srgbClr val="FFFFFF"/>
      </a:dk2>
      <a:lt2>
        <a:srgbClr val="FFFFFF"/>
      </a:lt2>
      <a:accent1>
        <a:srgbClr val="468ABC"/>
      </a:accent1>
      <a:accent2>
        <a:srgbClr val="24367E"/>
      </a:accent2>
      <a:accent3>
        <a:srgbClr val="E2652C"/>
      </a:accent3>
      <a:accent4>
        <a:srgbClr val="E2A52D"/>
      </a:accent4>
      <a:accent5>
        <a:srgbClr val="1C54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172</Words>
  <Application>Microsoft Office PowerPoint</Application>
  <PresentationFormat>Произвольный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Министерство культуры Забайкальского края</vt:lpstr>
      <vt:lpstr>Оптимизация процесса исполнения контрольных поручений и распределения нагрузки</vt:lpstr>
      <vt:lpstr>Организационно-распорядительные документы</vt:lpstr>
      <vt:lpstr>Команда проекта</vt:lpstr>
      <vt:lpstr>Паспорт проекта</vt:lpstr>
      <vt:lpstr>Слайд 6</vt:lpstr>
      <vt:lpstr>Текущие проблемы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creator>Сычев А.В.</dc:creator>
  <cp:lastModifiedBy>user</cp:lastModifiedBy>
  <cp:revision>35</cp:revision>
  <dcterms:modified xsi:type="dcterms:W3CDTF">2023-09-14T08:38:24Z</dcterms:modified>
</cp:coreProperties>
</file>