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96931-74EF-4E6F-9399-743DF85CB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16B4925-0F21-4335-9893-C50F3ACAF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A4E658-928F-4776-AF93-158C31FE8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738F29-6ED3-4CD4-888D-99763C89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4BA24F-DBFB-40A0-8778-E45A3E16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6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EBE69-8DBB-4CA1-80D3-F6DFB146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FF6D2D-7621-49B4-A8A1-F0C75B73F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ADF6AC-4B11-4E0E-9E51-FEAC245FA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3C52D0-9D03-4E5B-817D-5A79B6B8B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06893-FEAB-4796-B21D-775985E3E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97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BE6B1C5-27B0-4335-906E-6C90A80BD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512844-FF9E-4DB1-8F74-4A5957E41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7B76DC-BF79-44A1-967A-1417DAE11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B15BF9-F395-4800-9657-7DF6E3278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4DE573-0738-4FA7-A51E-A636739C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39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17795-2297-4A13-8C1E-5527B53A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F7EE14-541E-4543-8BFD-3FA384469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6E1736-7E6C-4AD7-B0F8-672C0016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378FF6-ADAE-462A-98F9-0A1975FB2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86202E-A4CC-45A1-80A0-8726235C8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70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195E7-230B-4049-A341-4E4912F3C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7BE085-5EB7-4DD9-AE0F-98FD62ECC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E95A0F-448F-488C-8559-4376940B5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6921E0-605D-4C0B-AD2B-B52688E6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9865E0-D0DE-4C8F-9365-726EC2C7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40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43B555-1763-44D5-A63A-3335DA06A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327CBF-A840-4EA2-914A-432BB66D3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BF5602-F67A-438F-B824-12424617D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8A27B5-4C6A-4B0D-8C11-8052FB68C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949541-10CB-479A-8517-2EDEBA082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481095-7E72-4A06-A86A-FA2E74E3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60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7B96E-2F9F-43D3-BFCB-06F8DC927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8448DF-19B1-461A-B955-493E9A8F4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60203F-3FCD-4EB5-A356-C068288C1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0079C6B-0764-4A0C-95DD-4FBB41C87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3660A91-EED6-44E3-B2F8-14E13200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6E0B8D-9D3E-48EB-86A1-BF051DB79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BC48337-29AF-4706-AE43-2504E5C9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36BF24B-5C4B-49D5-8CEB-87DC1EC4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69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C9EDC-43E2-4A7C-BA83-5121B173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1E9465C-6848-4FB6-B35B-1D3CF4C6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08E482-0C72-4473-A5C8-2496A788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B19DEB-F0D1-4E06-B4D8-D5EF6F39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65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8F4678-2922-4784-897F-7075CC1C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841597-364A-4FA4-BBAF-AE7F2A6F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BF764A8-CF1A-45E3-B6D2-E62CFB40D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40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B78261-2809-4BA4-9382-F9F29B59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6674C4-4F51-4EB1-995B-765E27625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CF4D4C-EF15-436A-BADE-2B0DB2E93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587DE0-21CB-44FD-9A5E-2AE8A863D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F4F339-80B9-4D06-A0BA-E354F26C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7F8662-CD23-49C6-8FAE-5B2A62100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92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CBEB4A-2612-4957-B452-0190E96DC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B67EAD-A47F-44C0-8062-7DE0A5AD7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89EDB9-0449-4DB7-84D2-75118473C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E48B8C-EDD7-45F3-8AF7-427ACD05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7E8B23-35F5-4855-8D09-4A3ECE6DA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53E2EB-2C6A-42BE-834D-10B7D2BD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78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FA70C-3021-4178-A9CF-A4B6DAA2B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808427-E6BA-44C7-A490-3BCB5D99E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19CA5C-5402-4CD5-A36A-18EB55B3C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F0A4E-BE43-4F26-8775-AF460BE7C73F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036437-830E-4C75-82C1-F946F3B14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E43682-97B0-44CC-A08C-F7D3BFA79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96D45-A80D-4E4D-872A-7EF0FBEB9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0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опроса Минобразования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(по школам)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ноябрь-декабрь 2025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370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277" y="510269"/>
            <a:ext cx="113682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Вас ознакомили с изменениями в Ваши должностные инструкции в соответствии с приказом Министерства просвещения Российской Федерации от 06.11.2024 № 779 «Об утверждении перечня документации, подготовка которой осуществляется педагогическими работниками при реализации основных общеобразовательных программ»?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277" y="2522491"/>
            <a:ext cx="112364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 .Чита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«Детский сад №77»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человек)</a:t>
            </a:r>
          </a:p>
          <a:p>
            <a:pPr fontAlgn="b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"/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Бальзинский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сад «Василек»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 человека)</a:t>
            </a:r>
          </a:p>
          <a:p>
            <a:pPr fontAlgn="b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Хилокский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№2 "Светлячок"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с.Бада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человека)</a:t>
            </a:r>
          </a:p>
          <a:p>
            <a:pPr fontAlgn="b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Читинский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МДОУ д/с "Родничок"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Новокручининский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человек)</a:t>
            </a:r>
          </a:p>
          <a:p>
            <a:pPr fontAlgn="b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54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0659" y="142258"/>
            <a:ext cx="11574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Осуществляете ли Вы подготовку иных документов (в том числе и вносите ли сведения в информационные системы), не указанных в приказе Министерства просвещения Российской Федерации от 06.11.2024 № 779?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275" y="880679"/>
            <a:ext cx="11392930" cy="6283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Агинский район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МДОУ"Орловский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детский сад "Солнышко"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Акшинский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МБДОУ"Детский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сад "Светлячок"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с.Орой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!! МБДОУ «Детский сад № 1 с.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Тохтор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 конкретизации – никаких)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Балейский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МКДОУ«Детский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сад № 10 «Алёнушка», МКДОУ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Казаковский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детский сад»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Чита –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"Детский сад общеразвивающего вида № 63",  МБДОУ "Детский сад №77",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!!  МБДОУ «Детский сад № 33»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 конкретизации – никаких)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–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"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Бальзинский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детский сад "Василек", МБДОУ 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детский сад «Чебурашка», МАДОУ "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детский сад "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Бэлиг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Карымский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МБДОУ"Сказка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п.Карымское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МДОУ "Детский сад "Ромашка" п.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Хилокский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округм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детский сад №2 "Светлячок"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с.Бада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Кыринский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районс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детский сад "Буратино"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Нерчинский район -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ЦРР - детский сад № 16 г. Нерчинска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Сретенский район - !! МДОУ детский сад № 3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Кокуй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Сретенского района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 конкретизации – никаких)</a:t>
            </a: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Шилкинский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ДОУ ЦРР д/с №7 «Аленушка» п. Первомайский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Читинский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МДОУ д/с "Малышок"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Засопка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620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endParaRPr lang="ru-RU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982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0397" y="80140"/>
            <a:ext cx="1138469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Знаете ли Вы о сервисе Чат-бот «Помощник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Рособрнадзора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396" y="403482"/>
            <a:ext cx="11964838" cy="6811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Агинский район -	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Челутайский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"Тополек",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МДОУ"Орловский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"Солнышко"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Акшинский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"Детский сад "Светлячок"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с.Орой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Балейский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МКДОУ «Детский сад № 14 «Золотой ключик»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Чита-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 "Детский сад № 71", МБДОУ "Детский сад общеразвивающего вида № 63", МБДОУ "Детский сад №77", МБДОУ "Детский сад комбинированного вида № 53"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Бальзинский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"Василек", МБДОУ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«Чебурашка», МАДОУ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Токчинский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"Черемушки", МАДОУ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Бэлиг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Газимуро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-Заводский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 Газ-Заводский детский сад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Карымскийокруг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 детский сад "Сказка"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п.Карымское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МДОУ"Детский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сад "Улыбка" п.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МДОУ "Детский сад общеразвивающего вида "Светлячок"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п.Дарасун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МДОУ  "Детский сад "Огонек"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п.Карымское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МДОУ "Детский сад "Малыш" п.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", МДОУ  "Детский сад "Ромашка" п.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Хилокский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детский сад №2 "Светлячок"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с.Бада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Краснокаменский	 район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МАДОУ - детский сад компенсирующей направленности № 11 "Улыбка"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Кыринский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-МБДОУ детский сад "Буратино"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Могойтуйский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 -	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МАДОУ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Могойтуйский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детский сад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Дюймовочка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Нерчинский	район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ЦРР - детский сад № 16 г. Нерчинска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Сретенский	район -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МДОУ детский сад № 1 г. Сретенска, МДОУ детский сад № 3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Кокуй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Сретенского района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Тунгокочеснкий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МБДОУ Вершино-Дарасунский детский сад №2</a:t>
            </a: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Шилкинский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МДОУ ЦРР д/с №7 «Аленушка» п. Первомайский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Читинский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МДОУ д/с "Малышок"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Засопка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МДОУ д/с "Василек"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Новокручининский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МДОУ д/с "Родничок"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Новокручининский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-Заводский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МДОУ Больше-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Зерентуйский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сад "Белочка"</a:t>
            </a:r>
          </a:p>
          <a:p>
            <a:pPr marL="68580">
              <a:lnSpc>
                <a:spcPct val="107000"/>
              </a:lnSpc>
              <a:spcAft>
                <a:spcPts val="0"/>
              </a:spcAft>
              <a:tabLst>
                <a:tab pos="1452880" algn="l"/>
              </a:tabLst>
            </a:pP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29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6046073-C039-4F6C-A696-4D6CF58C864C}"/>
              </a:ext>
            </a:extLst>
          </p:cNvPr>
          <p:cNvSpPr/>
          <p:nvPr/>
        </p:nvSpPr>
        <p:spPr>
          <a:xfrm>
            <a:off x="442823" y="163274"/>
            <a:ext cx="115478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Вы знакомы с поправками в 273 ФЗ о снижении документационной нагрузки на педагогических работников?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EC2060A-E24D-450B-A212-8FC7FADF22D1}"/>
              </a:ext>
            </a:extLst>
          </p:cNvPr>
          <p:cNvSpPr/>
          <p:nvPr/>
        </p:nvSpPr>
        <p:spPr>
          <a:xfrm>
            <a:off x="690112" y="1086604"/>
            <a:ext cx="10912416" cy="5321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 Агинское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МАОУ «АСОШ №5« ГО «Поселок Агинское»)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Улётовский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Хадактинская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ООШ, 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Дровянинская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СОШ, 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Улётовская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Балейский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МКОУ Нижне-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Кокуйская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ООШ)</a:t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Чита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(МБОУ «СОШ № 40», МБОУ «СОШ № 29», МБОУ «СОШ № 35», МБОУ «МЯГ № 4», МБОУ «СОШ № 30», МБОУ «Средняя общеобразовательная школа № 33», МБОУ «МГ № 12», МБОУ СОШ № 51, МБОУ СОШ № 2, МБОУ «СОШ № 11», МБОУ «СОШ № 16»)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Читинский округ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Смоленка, МОУ СОШ Атамановка),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Карымский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2),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Хилокский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(СОШ № 20 с. Линево-Озеро),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Красночикойский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Захаровская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Нерчинский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ООШ № 2, МОУ СОШ с.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Олинск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Краснокаменский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(МАОУ СОШ №1, МАОУ СОШ №4),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Оловяннинский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Ясногорская СОШ, 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Яснинская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 №2),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Шелопугинский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Шивиинская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ООШ),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Сретенский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Сретенская СОШ № 2, 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Ломовская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СОШ),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Петровск-Забайкальский округ </a:t>
            </a:r>
            <a:endParaRPr lang="ru-RU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37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A714D16-EBC1-4227-A64B-1DEE5F0E70C5}"/>
              </a:ext>
            </a:extLst>
          </p:cNvPr>
          <p:cNvSpPr/>
          <p:nvPr/>
        </p:nvSpPr>
        <p:spPr>
          <a:xfrm>
            <a:off x="457200" y="240912"/>
            <a:ext cx="11448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Знаете ли Вы перечень документации, подготовка которой осуществляется учителями и классными руководителям, утвержденным приказом Министерства просвещения Российской Федерации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06.11.2024 № 779</a:t>
            </a: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5E90CDB-F5C7-450D-B675-C4D12D3224D9}"/>
              </a:ext>
            </a:extLst>
          </p:cNvPr>
          <p:cNvSpPr/>
          <p:nvPr/>
        </p:nvSpPr>
        <p:spPr>
          <a:xfrm>
            <a:off x="678611" y="1626615"/>
            <a:ext cx="10834777" cy="4523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Акшинский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с. Акша), </a:t>
            </a:r>
          </a:p>
          <a:p>
            <a:pPr>
              <a:lnSpc>
                <a:spcPct val="107000"/>
              </a:lnSpc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Каларский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Куандинская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 №4), </a:t>
            </a:r>
          </a:p>
          <a:p>
            <a:pPr>
              <a:lnSpc>
                <a:spcPct val="107000"/>
              </a:lnSpc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Калганский округа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Кадаинская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Балейский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Нижне-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Кокуйская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Читинский округ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МОУ СОШ с. Атамановка, МОУ СОШ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с.Новотроицк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Хилокский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18 п. Харагун)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Карымский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2)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Краснокаменский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(МАОУ СОШ № 1, МАОУ СОШ № 3, МАОУ СОШ № 4, МАОУ СОШ № 6)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Нерчинский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с. Пешково, МОУ СОШ № 1 г. Нерчинск)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Оловяннинский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Ясногорская СОШ)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Шилкинский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Богомягкова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Сретенсеий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Дунаевская СОШ № 57)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Улетовский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Хадактинская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ООШ,  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Улетовская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9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EA9FB9-BCEB-4E1E-BCEE-4F0AF2AF8CBA}"/>
              </a:ext>
            </a:extLst>
          </p:cNvPr>
          <p:cNvSpPr/>
          <p:nvPr/>
        </p:nvSpPr>
        <p:spPr>
          <a:xfrm>
            <a:off x="652732" y="137394"/>
            <a:ext cx="10886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Вас ознакомили с изменениями в Ваши должностные инструкции в соответствии с приказом Министерства просвещения Российской Федерации от 06.11.2024 № 779 о перечне документов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EDB1AE3-45AD-4ED7-BA30-CF06B2DA79A9}"/>
              </a:ext>
            </a:extLst>
          </p:cNvPr>
          <p:cNvSpPr/>
          <p:nvPr/>
        </p:nvSpPr>
        <p:spPr>
          <a:xfrm>
            <a:off x="460075" y="1025121"/>
            <a:ext cx="5742317" cy="5514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ЗАТО п. Горный</a:t>
            </a:r>
            <a:endParaRPr lang="ru-RU" sz="1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Агинский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 Новоорловская СОШ)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Акшинский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с. Акша)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Балейский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Нижне-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Кокуйская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Борзинский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42)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Чернышевский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ООШ с. Гаур, МОУ СОШ № 70 п. Аксеново-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Зилово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Чита</a:t>
            </a:r>
            <a:endParaRPr lang="ru-RU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Читинский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с. Новотроицк, МОУ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СОШ с. Смоленка,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МОУ СОШ с. Атамановка)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Каларский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Куандинская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 №4),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Калганский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Кадаинская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Карымский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1, МОУ СОШ № 2)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Хилокский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СОШ №  23 п. Могзон)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Краснокменский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(МАОУ Гимназия 9, МАОУ СОШ № 6, МАОУ СОШ № 1, МАОУ СОШ № 8)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Красночикойский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Захаровская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СОШ)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3933D-618E-4957-8484-73332393A538}"/>
              </a:ext>
            </a:extLst>
          </p:cNvPr>
          <p:cNvSpPr txBox="1"/>
          <p:nvPr/>
        </p:nvSpPr>
        <p:spPr>
          <a:xfrm>
            <a:off x="6280030" y="907653"/>
            <a:ext cx="55669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Кыринский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Хапчерангинская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ООШ)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Могочинский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СОШ №1)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Нерчинский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(МБОУ СОШ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Олинск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МБОУ СОШ с. Пешково, МБОУ СОШ №1 г. Нерчинск)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-Заводский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ООШ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Чащино-Ильдикан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-Заводская СОШ)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Оловяннинский округ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Ясногорская СОШ)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Ононский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(МБОУ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Новозоринская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Петровск-Забайкальский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СОШ № 1, МОУ СОШ № 6)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Приаргунский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Староцурухайтуйская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СОШ, МОУ Приаргунская ООШ)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Шелопугинский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Шивиинская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СОШ)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Шилкинский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СОШ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Богомягково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Новоберозовская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ООШ, МОУ Первомайская СОШ №5)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Сретенский район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Дунаевская СОШ,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Ломовская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СОШ)</a:t>
            </a:r>
          </a:p>
          <a:p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Улетовский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Хадактинская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ООШ,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Дровянинская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СОШ, МОУ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Улетовская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СОШ) </a:t>
            </a:r>
          </a:p>
        </p:txBody>
      </p:sp>
    </p:spTree>
    <p:extLst>
      <p:ext uri="{BB962C8B-B14F-4D97-AF65-F5344CB8AC3E}">
        <p14:creationId xmlns:p14="http://schemas.microsoft.com/office/powerpoint/2010/main" val="2736049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A1E7E-A73B-46DC-B8D9-6F4F79AF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921" y="114958"/>
            <a:ext cx="11634158" cy="808067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продолжаете ли Вы осуществлять подготовку иных документов (в том числе и вносить сведения в информационных системах), не указанных в приказе Министерства просвещения Российской Федерации от 06.11.2024 № 779?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347B1FD-B2BD-470D-A0D5-584CC5909899}"/>
              </a:ext>
            </a:extLst>
          </p:cNvPr>
          <p:cNvSpPr/>
          <p:nvPr/>
        </p:nvSpPr>
        <p:spPr>
          <a:xfrm>
            <a:off x="675736" y="1058972"/>
            <a:ext cx="1123734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отчеты о проделанной работе с учениками, стоящими на ВШУ и КДН; акты посещения квартир;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 инвентаризации кабинета;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табель питания,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 классного руководителя,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инструктажи,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паспорт,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в СГО по учащимся и их семьям,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ежеквартальные отчёты по воспитательной работе,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 комитета образования по семьям учащихся.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списки с данными в медкабинет и т.д., в личное дело;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проведению инструктажей по ТБ,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фотоотчеты,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папка классного руководителя,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кабинета,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списки занятости учащихся,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летнем отдыхе детей;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план-отчет  по самообразованию (руководитель ШМО),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списки на мероприятия и т.д.</a:t>
            </a:r>
          </a:p>
          <a:p>
            <a:pPr marL="285750" indent="-285750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3C601-2D3D-4206-BC60-04BF27D1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68" y="365125"/>
            <a:ext cx="10939732" cy="592407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текущем учебном году Вы заполняете и бумажный, и электронный журналы успеваемости одновременно?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DFC2326-FBBD-4ED8-9449-D2E31D0BB188}"/>
              </a:ext>
            </a:extLst>
          </p:cNvPr>
          <p:cNvSpPr/>
          <p:nvPr/>
        </p:nvSpPr>
        <p:spPr>
          <a:xfrm>
            <a:off x="172529" y="1034533"/>
            <a:ext cx="6374921" cy="5343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Акшинский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ООШ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с.Улача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Балейский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(МКОУ «СОШ № 5»)</a:t>
            </a: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Чернышевский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(школа не указана)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Борзинский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(МОУ: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Хада-Булакская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"СОШ № 40", МБОУ "СОШ № 27", МБОУ "СОШ № 42", МБОУ "СОШ № 44", МБОУ "СОШ №3", МБОУ "МЯГ № 4", МБОУ "СОШ № 22", МБОУ "Средняя общеобразовательная школа № 33", МБОУ "СОШ № 26", МБОУ «СОШ № 35», МБОУ "СОШ № 19", МБОУ "СОШ №52", МБОУ "СОШ № 45", МБОУ "Средняя общеобразовательная школа № 10 имени Героя Советского Союза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В.Х.Буйницкого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МБОУ "СОШ № 15", МБОУ СОШ № 2, МБОУ "СОШ № 11", МБОУ "СОШ № 16")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Читинский округ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ООШ с.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Сивяково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МОУ СОШ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Атамановка)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Калганский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Чупровская ООШ)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Карымский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СОШ №1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п.Карымское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МОУ СОШ № 2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п.Карымское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Хилокский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СОШ №18 с. Харагун)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Краснокаменский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(МАОУ "СОШ№6", МАОУ "СОШ№4", МБОУ "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Маргуцекская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СОШ")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23C2FD-5CE6-492A-9A44-95E630C00225}"/>
              </a:ext>
            </a:extLst>
          </p:cNvPr>
          <p:cNvSpPr/>
          <p:nvPr/>
        </p:nvSpPr>
        <p:spPr>
          <a:xfrm>
            <a:off x="6547450" y="1034533"/>
            <a:ext cx="4965939" cy="5343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Могочинский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СОШ №1)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Нерчинский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СОШ №9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г.Нерчинска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МБОУ СОШ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с.Пешково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-Заводский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Нерчинско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-Заводская СОШ, 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Чашино-Ильдиканская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Оловяннинский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Хадабулакская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ООШ, МБОУ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Яснинская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 №2)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Ононский округ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Усть-Борзинская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ООШ, МБОУ "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Нижнецасучейская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СОШ")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Петровск-Забайкальский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СОШ №6)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Приаргунский округ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Приаргунская СОШ, МБОУ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Молодежнинская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Шилкинский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Номоконовская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Сретенский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"Сретенская ООШ № 2", МОУ "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Кокуйская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 № 2", МОУ "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Ломовская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СОШ", МОУ "Сретенская СОШ № 1")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Тунгиро-Олекминский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(МБОУ "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Тупикская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СОШ")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>
              <a:lnSpc>
                <a:spcPct val="107000"/>
              </a:lnSpc>
              <a:spcAft>
                <a:spcPts val="0"/>
              </a:spcAft>
              <a:tabLst>
                <a:tab pos="1608455" algn="l"/>
              </a:tabLst>
            </a:pP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Улетовский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округ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Дровянинская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СОШ, 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Горекинская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ООШ, МОУ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Бальзойская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ООШ)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45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474" y="196715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опроса Минобразования 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(по детским садам)</a:t>
            </a: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 2025 – январь 2026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77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163" y="266423"/>
            <a:ext cx="11887200" cy="2308324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Каким образом Вас информировали о поправках в статью 47 Федерального закона от 29.12.2012 г. № 273-ФЗ «Об образовании в Российской Федерации» о снижении документационной нагрузки на педагогических работников?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 собрании трудового коллектива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посредством электронной почты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информация размещена на информационном стенде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через корпоративный чат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индивидуально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 информировали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1" y="2949147"/>
            <a:ext cx="114341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информировали: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Дульдургинский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Бальзинский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сад «Василек»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 чел.)</a:t>
            </a: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Карымский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 «Детский сад «Улыбка»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 чел.)</a:t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61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0660" y="148202"/>
            <a:ext cx="116647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Каким образом Вас информировали о перечне документации, подготовку которой должен осуществлять воспитатель при реализации основных общеобразовательных программ дошкольного образования (утвержден приказом Министерства просвещения Российской Федерации от 06.11.2024 № 779)?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 собрании трудового коллектива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посредством электронной почты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информация размещена на информационном стенде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через корпоративный чат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индивидуально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 информировали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7793" y="2894739"/>
            <a:ext cx="109151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информировали:</a:t>
            </a: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Карымский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 «Детский сад «Улыбка»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Карымское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 чел.)</a:t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699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2199</Words>
  <Application>Microsoft Office PowerPoint</Application>
  <PresentationFormat>Широкоэкранный</PresentationFormat>
  <Paragraphs>171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Результаты опроса Минобразования (по школам)   ноябрь-декабрь 2025</vt:lpstr>
      <vt:lpstr>Презентация PowerPoint</vt:lpstr>
      <vt:lpstr>Презентация PowerPoint</vt:lpstr>
      <vt:lpstr>Презентация PowerPoint</vt:lpstr>
      <vt:lpstr>4. На сегодняшний день продолжаете ли Вы осуществлять подготовку иных документов (в том числе и вносить сведения в информационных системах), не указанных в приказе Министерства просвещения Российской Федерации от 06.11.2024 № 779? </vt:lpstr>
      <vt:lpstr>7. В текущем учебном году Вы заполняете и бумажный, и электронный журналы успеваемости одновременно?</vt:lpstr>
      <vt:lpstr>Результаты опроса Минобразования  (по детским садам)  декабрь 2025 – январь 2026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Balaganskaya</dc:creator>
  <cp:lastModifiedBy>Shvets</cp:lastModifiedBy>
  <cp:revision>26</cp:revision>
  <cp:lastPrinted>2026-01-26T04:44:56Z</cp:lastPrinted>
  <dcterms:created xsi:type="dcterms:W3CDTF">2025-12-24T02:14:28Z</dcterms:created>
  <dcterms:modified xsi:type="dcterms:W3CDTF">2026-01-27T01:47:56Z</dcterms:modified>
</cp:coreProperties>
</file>