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D86"/>
    <a:srgbClr val="DAA600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EC0EC0-288B-433F-A4BF-C9875278C81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7FB00D-CBAB-4787-B229-DCDE9473B780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/>
            <a:t>Обед в школе или дома</a:t>
          </a:r>
          <a:endParaRPr lang="ru-RU" b="1" dirty="0"/>
        </a:p>
      </dgm:t>
    </dgm:pt>
    <dgm:pt modelId="{79FF8C8B-38A5-4B81-A32B-4E431A4DD6E8}" type="parTrans" cxnId="{F9160659-2393-405E-8A7E-5C11C6A6326A}">
      <dgm:prSet/>
      <dgm:spPr/>
      <dgm:t>
        <a:bodyPr/>
        <a:lstStyle/>
        <a:p>
          <a:endParaRPr lang="ru-RU"/>
        </a:p>
      </dgm:t>
    </dgm:pt>
    <dgm:pt modelId="{CCF917EC-45AC-4F12-B185-04A7348C70DB}" type="sibTrans" cxnId="{F9160659-2393-405E-8A7E-5C11C6A6326A}">
      <dgm:prSet/>
      <dgm:spPr/>
      <dgm:t>
        <a:bodyPr/>
        <a:lstStyle/>
        <a:p>
          <a:endParaRPr lang="ru-RU"/>
        </a:p>
      </dgm:t>
    </dgm:pt>
    <dgm:pt modelId="{0A0A5490-DE96-4CDA-9890-D5EB0248C14B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/>
            <a:t>Полдник</a:t>
          </a:r>
          <a:r>
            <a:rPr lang="ru-RU" dirty="0" smtClean="0"/>
            <a:t> </a:t>
          </a:r>
          <a:endParaRPr lang="ru-RU" dirty="0"/>
        </a:p>
      </dgm:t>
    </dgm:pt>
    <dgm:pt modelId="{BDD29CD1-A46D-4B50-B8D9-C0C3B04ECD7E}" type="parTrans" cxnId="{222915E9-B466-457F-8072-AB422AEF932D}">
      <dgm:prSet/>
      <dgm:spPr/>
      <dgm:t>
        <a:bodyPr/>
        <a:lstStyle/>
        <a:p>
          <a:endParaRPr lang="ru-RU"/>
        </a:p>
      </dgm:t>
    </dgm:pt>
    <dgm:pt modelId="{725E83EC-F284-41B3-9EC1-2D135BC7EBB5}" type="sibTrans" cxnId="{222915E9-B466-457F-8072-AB422AEF932D}">
      <dgm:prSet/>
      <dgm:spPr/>
      <dgm:t>
        <a:bodyPr/>
        <a:lstStyle/>
        <a:p>
          <a:endParaRPr lang="ru-RU"/>
        </a:p>
      </dgm:t>
    </dgm:pt>
    <dgm:pt modelId="{B9169B96-9A87-4978-80D3-64B41CD33670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/>
            <a:t>Ужин </a:t>
          </a:r>
          <a:endParaRPr lang="ru-RU" b="1" dirty="0"/>
        </a:p>
      </dgm:t>
    </dgm:pt>
    <dgm:pt modelId="{E587E9C0-8743-4599-B5FD-D63373965640}" type="parTrans" cxnId="{B3E15E86-5775-442D-9BC2-52A7FC95BEC3}">
      <dgm:prSet/>
      <dgm:spPr/>
      <dgm:t>
        <a:bodyPr/>
        <a:lstStyle/>
        <a:p>
          <a:endParaRPr lang="ru-RU"/>
        </a:p>
      </dgm:t>
    </dgm:pt>
    <dgm:pt modelId="{01B9C833-6CCC-42F5-9C15-FE1B3950BE68}" type="sibTrans" cxnId="{B3E15E86-5775-442D-9BC2-52A7FC95BEC3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B80737D4-3D45-4666-A21C-2D0BD469BDD3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/>
            <a:t>Завтрак дома</a:t>
          </a:r>
          <a:endParaRPr lang="ru-RU" b="1" dirty="0"/>
        </a:p>
      </dgm:t>
    </dgm:pt>
    <dgm:pt modelId="{4463A922-3072-4DB2-92D6-FBC739C7A21B}" type="parTrans" cxnId="{99E5B8F7-0030-44CC-A756-BB6E4435EBC4}">
      <dgm:prSet/>
      <dgm:spPr/>
      <dgm:t>
        <a:bodyPr/>
        <a:lstStyle/>
        <a:p>
          <a:endParaRPr lang="ru-RU"/>
        </a:p>
      </dgm:t>
    </dgm:pt>
    <dgm:pt modelId="{FE983A12-B6DD-475F-9901-D69122B955E4}" type="sibTrans" cxnId="{99E5B8F7-0030-44CC-A756-BB6E4435EBC4}">
      <dgm:prSet/>
      <dgm:spPr/>
      <dgm:t>
        <a:bodyPr/>
        <a:lstStyle/>
        <a:p>
          <a:endParaRPr lang="ru-RU"/>
        </a:p>
      </dgm:t>
    </dgm:pt>
    <dgm:pt modelId="{F78F18D3-78CC-423D-BD04-A125681C0156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/>
            <a:t>Горячий завтрак в школе</a:t>
          </a:r>
          <a:endParaRPr lang="ru-RU" b="1" dirty="0"/>
        </a:p>
      </dgm:t>
    </dgm:pt>
    <dgm:pt modelId="{B2A57475-CBC0-427E-9CC1-74514A5FA72D}" type="parTrans" cxnId="{F32652AC-10A4-4F21-8E4D-FF93DA3DEF75}">
      <dgm:prSet/>
      <dgm:spPr/>
      <dgm:t>
        <a:bodyPr/>
        <a:lstStyle/>
        <a:p>
          <a:endParaRPr lang="ru-RU"/>
        </a:p>
      </dgm:t>
    </dgm:pt>
    <dgm:pt modelId="{B4419A44-761D-4FDD-B114-5080E1312EB5}" type="sibTrans" cxnId="{F32652AC-10A4-4F21-8E4D-FF93DA3DEF75}">
      <dgm:prSet/>
      <dgm:spPr/>
      <dgm:t>
        <a:bodyPr/>
        <a:lstStyle/>
        <a:p>
          <a:endParaRPr lang="ru-RU"/>
        </a:p>
      </dgm:t>
    </dgm:pt>
    <dgm:pt modelId="{4E0BED71-02E1-430E-8232-788E97476B21}" type="pres">
      <dgm:prSet presAssocID="{76EC0EC0-288B-433F-A4BF-C9875278C81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F0DDB4-38F5-4F25-AB69-E7D59D92292A}" type="pres">
      <dgm:prSet presAssocID="{5B7FB00D-CBAB-4787-B229-DCDE9473B78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4B5EF-8DAA-4333-A89F-D66E91EBE13B}" type="pres">
      <dgm:prSet presAssocID="{CCF917EC-45AC-4F12-B185-04A7348C70DB}" presName="sibTrans" presStyleLbl="sibTrans2D1" presStyleIdx="0" presStyleCnt="5"/>
      <dgm:spPr/>
      <dgm:t>
        <a:bodyPr/>
        <a:lstStyle/>
        <a:p>
          <a:endParaRPr lang="ru-RU"/>
        </a:p>
      </dgm:t>
    </dgm:pt>
    <dgm:pt modelId="{9FA46B39-291E-416D-B636-5A1C5D2BD7C6}" type="pres">
      <dgm:prSet presAssocID="{CCF917EC-45AC-4F12-B185-04A7348C70DB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33DA3E8-B57B-4051-A88C-B57DC7A8127E}" type="pres">
      <dgm:prSet presAssocID="{0A0A5490-DE96-4CDA-9890-D5EB0248C1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ABC80-E12A-4C4D-9473-8C87587D7803}" type="pres">
      <dgm:prSet presAssocID="{725E83EC-F284-41B3-9EC1-2D135BC7EBB5}" presName="sibTrans" presStyleLbl="sibTrans2D1" presStyleIdx="1" presStyleCnt="5"/>
      <dgm:spPr/>
      <dgm:t>
        <a:bodyPr/>
        <a:lstStyle/>
        <a:p>
          <a:endParaRPr lang="ru-RU"/>
        </a:p>
      </dgm:t>
    </dgm:pt>
    <dgm:pt modelId="{09F42592-1557-43CC-A042-8B02F80844F9}" type="pres">
      <dgm:prSet presAssocID="{725E83EC-F284-41B3-9EC1-2D135BC7EBB5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95883D35-BE17-48C2-A7BB-97EFC6DD19DB}" type="pres">
      <dgm:prSet presAssocID="{B9169B96-9A87-4978-80D3-64B41CD3367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887B7-F21A-4240-BD07-C61A364501A8}" type="pres">
      <dgm:prSet presAssocID="{01B9C833-6CCC-42F5-9C15-FE1B3950BE68}" presName="sibTrans" presStyleLbl="sibTrans2D1" presStyleIdx="2" presStyleCnt="5"/>
      <dgm:spPr/>
      <dgm:t>
        <a:bodyPr/>
        <a:lstStyle/>
        <a:p>
          <a:endParaRPr lang="ru-RU"/>
        </a:p>
      </dgm:t>
    </dgm:pt>
    <dgm:pt modelId="{72F001C7-07BD-4C11-A405-F0363D89F5BB}" type="pres">
      <dgm:prSet presAssocID="{01B9C833-6CCC-42F5-9C15-FE1B3950BE68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4BDF2AF-88C9-4ECD-8A28-B9EAC5015055}" type="pres">
      <dgm:prSet presAssocID="{B80737D4-3D45-4666-A21C-2D0BD469BD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0943A-36A2-49D5-ADBB-5B75678F6AC1}" type="pres">
      <dgm:prSet presAssocID="{FE983A12-B6DD-475F-9901-D69122B955E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DAC91E61-F9B4-4C37-85A7-87F6808213CF}" type="pres">
      <dgm:prSet presAssocID="{FE983A12-B6DD-475F-9901-D69122B955E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3BB20CE-76A6-41B6-AE81-835DD9D565B7}" type="pres">
      <dgm:prSet presAssocID="{F78F18D3-78CC-423D-BD04-A125681C015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E4C5E-A666-4106-9151-0ABE6D5F05A0}" type="pres">
      <dgm:prSet presAssocID="{B4419A44-761D-4FDD-B114-5080E1312EB5}" presName="sibTrans" presStyleLbl="sibTrans2D1" presStyleIdx="4" presStyleCnt="5"/>
      <dgm:spPr/>
      <dgm:t>
        <a:bodyPr/>
        <a:lstStyle/>
        <a:p>
          <a:endParaRPr lang="ru-RU"/>
        </a:p>
      </dgm:t>
    </dgm:pt>
    <dgm:pt modelId="{FC588955-2247-4200-AF9E-3DE1E1F1D9A5}" type="pres">
      <dgm:prSet presAssocID="{B4419A44-761D-4FDD-B114-5080E1312EB5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F32652AC-10A4-4F21-8E4D-FF93DA3DEF75}" srcId="{76EC0EC0-288B-433F-A4BF-C9875278C813}" destId="{F78F18D3-78CC-423D-BD04-A125681C0156}" srcOrd="4" destOrd="0" parTransId="{B2A57475-CBC0-427E-9CC1-74514A5FA72D}" sibTransId="{B4419A44-761D-4FDD-B114-5080E1312EB5}"/>
    <dgm:cxn modelId="{55F08D10-D0E4-4008-A2EC-320E0EAF36E4}" type="presOf" srcId="{B80737D4-3D45-4666-A21C-2D0BD469BDD3}" destId="{54BDF2AF-88C9-4ECD-8A28-B9EAC5015055}" srcOrd="0" destOrd="0" presId="urn:microsoft.com/office/officeart/2005/8/layout/cycle2"/>
    <dgm:cxn modelId="{D61065E1-7AE3-4019-B346-A9D073BE9469}" type="presOf" srcId="{01B9C833-6CCC-42F5-9C15-FE1B3950BE68}" destId="{72F001C7-07BD-4C11-A405-F0363D89F5BB}" srcOrd="1" destOrd="0" presId="urn:microsoft.com/office/officeart/2005/8/layout/cycle2"/>
    <dgm:cxn modelId="{F8D6371F-F48B-4E9B-A663-8143C7E3AB09}" type="presOf" srcId="{CCF917EC-45AC-4F12-B185-04A7348C70DB}" destId="{4BA4B5EF-8DAA-4333-A89F-D66E91EBE13B}" srcOrd="0" destOrd="0" presId="urn:microsoft.com/office/officeart/2005/8/layout/cycle2"/>
    <dgm:cxn modelId="{36E8DB51-CD49-45CB-94FE-5C06B30EC16E}" type="presOf" srcId="{FE983A12-B6DD-475F-9901-D69122B955E4}" destId="{DAC91E61-F9B4-4C37-85A7-87F6808213CF}" srcOrd="1" destOrd="0" presId="urn:microsoft.com/office/officeart/2005/8/layout/cycle2"/>
    <dgm:cxn modelId="{B8748BB2-4026-48D7-AC75-1706EC2A54E2}" type="presOf" srcId="{76EC0EC0-288B-433F-A4BF-C9875278C813}" destId="{4E0BED71-02E1-430E-8232-788E97476B21}" srcOrd="0" destOrd="0" presId="urn:microsoft.com/office/officeart/2005/8/layout/cycle2"/>
    <dgm:cxn modelId="{274C2D07-14BC-4D1B-B295-927B08702ED5}" type="presOf" srcId="{B4419A44-761D-4FDD-B114-5080E1312EB5}" destId="{7F5E4C5E-A666-4106-9151-0ABE6D5F05A0}" srcOrd="0" destOrd="0" presId="urn:microsoft.com/office/officeart/2005/8/layout/cycle2"/>
    <dgm:cxn modelId="{BD77C3A7-71FB-4224-8852-FC3021C0B885}" type="presOf" srcId="{725E83EC-F284-41B3-9EC1-2D135BC7EBB5}" destId="{09F42592-1557-43CC-A042-8B02F80844F9}" srcOrd="1" destOrd="0" presId="urn:microsoft.com/office/officeart/2005/8/layout/cycle2"/>
    <dgm:cxn modelId="{B3E15E86-5775-442D-9BC2-52A7FC95BEC3}" srcId="{76EC0EC0-288B-433F-A4BF-C9875278C813}" destId="{B9169B96-9A87-4978-80D3-64B41CD33670}" srcOrd="2" destOrd="0" parTransId="{E587E9C0-8743-4599-B5FD-D63373965640}" sibTransId="{01B9C833-6CCC-42F5-9C15-FE1B3950BE68}"/>
    <dgm:cxn modelId="{F9160659-2393-405E-8A7E-5C11C6A6326A}" srcId="{76EC0EC0-288B-433F-A4BF-C9875278C813}" destId="{5B7FB00D-CBAB-4787-B229-DCDE9473B780}" srcOrd="0" destOrd="0" parTransId="{79FF8C8B-38A5-4B81-A32B-4E431A4DD6E8}" sibTransId="{CCF917EC-45AC-4F12-B185-04A7348C70DB}"/>
    <dgm:cxn modelId="{DDFFDB24-D147-444B-AC1E-D58569AF4CFF}" type="presOf" srcId="{B9169B96-9A87-4978-80D3-64B41CD33670}" destId="{95883D35-BE17-48C2-A7BB-97EFC6DD19DB}" srcOrd="0" destOrd="0" presId="urn:microsoft.com/office/officeart/2005/8/layout/cycle2"/>
    <dgm:cxn modelId="{47FB41EC-4873-4B0F-B4FC-92DF1A327CFC}" type="presOf" srcId="{5B7FB00D-CBAB-4787-B229-DCDE9473B780}" destId="{3CF0DDB4-38F5-4F25-AB69-E7D59D92292A}" srcOrd="0" destOrd="0" presId="urn:microsoft.com/office/officeart/2005/8/layout/cycle2"/>
    <dgm:cxn modelId="{754BC90E-2E3A-4261-9B1E-1BCDAA413801}" type="presOf" srcId="{CCF917EC-45AC-4F12-B185-04A7348C70DB}" destId="{9FA46B39-291E-416D-B636-5A1C5D2BD7C6}" srcOrd="1" destOrd="0" presId="urn:microsoft.com/office/officeart/2005/8/layout/cycle2"/>
    <dgm:cxn modelId="{F0C5F996-FC35-43DE-B6A2-848569EEFF24}" type="presOf" srcId="{725E83EC-F284-41B3-9EC1-2D135BC7EBB5}" destId="{049ABC80-E12A-4C4D-9473-8C87587D7803}" srcOrd="0" destOrd="0" presId="urn:microsoft.com/office/officeart/2005/8/layout/cycle2"/>
    <dgm:cxn modelId="{5A1B9764-85D0-4854-9DA0-EE96D0DAE6AC}" type="presOf" srcId="{F78F18D3-78CC-423D-BD04-A125681C0156}" destId="{93BB20CE-76A6-41B6-AE81-835DD9D565B7}" srcOrd="0" destOrd="0" presId="urn:microsoft.com/office/officeart/2005/8/layout/cycle2"/>
    <dgm:cxn modelId="{C0428BAE-FE92-4354-93F9-7543270CF415}" type="presOf" srcId="{0A0A5490-DE96-4CDA-9890-D5EB0248C14B}" destId="{833DA3E8-B57B-4051-A88C-B57DC7A8127E}" srcOrd="0" destOrd="0" presId="urn:microsoft.com/office/officeart/2005/8/layout/cycle2"/>
    <dgm:cxn modelId="{BB78598C-3102-4CA1-94AE-3FB80EDB0416}" type="presOf" srcId="{FE983A12-B6DD-475F-9901-D69122B955E4}" destId="{3F20943A-36A2-49D5-ADBB-5B75678F6AC1}" srcOrd="0" destOrd="0" presId="urn:microsoft.com/office/officeart/2005/8/layout/cycle2"/>
    <dgm:cxn modelId="{CB5BAD7B-5378-4341-8957-B099495609EF}" type="presOf" srcId="{01B9C833-6CCC-42F5-9C15-FE1B3950BE68}" destId="{ADC887B7-F21A-4240-BD07-C61A364501A8}" srcOrd="0" destOrd="0" presId="urn:microsoft.com/office/officeart/2005/8/layout/cycle2"/>
    <dgm:cxn modelId="{222915E9-B466-457F-8072-AB422AEF932D}" srcId="{76EC0EC0-288B-433F-A4BF-C9875278C813}" destId="{0A0A5490-DE96-4CDA-9890-D5EB0248C14B}" srcOrd="1" destOrd="0" parTransId="{BDD29CD1-A46D-4B50-B8D9-C0C3B04ECD7E}" sibTransId="{725E83EC-F284-41B3-9EC1-2D135BC7EBB5}"/>
    <dgm:cxn modelId="{99E5B8F7-0030-44CC-A756-BB6E4435EBC4}" srcId="{76EC0EC0-288B-433F-A4BF-C9875278C813}" destId="{B80737D4-3D45-4666-A21C-2D0BD469BDD3}" srcOrd="3" destOrd="0" parTransId="{4463A922-3072-4DB2-92D6-FBC739C7A21B}" sibTransId="{FE983A12-B6DD-475F-9901-D69122B955E4}"/>
    <dgm:cxn modelId="{AA24ADF4-0E9E-4E49-84A2-86E465DD8373}" type="presOf" srcId="{B4419A44-761D-4FDD-B114-5080E1312EB5}" destId="{FC588955-2247-4200-AF9E-3DE1E1F1D9A5}" srcOrd="1" destOrd="0" presId="urn:microsoft.com/office/officeart/2005/8/layout/cycle2"/>
    <dgm:cxn modelId="{95A1E4E0-7F97-4B34-B288-0CC7057F546E}" type="presParOf" srcId="{4E0BED71-02E1-430E-8232-788E97476B21}" destId="{3CF0DDB4-38F5-4F25-AB69-E7D59D92292A}" srcOrd="0" destOrd="0" presId="urn:microsoft.com/office/officeart/2005/8/layout/cycle2"/>
    <dgm:cxn modelId="{AA246846-BB84-45FB-ABC6-1BCA9ECCC5F7}" type="presParOf" srcId="{4E0BED71-02E1-430E-8232-788E97476B21}" destId="{4BA4B5EF-8DAA-4333-A89F-D66E91EBE13B}" srcOrd="1" destOrd="0" presId="urn:microsoft.com/office/officeart/2005/8/layout/cycle2"/>
    <dgm:cxn modelId="{1827A7A6-3C26-478B-96A6-FA6943F61327}" type="presParOf" srcId="{4BA4B5EF-8DAA-4333-A89F-D66E91EBE13B}" destId="{9FA46B39-291E-416D-B636-5A1C5D2BD7C6}" srcOrd="0" destOrd="0" presId="urn:microsoft.com/office/officeart/2005/8/layout/cycle2"/>
    <dgm:cxn modelId="{9C0F8880-75C0-4037-8C58-B07E459DF508}" type="presParOf" srcId="{4E0BED71-02E1-430E-8232-788E97476B21}" destId="{833DA3E8-B57B-4051-A88C-B57DC7A8127E}" srcOrd="2" destOrd="0" presId="urn:microsoft.com/office/officeart/2005/8/layout/cycle2"/>
    <dgm:cxn modelId="{F60208D5-A530-44D3-B075-A56CDB6FA23E}" type="presParOf" srcId="{4E0BED71-02E1-430E-8232-788E97476B21}" destId="{049ABC80-E12A-4C4D-9473-8C87587D7803}" srcOrd="3" destOrd="0" presId="urn:microsoft.com/office/officeart/2005/8/layout/cycle2"/>
    <dgm:cxn modelId="{D2E42F52-53DB-44FC-88D2-C0CE60DD06B5}" type="presParOf" srcId="{049ABC80-E12A-4C4D-9473-8C87587D7803}" destId="{09F42592-1557-43CC-A042-8B02F80844F9}" srcOrd="0" destOrd="0" presId="urn:microsoft.com/office/officeart/2005/8/layout/cycle2"/>
    <dgm:cxn modelId="{C58D0C16-E420-4D13-B490-9AA148E639E0}" type="presParOf" srcId="{4E0BED71-02E1-430E-8232-788E97476B21}" destId="{95883D35-BE17-48C2-A7BB-97EFC6DD19DB}" srcOrd="4" destOrd="0" presId="urn:microsoft.com/office/officeart/2005/8/layout/cycle2"/>
    <dgm:cxn modelId="{1464F707-CAC9-4270-8E62-FCB6A038B19C}" type="presParOf" srcId="{4E0BED71-02E1-430E-8232-788E97476B21}" destId="{ADC887B7-F21A-4240-BD07-C61A364501A8}" srcOrd="5" destOrd="0" presId="urn:microsoft.com/office/officeart/2005/8/layout/cycle2"/>
    <dgm:cxn modelId="{8BC3021A-33D2-4116-A3C7-81DEE1509EA9}" type="presParOf" srcId="{ADC887B7-F21A-4240-BD07-C61A364501A8}" destId="{72F001C7-07BD-4C11-A405-F0363D89F5BB}" srcOrd="0" destOrd="0" presId="urn:microsoft.com/office/officeart/2005/8/layout/cycle2"/>
    <dgm:cxn modelId="{F15F1513-5C4A-452A-A048-A85024B1E382}" type="presParOf" srcId="{4E0BED71-02E1-430E-8232-788E97476B21}" destId="{54BDF2AF-88C9-4ECD-8A28-B9EAC5015055}" srcOrd="6" destOrd="0" presId="urn:microsoft.com/office/officeart/2005/8/layout/cycle2"/>
    <dgm:cxn modelId="{522FD3B6-ACA7-4ABD-805B-B4B5FF5A0CE2}" type="presParOf" srcId="{4E0BED71-02E1-430E-8232-788E97476B21}" destId="{3F20943A-36A2-49D5-ADBB-5B75678F6AC1}" srcOrd="7" destOrd="0" presId="urn:microsoft.com/office/officeart/2005/8/layout/cycle2"/>
    <dgm:cxn modelId="{D963A343-175F-412D-AAD4-4CF77DB0F360}" type="presParOf" srcId="{3F20943A-36A2-49D5-ADBB-5B75678F6AC1}" destId="{DAC91E61-F9B4-4C37-85A7-87F6808213CF}" srcOrd="0" destOrd="0" presId="urn:microsoft.com/office/officeart/2005/8/layout/cycle2"/>
    <dgm:cxn modelId="{112D8843-97B3-45B6-982C-D1F925EFE0E1}" type="presParOf" srcId="{4E0BED71-02E1-430E-8232-788E97476B21}" destId="{93BB20CE-76A6-41B6-AE81-835DD9D565B7}" srcOrd="8" destOrd="0" presId="urn:microsoft.com/office/officeart/2005/8/layout/cycle2"/>
    <dgm:cxn modelId="{6F1E128B-1382-4A33-A933-EF666B288AE0}" type="presParOf" srcId="{4E0BED71-02E1-430E-8232-788E97476B21}" destId="{7F5E4C5E-A666-4106-9151-0ABE6D5F05A0}" srcOrd="9" destOrd="0" presId="urn:microsoft.com/office/officeart/2005/8/layout/cycle2"/>
    <dgm:cxn modelId="{7DE58FBC-7E0D-4404-8434-7F65820D3AA3}" type="presParOf" srcId="{7F5E4C5E-A666-4106-9151-0ABE6D5F05A0}" destId="{FC588955-2247-4200-AF9E-3DE1E1F1D9A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F0DDB4-38F5-4F25-AB69-E7D59D92292A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Обед в школе или дома</a:t>
          </a:r>
          <a:endParaRPr lang="ru-RU" sz="1700" b="1" kern="1200" dirty="0"/>
        </a:p>
      </dsp:txBody>
      <dsp:txXfrm>
        <a:off x="3631760" y="200225"/>
        <a:ext cx="966078" cy="966078"/>
      </dsp:txXfrm>
    </dsp:sp>
    <dsp:sp modelId="{4BA4B5EF-8DAA-4333-A89F-D66E91EBE13B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765376" y="1110177"/>
        <a:ext cx="254833" cy="276664"/>
      </dsp:txXfrm>
    </dsp:sp>
    <dsp:sp modelId="{833DA3E8-B57B-4051-A88C-B57DC7A8127E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Полдник</a:t>
          </a:r>
          <a:r>
            <a:rPr lang="ru-RU" sz="1700" kern="1200" dirty="0" smtClean="0"/>
            <a:t> </a:t>
          </a:r>
          <a:endParaRPr lang="ru-RU" sz="1700" kern="1200" dirty="0"/>
        </a:p>
      </dsp:txBody>
      <dsp:txXfrm>
        <a:off x="5292773" y="1407021"/>
        <a:ext cx="966078" cy="966078"/>
      </dsp:txXfrm>
    </dsp:sp>
    <dsp:sp modelId="{049ABC80-E12A-4C4D-9473-8C87587D7803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5351228" y="2666314"/>
        <a:ext cx="254833" cy="276664"/>
      </dsp:txXfrm>
    </dsp:sp>
    <dsp:sp modelId="{95883D35-BE17-48C2-A7BB-97EFC6DD19DB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Ужин </a:t>
          </a:r>
          <a:endParaRPr lang="ru-RU" sz="1700" b="1" kern="1200" dirty="0"/>
        </a:p>
      </dsp:txBody>
      <dsp:txXfrm>
        <a:off x="4658323" y="3359659"/>
        <a:ext cx="966078" cy="966078"/>
      </dsp:txXfrm>
    </dsp:sp>
    <dsp:sp modelId="{ADC887B7-F21A-4240-BD07-C61A364501A8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4052293" y="3704366"/>
        <a:ext cx="254833" cy="276664"/>
      </dsp:txXfrm>
    </dsp:sp>
    <dsp:sp modelId="{54BDF2AF-88C9-4ECD-8A28-B9EAC5015055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Завтрак дома</a:t>
          </a:r>
          <a:endParaRPr lang="ru-RU" sz="1700" b="1" kern="1200" dirty="0"/>
        </a:p>
      </dsp:txBody>
      <dsp:txXfrm>
        <a:off x="2605198" y="3359659"/>
        <a:ext cx="966078" cy="966078"/>
      </dsp:txXfrm>
    </dsp:sp>
    <dsp:sp modelId="{3F20943A-36A2-49D5-ADBB-5B75678F6AC1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663653" y="2789780"/>
        <a:ext cx="254833" cy="276664"/>
      </dsp:txXfrm>
    </dsp:sp>
    <dsp:sp modelId="{93BB20CE-76A6-41B6-AE81-835DD9D565B7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Горячий завтрак в школе</a:t>
          </a:r>
          <a:endParaRPr lang="ru-RU" sz="1700" b="1" kern="1200" dirty="0"/>
        </a:p>
      </dsp:txBody>
      <dsp:txXfrm>
        <a:off x="1970747" y="1407021"/>
        <a:ext cx="966078" cy="966078"/>
      </dsp:txXfrm>
    </dsp:sp>
    <dsp:sp modelId="{7F5E4C5E-A666-4106-9151-0ABE6D5F05A0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104363" y="1186483"/>
        <a:ext cx="254833" cy="276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liceum4.ru/images/stories/articles/16102010/food/001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714356"/>
            <a:ext cx="70009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Основные принципы здорового питания школьников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4572008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ranklin Gothic Heavy" pitchFamily="34" charset="0"/>
              </a:rPr>
              <a:t>Муштакова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ranklin Gothic Heavy" pitchFamily="34" charset="0"/>
              </a:rPr>
              <a:t> Ирина Николаевна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ranklin Gothic Heavy" pitchFamily="34" charset="0"/>
              </a:rPr>
              <a:t>Врач-педиатр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ranklin Gothic Heavy" pitchFamily="34" charset="0"/>
              </a:rPr>
              <a:t>ГУЗ «Краевая больница №4»</a:t>
            </a:r>
          </a:p>
          <a:p>
            <a:pPr algn="ctr"/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ranklin Gothic Heavy" pitchFamily="34" charset="0"/>
              </a:rPr>
              <a:t>г.Краснокаменск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Всемирная организация здравоохранения (ВОЗ) рекомендует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Рекомендации ВОЗ построены по принципу светофора.</a:t>
            </a:r>
            <a:br>
              <a:rPr lang="ru-RU" dirty="0" smtClean="0"/>
            </a:br>
            <a:r>
              <a:rPr lang="ru-RU" b="1" dirty="0" smtClean="0">
                <a:solidFill>
                  <a:srgbClr val="0068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 свет </a:t>
            </a:r>
            <a:r>
              <a:rPr lang="ru-RU" b="1" dirty="0" smtClean="0"/>
              <a:t>— еда без ограничений</a:t>
            </a:r>
            <a:r>
              <a:rPr lang="ru-RU" dirty="0" smtClean="0"/>
              <a:t> — это хлеб грубого помола, цельные крупы и не менее 400 гр. в сутки овощей и фруктов.</a:t>
            </a:r>
            <a:br>
              <a:rPr lang="ru-RU" dirty="0" smtClean="0"/>
            </a:br>
            <a:r>
              <a:rPr lang="ru-RU" b="1" dirty="0" smtClean="0">
                <a:solidFill>
                  <a:srgbClr val="DAA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Желтый свет </a:t>
            </a:r>
            <a:r>
              <a:rPr lang="ru-RU" b="1" dirty="0" smtClean="0"/>
              <a:t>— мясо, рыба, молочные продукты</a:t>
            </a:r>
            <a:r>
              <a:rPr lang="ru-RU" dirty="0" smtClean="0"/>
              <a:t> — только обезжиренные и в меньшем количестве, чем «зеленые» продукты.</a:t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 свет </a:t>
            </a:r>
            <a:r>
              <a:rPr lang="ru-RU" b="1" dirty="0" smtClean="0"/>
              <a:t>— это продукты, которых нужно остерегаться: сахар, масло, кондитерские изделия.</a:t>
            </a:r>
            <a:r>
              <a:rPr lang="ru-RU" dirty="0" smtClean="0"/>
              <a:t> Чем реже вы употребляете такие продукты, тем лучше.  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s://im1-tub-ru.yandex.net/i?id=5ea47bc3b01aa423d7fe2f5b78a67752&amp;n=33&amp;h=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214422"/>
            <a:ext cx="857256" cy="1095741"/>
          </a:xfrm>
          <a:prstGeom prst="rect">
            <a:avLst/>
          </a:prstGeom>
          <a:noFill/>
        </p:spPr>
      </p:pic>
      <p:pic>
        <p:nvPicPr>
          <p:cNvPr id="4102" name="Picture 6" descr="https://im0-tub-ru.yandex.net/i?id=c8c1511051d10b00f359b82eae4d0b49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143248"/>
            <a:ext cx="938780" cy="985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Этих продуктов в дневном рационе ребенка должно быть не более: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5-6 ложек сахара</a:t>
            </a:r>
          </a:p>
          <a:p>
            <a:r>
              <a:rPr lang="ru-RU" b="1" dirty="0" smtClean="0"/>
              <a:t>3 шоколадных конфет</a:t>
            </a:r>
          </a:p>
          <a:p>
            <a:r>
              <a:rPr lang="ru-RU" b="1" dirty="0" smtClean="0"/>
              <a:t>5 карамелек</a:t>
            </a:r>
          </a:p>
          <a:p>
            <a:r>
              <a:rPr lang="ru-RU" b="1" dirty="0" smtClean="0"/>
              <a:t>5 чайных ложек варенья или меда</a:t>
            </a:r>
          </a:p>
          <a:p>
            <a:r>
              <a:rPr lang="ru-RU" b="1" dirty="0" smtClean="0"/>
              <a:t>2-3 вафель</a:t>
            </a:r>
          </a:p>
          <a:p>
            <a:r>
              <a:rPr lang="ru-RU" b="1" dirty="0" smtClean="0"/>
              <a:t>50 гр. торта</a:t>
            </a:r>
          </a:p>
          <a:p>
            <a:r>
              <a:rPr lang="ru-RU" b="1" dirty="0" smtClean="0"/>
              <a:t>1-2 ст.ложки растительного масла</a:t>
            </a:r>
          </a:p>
          <a:p>
            <a:r>
              <a:rPr lang="ru-RU" b="1" dirty="0" smtClean="0"/>
              <a:t>30 гр. сливочного масла</a:t>
            </a:r>
            <a:endParaRPr lang="ru-RU" b="1" dirty="0"/>
          </a:p>
        </p:txBody>
      </p:sp>
      <p:pic>
        <p:nvPicPr>
          <p:cNvPr id="4100" name="Picture 4" descr="http://shulzz2006.users.photofile.ru/photo/shulzz2006/4134576/xlarge/10011815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000240"/>
            <a:ext cx="2143140" cy="1318646"/>
          </a:xfrm>
          <a:prstGeom prst="rect">
            <a:avLst/>
          </a:prstGeom>
          <a:noFill/>
        </p:spPr>
      </p:pic>
      <p:pic>
        <p:nvPicPr>
          <p:cNvPr id="4104" name="Picture 8" descr="https://im0-tub-ru.yandex.net/i?id=48dee8909da4c0343247cb3a82c8132b&amp;n=33&amp;h=17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714752"/>
            <a:ext cx="1714512" cy="1156616"/>
          </a:xfrm>
          <a:prstGeom prst="rect">
            <a:avLst/>
          </a:prstGeom>
          <a:noFill/>
        </p:spPr>
      </p:pic>
      <p:pic>
        <p:nvPicPr>
          <p:cNvPr id="4106" name="Picture 10" descr="https://im0-tub-ru.yandex.net/i?id=6e26b29ad6ce9a23a1a100fcabf287c5&amp;n=33&amp;h=1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5157192"/>
            <a:ext cx="1643074" cy="1198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img-fotki.yandex.ru/get/6107/153292660.2f8/0_75692_8c30aca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357694"/>
            <a:ext cx="4048100" cy="23023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вредные продукты для детей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Чипсы</a:t>
            </a:r>
          </a:p>
          <a:p>
            <a:r>
              <a:rPr lang="ru-RU" b="1" dirty="0" err="1" smtClean="0"/>
              <a:t>Фастфуд</a:t>
            </a:r>
            <a:r>
              <a:rPr lang="ru-RU" b="1" dirty="0" smtClean="0"/>
              <a:t> (беляши, </a:t>
            </a:r>
            <a:r>
              <a:rPr lang="ru-RU" b="1" dirty="0" err="1" smtClean="0"/>
              <a:t>хачапури</a:t>
            </a:r>
            <a:r>
              <a:rPr lang="ru-RU" b="1" dirty="0" smtClean="0"/>
              <a:t>, </a:t>
            </a:r>
            <a:r>
              <a:rPr lang="ru-RU" b="1" dirty="0" err="1" smtClean="0"/>
              <a:t>картошка-фри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Кетчупы и майонезы</a:t>
            </a:r>
          </a:p>
          <a:p>
            <a:r>
              <a:rPr lang="ru-RU" b="1" dirty="0" smtClean="0"/>
              <a:t>Кондитерские изделия с большим содержанием жира и сахара</a:t>
            </a:r>
          </a:p>
          <a:p>
            <a:r>
              <a:rPr lang="ru-RU" b="1" dirty="0" smtClean="0"/>
              <a:t>Кофе и энергетические напитки</a:t>
            </a:r>
            <a:endParaRPr lang="ru-RU" b="1" dirty="0"/>
          </a:p>
        </p:txBody>
      </p:sp>
      <p:pic>
        <p:nvPicPr>
          <p:cNvPr id="3078" name="Picture 6" descr="http://mcdonaldsdeprod-deconsprods3-1cncrsjq26nwv.s3-eu-west-1.amazonaws.com/images/products/ketchup_16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714488"/>
            <a:ext cx="4572032" cy="2169930"/>
          </a:xfrm>
          <a:prstGeom prst="rect">
            <a:avLst/>
          </a:prstGeom>
          <a:noFill/>
        </p:spPr>
      </p:pic>
      <p:pic>
        <p:nvPicPr>
          <p:cNvPr id="3080" name="Picture 8" descr="http://img1.liveinternet.ru/images/attach/c/1/56/673/56673486_688766f6808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143248"/>
            <a:ext cx="2214578" cy="3478630"/>
          </a:xfrm>
          <a:prstGeom prst="rect">
            <a:avLst/>
          </a:prstGeom>
          <a:noFill/>
        </p:spPr>
      </p:pic>
      <p:pic>
        <p:nvPicPr>
          <p:cNvPr id="3086" name="Picture 14" descr="http://www.sushi-online.od.ua/uploads/shop/thumbs/1387278772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1285860"/>
            <a:ext cx="1643074" cy="114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следует!</a:t>
            </a: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Ставить на стол сразу много еды.</a:t>
            </a:r>
          </a:p>
          <a:p>
            <a:r>
              <a:rPr lang="ru-RU" sz="2400" b="1" dirty="0" smtClean="0"/>
              <a:t>Давать с собой в школу продукты, которые быстро портятся, или которые трудно есть (нужна ложечка), равно как и сладости – ребенок, почувствовав голод, немедленно закусит сладким.</a:t>
            </a:r>
          </a:p>
          <a:p>
            <a:r>
              <a:rPr lang="ru-RU" sz="2400" b="1" dirty="0" smtClean="0"/>
              <a:t>Разрешать ребенку есть от нечего делать, пить горячие напитки.</a:t>
            </a:r>
          </a:p>
          <a:p>
            <a:r>
              <a:rPr lang="ru-RU" sz="2400" b="1" dirty="0" smtClean="0"/>
              <a:t>Заканчивать прием пищи сладким (наступает блокировка пищеварения и начинается процесс брожения).</a:t>
            </a:r>
          </a:p>
          <a:p>
            <a:r>
              <a:rPr lang="ru-RU" sz="2400" b="1" dirty="0" smtClean="0"/>
              <a:t>Запивать пищу.</a:t>
            </a:r>
          </a:p>
          <a:p>
            <a:r>
              <a:rPr lang="ru-RU" sz="2400" b="1" dirty="0" smtClean="0"/>
              <a:t>Есть при перегреве на солнце и сильном ознобе или при сильной усталости. Перекусывать чипсами, сухариками.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Полноценное и правильно организованное питание</a:t>
            </a:r>
            <a: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/>
              <a:t>— необходимое условие долгой и полноценной жизни, отсутствия многих заболеваний.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Мы, родители, в ответственности за то, как организовано питание наших детей. 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3-tub-ru.yandex.net/i?id=7272c9592781f1920847d593cf2a04c3&amp;n=33&amp;h=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643050"/>
            <a:ext cx="4929195" cy="49291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иетолог в Перми - I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4643446"/>
            <a:ext cx="5357850" cy="22145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214290"/>
            <a:ext cx="8429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Питание школьника должно быть сбалансированным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928802"/>
            <a:ext cx="67866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 меню школьника обязательно должны входить продукты, содержащие не только белки, жиры и углеводы, но и незаменимые аминокислоты, витамины, некоторые жирные кислоты, минералы и микроэлементы.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Соотношение между белками, жирами и углеводами должно быть 1:1:4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xn--e1akgbhkm0g.xn--p1ai/images/p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42" y="4266558"/>
            <a:ext cx="2928958" cy="25914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Питание школьника должно быть оптимальным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375762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При составлении меню обязательно учитываются потребности организма, связанные с его ростом и развитием, с изменением условий внешней среды, с повышенной физической или эмоциональной нагрузкой. При оптимальной системе питания соблюдается баланс между поступлением и расходованием основных пищевых веществ.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Калорийность рациона школьника должна быть следующей:</a:t>
            </a:r>
            <a:endParaRPr lang="ru-RU" dirty="0" smtClean="0"/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7-10 лет – 2400 ккал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14-17лет – 2600-3000ккал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ребенок занимается спортом, он должен получать на 300-500 ккал больше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Необходимые продукты для полноценного питания школьников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97207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Белки</a:t>
            </a:r>
            <a:r>
              <a:rPr lang="ru-RU" sz="5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200" b="1" dirty="0" smtClean="0"/>
              <a:t>Самыми ценными для ребенка являются рыбный и молочный белок, который лучше всего усваивается детским организмом. На втором месте по качеству - мясной белок, на третьем – белок растительного происхождения.</a:t>
            </a:r>
            <a:br>
              <a:rPr lang="ru-RU" sz="4200" b="1" dirty="0" smtClean="0"/>
            </a:br>
            <a:r>
              <a:rPr lang="ru-RU" sz="4200" b="1" dirty="0" smtClean="0"/>
              <a:t/>
            </a:r>
            <a:br>
              <a:rPr lang="ru-RU" sz="4200" b="1" dirty="0" smtClean="0"/>
            </a:br>
            <a:r>
              <a:rPr lang="ru-RU" sz="4200" b="1" dirty="0" smtClean="0"/>
              <a:t>Ежедневно школьник должен получать 75-90 гр. белка,                              из них 40-55 гр. животного происхождения.</a:t>
            </a: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рационе ребенка школьного возраста обязательно должны присутствовать следующие продукты:</a:t>
            </a:r>
            <a:endParaRPr lang="ru-RU" sz="4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4200" b="1" dirty="0" smtClean="0"/>
              <a:t>молоко или кисломолочные напитки ;</a:t>
            </a:r>
          </a:p>
          <a:p>
            <a:pPr lvl="0"/>
            <a:r>
              <a:rPr lang="ru-RU" sz="4200" b="1" dirty="0" smtClean="0"/>
              <a:t>творог ;</a:t>
            </a:r>
          </a:p>
          <a:p>
            <a:pPr lvl="0"/>
            <a:r>
              <a:rPr lang="ru-RU" sz="4200" b="1" dirty="0" smtClean="0"/>
              <a:t>сыр ;</a:t>
            </a:r>
          </a:p>
          <a:p>
            <a:pPr lvl="0"/>
            <a:r>
              <a:rPr lang="ru-RU" sz="4200" b="1" dirty="0" smtClean="0"/>
              <a:t>рыба ;</a:t>
            </a:r>
          </a:p>
          <a:p>
            <a:pPr lvl="0"/>
            <a:r>
              <a:rPr lang="ru-RU" sz="4200" b="1" dirty="0" smtClean="0"/>
              <a:t>мясные продукты ;</a:t>
            </a:r>
          </a:p>
          <a:p>
            <a:pPr lvl="0"/>
            <a:r>
              <a:rPr lang="ru-RU" sz="4200" b="1" dirty="0" smtClean="0"/>
              <a:t>яйца .</a:t>
            </a:r>
          </a:p>
          <a:p>
            <a:endParaRPr lang="ru-RU" dirty="0"/>
          </a:p>
        </p:txBody>
      </p:sp>
      <p:pic>
        <p:nvPicPr>
          <p:cNvPr id="11270" name="Picture 6" descr="http://img0.liveinternet.ru/images/attach/c/7/97/795/97795724_large_element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5143512"/>
            <a:ext cx="1500198" cy="1206588"/>
          </a:xfrm>
          <a:prstGeom prst="rect">
            <a:avLst/>
          </a:prstGeom>
          <a:noFill/>
        </p:spPr>
      </p:pic>
      <p:pic>
        <p:nvPicPr>
          <p:cNvPr id="11274" name="Picture 10" descr="http://gfood66.ru/sites/default/files/imagecache/whirl/molochprod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857760"/>
            <a:ext cx="24288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http://coffee-hall.ru/wp-content/uploads/2013/08/salo-assor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5090250"/>
            <a:ext cx="2500330" cy="1767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Необходимые продукты для полноценного питания школьников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6200" b="1" dirty="0" smtClean="0">
                <a:solidFill>
                  <a:srgbClr val="C00000"/>
                </a:solidFill>
              </a:rPr>
              <a:t>Жиры</a:t>
            </a:r>
            <a:r>
              <a:rPr lang="ru-RU" sz="6200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Достаточное количество жиров также необходимо включать в суточный рацион школьника.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Необходимые жиры содержатся не только в привычных для нас «жирных» продуктах – масле, сметане, сале и т.д. Мясо, молоко и рыба – источники скрытых жиров. Животные жиры усваиваются хуже растительных и не содержат важные для организма жирные кислоты и жирорастворимые витамины.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 потребления жиров для школьников - 80-90 гр. в сутки, 30% суточного рациона. </a:t>
            </a:r>
          </a:p>
          <a:p>
            <a:endParaRPr lang="ru-RU" dirty="0"/>
          </a:p>
        </p:txBody>
      </p:sp>
      <p:pic>
        <p:nvPicPr>
          <p:cNvPr id="10248" name="Picture 8" descr="http://masloprod.ru/d/48975/d/338095403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179206"/>
            <a:ext cx="2286016" cy="1678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Здоровое питание для школьника 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Пирамида здорового питания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71604" y="1142984"/>
            <a:ext cx="6072230" cy="471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71736" y="5857892"/>
            <a:ext cx="4290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Пирамида здорового питания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Современный школьник должен есть не менее четырех раз в день, причем на завтрак, обед и ужин непременно должно быть горячее блюдо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66081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Рисунок 1" descr="00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4765" y="3102267"/>
            <a:ext cx="1430177" cy="168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рационального питания школьника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b="1" dirty="0" smtClean="0"/>
              <a:t>одно из ведущих условий правильного гармоничного развития. Школьный период, охватывающий возраст от 7 до 17 лет, характеризуется интенсивными процессами роста, увеличением костного скелета и мышц, сложной перестройкой обмена веществ, деятельности эндокринной системы, головного мозга. Эти процессы связаны с окончательным созреванием и формированием человека.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687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сбалансированного питания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Если ограничить углеводы, в «топку» пойдут белки и жиры, при их распаде образуются вредные вещества, происходит отравление организма; </a:t>
            </a:r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В пище мало белка — страдает иммунитет (бесконечные простуды!), кожа становится сухой и дряблой, волосы тусклыми, а ногти ломкими; худеем за счет потери белка мышц; </a:t>
            </a:r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Совсем без жиров нельзя — они необходимы для работы печени, всасывания многих витаминов, сжигания запасов жира; но жира должно быть в пище не более 25% от суточной калорийности; в жирном мясе, молоке, жареных продуктах и сдобном тесте содержатся вредные жиры, в морепродуктах и растительных маслах — полезные; </a:t>
            </a:r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Процесс приготовления пищи должен проходить так, чтобы сохранить в продуктах максимум питательных веществ, поэтому лучше готовить пищу на пару, варить или тушить; от жареной пищи лучше отказаться.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551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Питание школьника должно быть оптимальным</vt:lpstr>
      <vt:lpstr>Необходимые продукты для полноценного питания школьников</vt:lpstr>
      <vt:lpstr>Необходимые продукты для полноценного питания школьников</vt:lpstr>
      <vt:lpstr>Здоровое питание для школьника </vt:lpstr>
      <vt:lpstr>Современный школьник должен есть не менее четырех раз в день, причем на завтрак, обед и ужин непременно должно быть горячее блюдо</vt:lpstr>
      <vt:lpstr>Обеспечение рационального питания школьника </vt:lpstr>
      <vt:lpstr>Принципы сбалансированного питания  </vt:lpstr>
      <vt:lpstr>Всемирная организация здравоохранения (ВОЗ) рекомендует</vt:lpstr>
      <vt:lpstr>Этих продуктов в дневном рационе ребенка должно быть не более:</vt:lpstr>
      <vt:lpstr>Самые вредные продукты для детей</vt:lpstr>
      <vt:lpstr>Не следует!</vt:lpstr>
      <vt:lpstr>Полноценное и правильно организованное питание  — необходимое условие долгой и полноценной жизни, отсутствия многих заболеваний.   Мы, родители, в ответственности за то, как организовано питание наших детей.  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24</cp:revision>
  <dcterms:created xsi:type="dcterms:W3CDTF">2012-08-01T11:30:26Z</dcterms:created>
  <dcterms:modified xsi:type="dcterms:W3CDTF">2015-10-21T07:25:11Z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138362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