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95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7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Результаты оценки качества финансового менеджмента  за 2024 год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2 место в рейтинге - Администрация Могочинского муниципального округа</c:v>
                </c:pt>
                <c:pt idx="1">
                  <c:v>1 место в рейтинге - Комитет по финансам администрации Могочинского муниципального округа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3.1</c:v>
                </c:pt>
                <c:pt idx="1">
                  <c:v>3.9</c:v>
                </c:pt>
              </c:numCache>
            </c:numRef>
          </c:val>
        </c:ser>
        <c:axId val="100642176"/>
        <c:axId val="100784384"/>
      </c:barChart>
      <c:catAx>
        <c:axId val="100642176"/>
        <c:scaling>
          <c:orientation val="minMax"/>
        </c:scaling>
        <c:axPos val="b"/>
        <c:tickLblPos val="nextTo"/>
        <c:crossAx val="100784384"/>
        <c:crosses val="autoZero"/>
        <c:auto val="1"/>
        <c:lblAlgn val="ctr"/>
        <c:lblOffset val="100"/>
      </c:catAx>
      <c:valAx>
        <c:axId val="100784384"/>
        <c:scaling>
          <c:orientation val="minMax"/>
        </c:scaling>
        <c:axPos val="l"/>
        <c:majorGridlines/>
        <c:numFmt formatCode="General" sourceLinked="1"/>
        <c:tickLblPos val="nextTo"/>
        <c:crossAx val="10064217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9/4/2025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9/4/2025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9/4/2025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9/4/2025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9/4/2025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9/4/2025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9/4/2025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9/4/2025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524000" y="1397000"/>
          <a:ext cx="6629400" cy="477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</TotalTime>
  <Words>8</Words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Евгения</dc:creator>
  <cp:lastModifiedBy>Евгения</cp:lastModifiedBy>
  <cp:revision>2</cp:revision>
  <dcterms:created xsi:type="dcterms:W3CDTF">2025-09-04T08:37:25Z</dcterms:created>
  <dcterms:modified xsi:type="dcterms:W3CDTF">2025-09-04T08:43:46Z</dcterms:modified>
</cp:coreProperties>
</file>