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5" r:id="rId27"/>
    <p:sldId id="282" r:id="rId28"/>
    <p:sldId id="280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00"/>
    <a:srgbClr val="6600FF"/>
    <a:srgbClr val="008000"/>
    <a:srgbClr val="336600"/>
    <a:srgbClr val="00FFFF"/>
    <a:srgbClr val="D60093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FF76-72DD-4E64-9CC6-F7FF7F74DC3A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DADFB958-50F2-4480-B319-5BD54CCCEF27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E217F-82B2-4AA1-BDF5-869B40EBFF02}" type="parTrans" cxnId="{96A9B6E7-6544-484D-BF07-CACEFF4531AD}">
      <dgm:prSet/>
      <dgm:spPr/>
      <dgm:t>
        <a:bodyPr/>
        <a:lstStyle/>
        <a:p>
          <a:endParaRPr lang="ru-RU"/>
        </a:p>
      </dgm:t>
    </dgm:pt>
    <dgm:pt modelId="{4213A557-BFD4-4577-8B63-7E90941D6E0D}" type="sibTrans" cxnId="{96A9B6E7-6544-484D-BF07-CACEFF4531AD}">
      <dgm:prSet/>
      <dgm:spPr/>
      <dgm:t>
        <a:bodyPr/>
        <a:lstStyle/>
        <a:p>
          <a:endParaRPr lang="ru-RU"/>
        </a:p>
      </dgm:t>
    </dgm:pt>
    <dgm:pt modelId="{F00BF207-16E9-4E77-B7AD-50A7874A1DE0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5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1500" b="0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4B90BD-178F-4E1D-9612-F7F50BECF845}" type="parTrans" cxnId="{4AB8DA58-6721-4AB4-B934-237594DD0E8D}">
      <dgm:prSet/>
      <dgm:spPr/>
      <dgm:t>
        <a:bodyPr/>
        <a:lstStyle/>
        <a:p>
          <a:endParaRPr lang="ru-RU"/>
        </a:p>
      </dgm:t>
    </dgm:pt>
    <dgm:pt modelId="{29656950-052C-464D-B73A-7D800F79DDE6}" type="sibTrans" cxnId="{4AB8DA58-6721-4AB4-B934-237594DD0E8D}">
      <dgm:prSet/>
      <dgm:spPr/>
      <dgm:t>
        <a:bodyPr/>
        <a:lstStyle/>
        <a:p>
          <a:endParaRPr lang="ru-RU"/>
        </a:p>
      </dgm:t>
    </dgm:pt>
    <dgm:pt modelId="{BFBBFF30-E165-4C10-81A8-4C5CAC79B888}">
      <dgm:prSet phldrT="[Текст]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2AF84D-31CD-4FC2-9863-D5A4C204CF69}" type="parTrans" cxnId="{B639B52B-AFCA-45B1-B824-D44D2C5DCCFB}">
      <dgm:prSet/>
      <dgm:spPr/>
      <dgm:t>
        <a:bodyPr/>
        <a:lstStyle/>
        <a:p>
          <a:endParaRPr lang="ru-RU"/>
        </a:p>
      </dgm:t>
    </dgm:pt>
    <dgm:pt modelId="{6B38981D-73D3-40A4-8911-346B26EA2605}" type="sibTrans" cxnId="{B639B52B-AFCA-45B1-B824-D44D2C5DCCFB}">
      <dgm:prSet/>
      <dgm:spPr/>
      <dgm:t>
        <a:bodyPr/>
        <a:lstStyle/>
        <a:p>
          <a:endParaRPr lang="ru-RU"/>
        </a:p>
      </dgm:t>
    </dgm:pt>
    <dgm:pt modelId="{6FA6C91B-08F1-4930-9FE6-FC95C5424D2E}">
      <dgm:prSet phldrT="[Текст]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EB31DB-F189-40FF-9470-3311A6AE4F2A}" type="parTrans" cxnId="{DB19CC6D-2265-4476-B6B3-ECCE9905860D}">
      <dgm:prSet/>
      <dgm:spPr/>
      <dgm:t>
        <a:bodyPr/>
        <a:lstStyle/>
        <a:p>
          <a:endParaRPr lang="ru-RU"/>
        </a:p>
      </dgm:t>
    </dgm:pt>
    <dgm:pt modelId="{9D0D49C2-4087-4AC4-8291-A47AB9D0A677}" type="sibTrans" cxnId="{DB19CC6D-2265-4476-B6B3-ECCE9905860D}">
      <dgm:prSet/>
      <dgm:spPr/>
      <dgm:t>
        <a:bodyPr/>
        <a:lstStyle/>
        <a:p>
          <a:endParaRPr lang="ru-RU"/>
        </a:p>
      </dgm:t>
    </dgm:pt>
    <dgm:pt modelId="{378F1479-1BFE-4829-8812-CC2BA190FCD8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gm:t>
    </dgm:pt>
    <dgm:pt modelId="{7A77B097-8A67-4031-A8AD-B6F4173670FC}" type="parTrans" cxnId="{6B02FE2D-4DDA-4272-915E-39CCE876F98A}">
      <dgm:prSet/>
      <dgm:spPr/>
      <dgm:t>
        <a:bodyPr/>
        <a:lstStyle/>
        <a:p>
          <a:endParaRPr lang="ru-RU"/>
        </a:p>
      </dgm:t>
    </dgm:pt>
    <dgm:pt modelId="{A9DD26FE-2148-4BE1-BB06-C0864E9E55C9}" type="sibTrans" cxnId="{6B02FE2D-4DDA-4272-915E-39CCE876F98A}">
      <dgm:prSet/>
      <dgm:spPr/>
      <dgm:t>
        <a:bodyPr/>
        <a:lstStyle/>
        <a:p>
          <a:endParaRPr lang="ru-RU"/>
        </a:p>
      </dgm:t>
    </dgm:pt>
    <dgm:pt modelId="{085E4482-7416-4DFC-8CF4-74874FB29C25}">
      <dgm:prSet phldrT="[Текст]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gm:t>
    </dgm:pt>
    <dgm:pt modelId="{208B03E2-7134-4FC3-A801-67659CF46CF9}" type="parTrans" cxnId="{649D4C46-D4A8-487D-8EEF-F45661AB363A}">
      <dgm:prSet/>
      <dgm:spPr/>
      <dgm:t>
        <a:bodyPr/>
        <a:lstStyle/>
        <a:p>
          <a:endParaRPr lang="ru-RU"/>
        </a:p>
      </dgm:t>
    </dgm:pt>
    <dgm:pt modelId="{FA9219A7-AEEB-496D-AA65-77FBE988AC13}" type="sibTrans" cxnId="{649D4C46-D4A8-487D-8EEF-F45661AB363A}">
      <dgm:prSet/>
      <dgm:spPr/>
      <dgm:t>
        <a:bodyPr/>
        <a:lstStyle/>
        <a:p>
          <a:endParaRPr lang="ru-RU"/>
        </a:p>
      </dgm:t>
    </dgm:pt>
    <dgm:pt modelId="{4076FAC5-0BFD-451D-A44E-8E6B641A88A5}" type="pres">
      <dgm:prSet presAssocID="{4835FF76-72DD-4E64-9CC6-F7FF7F74DC3A}" presName="CompostProcess" presStyleCnt="0">
        <dgm:presLayoutVars>
          <dgm:dir/>
          <dgm:resizeHandles val="exact"/>
        </dgm:presLayoutVars>
      </dgm:prSet>
      <dgm:spPr/>
    </dgm:pt>
    <dgm:pt modelId="{928E4F05-F319-42D3-B5DE-A8CA75BEAE2B}" type="pres">
      <dgm:prSet presAssocID="{4835FF76-72DD-4E64-9CC6-F7FF7F74DC3A}" presName="arrow" presStyleLbl="bgShp" presStyleIdx="0" presStyleCnt="1"/>
      <dgm:spPr/>
    </dgm:pt>
    <dgm:pt modelId="{F88237AB-028A-4B23-A01F-C751D354CB2E}" type="pres">
      <dgm:prSet presAssocID="{4835FF76-72DD-4E64-9CC6-F7FF7F74DC3A}" presName="linearProcess" presStyleCnt="0"/>
      <dgm:spPr/>
    </dgm:pt>
    <dgm:pt modelId="{80DD9DD9-EBC9-47AA-AA25-AB4541607EC2}" type="pres">
      <dgm:prSet presAssocID="{DADFB958-50F2-4480-B319-5BD54CCCEF2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6D72-DEF8-4FE8-8904-B2CBB7ED6D90}" type="pres">
      <dgm:prSet presAssocID="{4213A557-BFD4-4577-8B63-7E90941D6E0D}" presName="sibTrans" presStyleCnt="0"/>
      <dgm:spPr/>
    </dgm:pt>
    <dgm:pt modelId="{72949E7D-EB3F-4F2E-94F1-8FF7861A5561}" type="pres">
      <dgm:prSet presAssocID="{F00BF207-16E9-4E77-B7AD-50A7874A1DE0}" presName="textNode" presStyleLbl="node1" presStyleIdx="1" presStyleCnt="6" custLinFactX="1678" custLinFactNeighborX="100000" custLinFactNeighborY="-4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C3AE-D964-4A7C-9A01-952E6A7C20AE}" type="pres">
      <dgm:prSet presAssocID="{29656950-052C-464D-B73A-7D800F79DDE6}" presName="sibTrans" presStyleCnt="0"/>
      <dgm:spPr/>
    </dgm:pt>
    <dgm:pt modelId="{CBBCEBC2-97DF-4A1D-B57D-37234E4B592A}" type="pres">
      <dgm:prSet presAssocID="{BFBBFF30-E165-4C10-81A8-4C5CAC79B88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F9-31A4-4E98-AACB-DABDBDEA2952}" type="pres">
      <dgm:prSet presAssocID="{6B38981D-73D3-40A4-8911-346B26EA2605}" presName="sibTrans" presStyleCnt="0"/>
      <dgm:spPr/>
    </dgm:pt>
    <dgm:pt modelId="{CC2D6F3A-D070-422B-9B4B-4FA477E77F26}" type="pres">
      <dgm:prSet presAssocID="{6FA6C91B-08F1-4930-9FE6-FC95C5424D2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E8109-4175-423F-86C7-98E893BF61CF}" type="pres">
      <dgm:prSet presAssocID="{9D0D49C2-4087-4AC4-8291-A47AB9D0A677}" presName="sibTrans" presStyleCnt="0"/>
      <dgm:spPr/>
    </dgm:pt>
    <dgm:pt modelId="{5D95624E-F7C1-4C6A-B1CC-EA3A2F33692F}" type="pres">
      <dgm:prSet presAssocID="{378F1479-1BFE-4829-8812-CC2BA190FCD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0D6E-721A-4378-9A9B-E683B6B7F973}" type="pres">
      <dgm:prSet presAssocID="{A9DD26FE-2148-4BE1-BB06-C0864E9E55C9}" presName="sibTrans" presStyleCnt="0"/>
      <dgm:spPr/>
    </dgm:pt>
    <dgm:pt modelId="{E8CD1716-DC1C-4551-8B92-0E9F4C6D1435}" type="pres">
      <dgm:prSet presAssocID="{085E4482-7416-4DFC-8CF4-74874FB29C2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9B6E7-6544-484D-BF07-CACEFF4531AD}" srcId="{4835FF76-72DD-4E64-9CC6-F7FF7F74DC3A}" destId="{DADFB958-50F2-4480-B319-5BD54CCCEF27}" srcOrd="0" destOrd="0" parTransId="{AC3E217F-82B2-4AA1-BDF5-869B40EBFF02}" sibTransId="{4213A557-BFD4-4577-8B63-7E90941D6E0D}"/>
    <dgm:cxn modelId="{7A7F3B22-D717-4CA1-95A5-BD09125AFEB7}" type="presOf" srcId="{4835FF76-72DD-4E64-9CC6-F7FF7F74DC3A}" destId="{4076FAC5-0BFD-451D-A44E-8E6B641A88A5}" srcOrd="0" destOrd="0" presId="urn:microsoft.com/office/officeart/2005/8/layout/hProcess9"/>
    <dgm:cxn modelId="{4AB8DA58-6721-4AB4-B934-237594DD0E8D}" srcId="{4835FF76-72DD-4E64-9CC6-F7FF7F74DC3A}" destId="{F00BF207-16E9-4E77-B7AD-50A7874A1DE0}" srcOrd="1" destOrd="0" parTransId="{B64B90BD-178F-4E1D-9612-F7F50BECF845}" sibTransId="{29656950-052C-464D-B73A-7D800F79DDE6}"/>
    <dgm:cxn modelId="{DB19CC6D-2265-4476-B6B3-ECCE9905860D}" srcId="{4835FF76-72DD-4E64-9CC6-F7FF7F74DC3A}" destId="{6FA6C91B-08F1-4930-9FE6-FC95C5424D2E}" srcOrd="3" destOrd="0" parTransId="{7FEB31DB-F189-40FF-9470-3311A6AE4F2A}" sibTransId="{9D0D49C2-4087-4AC4-8291-A47AB9D0A677}"/>
    <dgm:cxn modelId="{2EDADC09-CD53-46ED-A988-2CD532144AB6}" type="presOf" srcId="{6FA6C91B-08F1-4930-9FE6-FC95C5424D2E}" destId="{CC2D6F3A-D070-422B-9B4B-4FA477E77F26}" srcOrd="0" destOrd="0" presId="urn:microsoft.com/office/officeart/2005/8/layout/hProcess9"/>
    <dgm:cxn modelId="{9E8069EA-CBA0-4088-91DD-DADBD4F2C162}" type="presOf" srcId="{BFBBFF30-E165-4C10-81A8-4C5CAC79B888}" destId="{CBBCEBC2-97DF-4A1D-B57D-37234E4B592A}" srcOrd="0" destOrd="0" presId="urn:microsoft.com/office/officeart/2005/8/layout/hProcess9"/>
    <dgm:cxn modelId="{B639B52B-AFCA-45B1-B824-D44D2C5DCCFB}" srcId="{4835FF76-72DD-4E64-9CC6-F7FF7F74DC3A}" destId="{BFBBFF30-E165-4C10-81A8-4C5CAC79B888}" srcOrd="2" destOrd="0" parTransId="{512AF84D-31CD-4FC2-9863-D5A4C204CF69}" sibTransId="{6B38981D-73D3-40A4-8911-346B26EA2605}"/>
    <dgm:cxn modelId="{6B02FE2D-4DDA-4272-915E-39CCE876F98A}" srcId="{4835FF76-72DD-4E64-9CC6-F7FF7F74DC3A}" destId="{378F1479-1BFE-4829-8812-CC2BA190FCD8}" srcOrd="4" destOrd="0" parTransId="{7A77B097-8A67-4031-A8AD-B6F4173670FC}" sibTransId="{A9DD26FE-2148-4BE1-BB06-C0864E9E55C9}"/>
    <dgm:cxn modelId="{50BEDC98-83E1-414E-8556-074A865C75B3}" type="presOf" srcId="{DADFB958-50F2-4480-B319-5BD54CCCEF27}" destId="{80DD9DD9-EBC9-47AA-AA25-AB4541607EC2}" srcOrd="0" destOrd="0" presId="urn:microsoft.com/office/officeart/2005/8/layout/hProcess9"/>
    <dgm:cxn modelId="{20AC628B-D60D-4072-9508-FBEE072C7C85}" type="presOf" srcId="{F00BF207-16E9-4E77-B7AD-50A7874A1DE0}" destId="{72949E7D-EB3F-4F2E-94F1-8FF7861A5561}" srcOrd="0" destOrd="0" presId="urn:microsoft.com/office/officeart/2005/8/layout/hProcess9"/>
    <dgm:cxn modelId="{2EF13A2B-A70D-4548-BB09-6A4CB3437EEB}" type="presOf" srcId="{378F1479-1BFE-4829-8812-CC2BA190FCD8}" destId="{5D95624E-F7C1-4C6A-B1CC-EA3A2F33692F}" srcOrd="0" destOrd="0" presId="urn:microsoft.com/office/officeart/2005/8/layout/hProcess9"/>
    <dgm:cxn modelId="{649D4C46-D4A8-487D-8EEF-F45661AB363A}" srcId="{4835FF76-72DD-4E64-9CC6-F7FF7F74DC3A}" destId="{085E4482-7416-4DFC-8CF4-74874FB29C25}" srcOrd="5" destOrd="0" parTransId="{208B03E2-7134-4FC3-A801-67659CF46CF9}" sibTransId="{FA9219A7-AEEB-496D-AA65-77FBE988AC13}"/>
    <dgm:cxn modelId="{FAF9CBDA-A40D-45D1-9AA9-9F681B966B86}" type="presOf" srcId="{085E4482-7416-4DFC-8CF4-74874FB29C25}" destId="{E8CD1716-DC1C-4551-8B92-0E9F4C6D1435}" srcOrd="0" destOrd="0" presId="urn:microsoft.com/office/officeart/2005/8/layout/hProcess9"/>
    <dgm:cxn modelId="{943DD6FA-205C-410D-A69A-C472E30AA9F0}" type="presParOf" srcId="{4076FAC5-0BFD-451D-A44E-8E6B641A88A5}" destId="{928E4F05-F319-42D3-B5DE-A8CA75BEAE2B}" srcOrd="0" destOrd="0" presId="urn:microsoft.com/office/officeart/2005/8/layout/hProcess9"/>
    <dgm:cxn modelId="{B8B33C54-690A-4BC8-B960-555F8FE98C4F}" type="presParOf" srcId="{4076FAC5-0BFD-451D-A44E-8E6B641A88A5}" destId="{F88237AB-028A-4B23-A01F-C751D354CB2E}" srcOrd="1" destOrd="0" presId="urn:microsoft.com/office/officeart/2005/8/layout/hProcess9"/>
    <dgm:cxn modelId="{0179A404-BC86-442E-B559-8C97CB874214}" type="presParOf" srcId="{F88237AB-028A-4B23-A01F-C751D354CB2E}" destId="{80DD9DD9-EBC9-47AA-AA25-AB4541607EC2}" srcOrd="0" destOrd="0" presId="urn:microsoft.com/office/officeart/2005/8/layout/hProcess9"/>
    <dgm:cxn modelId="{81DE5EE9-E07C-4ECC-968A-585159D73556}" type="presParOf" srcId="{F88237AB-028A-4B23-A01F-C751D354CB2E}" destId="{9B5C6D72-DEF8-4FE8-8904-B2CBB7ED6D90}" srcOrd="1" destOrd="0" presId="urn:microsoft.com/office/officeart/2005/8/layout/hProcess9"/>
    <dgm:cxn modelId="{8FA508CE-7B06-493D-895B-4F33E3E9D6F5}" type="presParOf" srcId="{F88237AB-028A-4B23-A01F-C751D354CB2E}" destId="{72949E7D-EB3F-4F2E-94F1-8FF7861A5561}" srcOrd="2" destOrd="0" presId="urn:microsoft.com/office/officeart/2005/8/layout/hProcess9"/>
    <dgm:cxn modelId="{60A49F6C-5E47-4053-8AA4-D143603CA90F}" type="presParOf" srcId="{F88237AB-028A-4B23-A01F-C751D354CB2E}" destId="{5046C3AE-D964-4A7C-9A01-952E6A7C20AE}" srcOrd="3" destOrd="0" presId="urn:microsoft.com/office/officeart/2005/8/layout/hProcess9"/>
    <dgm:cxn modelId="{9E3B6337-959F-40C7-9B12-714A3AD2E0B7}" type="presParOf" srcId="{F88237AB-028A-4B23-A01F-C751D354CB2E}" destId="{CBBCEBC2-97DF-4A1D-B57D-37234E4B592A}" srcOrd="4" destOrd="0" presId="urn:microsoft.com/office/officeart/2005/8/layout/hProcess9"/>
    <dgm:cxn modelId="{F2D96E81-8A47-40D7-A349-8EA46C95EA2B}" type="presParOf" srcId="{F88237AB-028A-4B23-A01F-C751D354CB2E}" destId="{163C51F9-31A4-4E98-AACB-DABDBDEA2952}" srcOrd="5" destOrd="0" presId="urn:microsoft.com/office/officeart/2005/8/layout/hProcess9"/>
    <dgm:cxn modelId="{E65E61D3-A1CD-4DCE-8D30-F3758E9C3A63}" type="presParOf" srcId="{F88237AB-028A-4B23-A01F-C751D354CB2E}" destId="{CC2D6F3A-D070-422B-9B4B-4FA477E77F26}" srcOrd="6" destOrd="0" presId="urn:microsoft.com/office/officeart/2005/8/layout/hProcess9"/>
    <dgm:cxn modelId="{1EA87776-6B68-43B0-B6C0-953556F9B70F}" type="presParOf" srcId="{F88237AB-028A-4B23-A01F-C751D354CB2E}" destId="{521E8109-4175-423F-86C7-98E893BF61CF}" srcOrd="7" destOrd="0" presId="urn:microsoft.com/office/officeart/2005/8/layout/hProcess9"/>
    <dgm:cxn modelId="{5863E1A0-0CA5-4380-A1D8-A61AB5AEB21B}" type="presParOf" srcId="{F88237AB-028A-4B23-A01F-C751D354CB2E}" destId="{5D95624E-F7C1-4C6A-B1CC-EA3A2F33692F}" srcOrd="8" destOrd="0" presId="urn:microsoft.com/office/officeart/2005/8/layout/hProcess9"/>
    <dgm:cxn modelId="{9E2E1C89-46AC-4624-954D-86628F352021}" type="presParOf" srcId="{F88237AB-028A-4B23-A01F-C751D354CB2E}" destId="{53CA0D6E-721A-4378-9A9B-E683B6B7F973}" srcOrd="9" destOrd="0" presId="urn:microsoft.com/office/officeart/2005/8/layout/hProcess9"/>
    <dgm:cxn modelId="{2F4B9BA1-69A0-462A-B6F9-50B32E2ABD0E}" type="presParOf" srcId="{F88237AB-028A-4B23-A01F-C751D354CB2E}" destId="{E8CD1716-DC1C-4551-8B92-0E9F4C6D143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DD573-F402-42DA-BC0A-D681CD6C58E8}" type="doc">
      <dgm:prSet loTypeId="urn:microsoft.com/office/officeart/2005/8/layout/lProcess2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3234F8-BE34-44F4-B254-8C3D38F952C8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наименование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5ED3A479-4581-4C48-A975-B0FE095A983D}" type="parTrans" cxnId="{DF13BAC9-C863-4A8D-B293-FAEC3D12C779}">
      <dgm:prSet/>
      <dgm:spPr/>
      <dgm:t>
        <a:bodyPr/>
        <a:lstStyle/>
        <a:p>
          <a:endParaRPr lang="ru-RU"/>
        </a:p>
      </dgm:t>
    </dgm:pt>
    <dgm:pt modelId="{F8D44F09-ED47-4D95-AF03-D9B6DFE5CAD6}" type="sibTrans" cxnId="{DF13BAC9-C863-4A8D-B293-FAEC3D12C779}">
      <dgm:prSet/>
      <dgm:spPr/>
      <dgm:t>
        <a:bodyPr/>
        <a:lstStyle/>
        <a:p>
          <a:endParaRPr lang="ru-RU"/>
        </a:p>
      </dgm:t>
    </dgm:pt>
    <dgm:pt modelId="{765FAEB8-0707-422D-9419-EF447C6F507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18A5022-DA3E-41B4-B049-4260CEC947E8}" type="parTrans" cxnId="{CE3D7336-2394-4080-A162-C781D9F8C367}">
      <dgm:prSet/>
      <dgm:spPr/>
      <dgm:t>
        <a:bodyPr/>
        <a:lstStyle/>
        <a:p>
          <a:endParaRPr lang="ru-RU"/>
        </a:p>
      </dgm:t>
    </dgm:pt>
    <dgm:pt modelId="{9956E3A9-2E6C-4394-A494-D4981B9BF6EA}" type="sibTrans" cxnId="{CE3D7336-2394-4080-A162-C781D9F8C367}">
      <dgm:prSet/>
      <dgm:spPr/>
      <dgm:t>
        <a:bodyPr/>
        <a:lstStyle/>
        <a:p>
          <a:endParaRPr lang="ru-RU"/>
        </a:p>
      </dgm:t>
    </dgm:pt>
    <dgm:pt modelId="{D09940A4-0A1B-4822-86B9-2E8B40F7839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832ECB-CD73-4EC7-B7C1-530B99A358C0}" type="parTrans" cxnId="{2B776E7B-7A90-478E-9C82-78ED754E7E9C}">
      <dgm:prSet/>
      <dgm:spPr/>
      <dgm:t>
        <a:bodyPr/>
        <a:lstStyle/>
        <a:p>
          <a:endParaRPr lang="ru-RU"/>
        </a:p>
      </dgm:t>
    </dgm:pt>
    <dgm:pt modelId="{0E9DAEE1-8F68-4996-A593-8988FDF3A742}" type="sibTrans" cxnId="{2B776E7B-7A90-478E-9C82-78ED754E7E9C}">
      <dgm:prSet/>
      <dgm:spPr/>
      <dgm:t>
        <a:bodyPr/>
        <a:lstStyle/>
        <a:p>
          <a:endParaRPr lang="ru-RU"/>
        </a:p>
      </dgm:t>
    </dgm:pt>
    <dgm:pt modelId="{2C101E8C-79E0-4F1F-97C5-CDB45C04174A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0BFC816-0548-412D-A5ED-4A835F32BC46}" type="parTrans" cxnId="{B5146205-46F3-4890-8EF8-BA277D8F3A47}">
      <dgm:prSet/>
      <dgm:spPr/>
      <dgm:t>
        <a:bodyPr/>
        <a:lstStyle/>
        <a:p>
          <a:endParaRPr lang="ru-RU"/>
        </a:p>
      </dgm:t>
    </dgm:pt>
    <dgm:pt modelId="{3CD15471-0ABC-4633-95CB-DBD91852FC0B}" type="sibTrans" cxnId="{B5146205-46F3-4890-8EF8-BA277D8F3A47}">
      <dgm:prSet/>
      <dgm:spPr/>
      <dgm:t>
        <a:bodyPr/>
        <a:lstStyle/>
        <a:p>
          <a:endParaRPr lang="ru-RU"/>
        </a:p>
      </dgm:t>
    </dgm:pt>
    <dgm:pt modelId="{7A8398B4-0D6F-4E18-935A-949C5E48166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526683,4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4695AF-B1E7-476A-8946-1FFA63125B5C}" type="parTrans" cxnId="{EABB8929-F020-40F5-930A-0BF14E2371F5}">
      <dgm:prSet/>
      <dgm:spPr/>
      <dgm:t>
        <a:bodyPr/>
        <a:lstStyle/>
        <a:p>
          <a:endParaRPr lang="ru-RU"/>
        </a:p>
      </dgm:t>
    </dgm:pt>
    <dgm:pt modelId="{126453FA-7F82-4914-BAFB-C33F8DA2A026}" type="sibTrans" cxnId="{EABB8929-F020-40F5-930A-0BF14E2371F5}">
      <dgm:prSet/>
      <dgm:spPr/>
      <dgm:t>
        <a:bodyPr/>
        <a:lstStyle/>
        <a:p>
          <a:endParaRPr lang="ru-RU"/>
        </a:p>
      </dgm:t>
    </dgm:pt>
    <dgm:pt modelId="{D8709E5E-1081-416C-9F00-EEB374F64C4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526683,4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76F62E4-0FD0-4F59-8FAB-254F82B61067}" type="parTrans" cxnId="{CB8F738E-0871-4B9A-ADF9-9B818E4B4825}">
      <dgm:prSet/>
      <dgm:spPr/>
      <dgm:t>
        <a:bodyPr/>
        <a:lstStyle/>
        <a:p>
          <a:endParaRPr lang="ru-RU"/>
        </a:p>
      </dgm:t>
    </dgm:pt>
    <dgm:pt modelId="{A1597655-47C0-46D1-88C0-7FC9447735EE}" type="sibTrans" cxnId="{CB8F738E-0871-4B9A-ADF9-9B818E4B4825}">
      <dgm:prSet/>
      <dgm:spPr/>
      <dgm:t>
        <a:bodyPr/>
        <a:lstStyle/>
        <a:p>
          <a:endParaRPr lang="ru-RU"/>
        </a:p>
      </dgm:t>
    </dgm:pt>
    <dgm:pt modelId="{B31C2F4E-1957-4835-9C31-291219F2EF4C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FDF81C4-2631-4EA2-AB55-7367D0B728DC}" type="parTrans" cxnId="{9005CD1D-24B8-486A-83FE-A18F2549194C}">
      <dgm:prSet/>
      <dgm:spPr/>
      <dgm:t>
        <a:bodyPr/>
        <a:lstStyle/>
        <a:p>
          <a:endParaRPr lang="ru-RU"/>
        </a:p>
      </dgm:t>
    </dgm:pt>
    <dgm:pt modelId="{E985512E-C8A1-4B8E-BB76-0EEC04344FBA}" type="sibTrans" cxnId="{9005CD1D-24B8-486A-83FE-A18F2549194C}">
      <dgm:prSet/>
      <dgm:spPr/>
      <dgm:t>
        <a:bodyPr/>
        <a:lstStyle/>
        <a:p>
          <a:endParaRPr lang="ru-RU"/>
        </a:p>
      </dgm:t>
    </dgm:pt>
    <dgm:pt modelId="{735415E5-2029-4C98-954A-F34DEB0FD06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482670,5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5F62BD6-ACDA-4DDF-830E-833188368061}" type="parTrans" cxnId="{B49AD664-446B-46BF-842D-D9ECED9379A3}">
      <dgm:prSet/>
      <dgm:spPr/>
      <dgm:t>
        <a:bodyPr/>
        <a:lstStyle/>
        <a:p>
          <a:endParaRPr lang="ru-RU"/>
        </a:p>
      </dgm:t>
    </dgm:pt>
    <dgm:pt modelId="{C991772E-5899-4F59-B754-4E71EEB24F76}" type="sibTrans" cxnId="{B49AD664-446B-46BF-842D-D9ECED9379A3}">
      <dgm:prSet/>
      <dgm:spPr/>
      <dgm:t>
        <a:bodyPr/>
        <a:lstStyle/>
        <a:p>
          <a:endParaRPr lang="ru-RU"/>
        </a:p>
      </dgm:t>
    </dgm:pt>
    <dgm:pt modelId="{9CA18EFF-4C0F-4E58-821E-35014009D44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482670,5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6D8CDC0-119C-43AA-8BE5-BA426BBA140B}" type="parTrans" cxnId="{48251B64-7266-4368-A8B2-165230B979FE}">
      <dgm:prSet/>
      <dgm:spPr/>
      <dgm:t>
        <a:bodyPr/>
        <a:lstStyle/>
        <a:p>
          <a:endParaRPr lang="ru-RU"/>
        </a:p>
      </dgm:t>
    </dgm:pt>
    <dgm:pt modelId="{5F154320-1DF5-4163-8B41-5FB68D1BA86A}" type="sibTrans" cxnId="{48251B64-7266-4368-A8B2-165230B979FE}">
      <dgm:prSet/>
      <dgm:spPr/>
      <dgm:t>
        <a:bodyPr/>
        <a:lstStyle/>
        <a:p>
          <a:endParaRPr lang="ru-RU"/>
        </a:p>
      </dgm:t>
    </dgm:pt>
    <dgm:pt modelId="{17A7436A-CB8D-4C60-AF20-C9BBFD76232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E8FA08-5053-493E-BB5C-C09D1AE49ED3}" type="parTrans" cxnId="{05C9A335-701B-4FE7-9B62-96B32E93F3EB}">
      <dgm:prSet/>
      <dgm:spPr/>
      <dgm:t>
        <a:bodyPr/>
        <a:lstStyle/>
        <a:p>
          <a:endParaRPr lang="ru-RU"/>
        </a:p>
      </dgm:t>
    </dgm:pt>
    <dgm:pt modelId="{D3309A17-EC1D-4821-880F-4529454E896C}" type="sibTrans" cxnId="{05C9A335-701B-4FE7-9B62-96B32E93F3EB}">
      <dgm:prSet/>
      <dgm:spPr/>
      <dgm:t>
        <a:bodyPr/>
        <a:lstStyle/>
        <a:p>
          <a:endParaRPr lang="ru-RU"/>
        </a:p>
      </dgm:t>
    </dgm:pt>
    <dgm:pt modelId="{C56638A2-8191-407C-AE6C-CCFCFE99CDC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A5A2B64-6CDE-49EC-84A7-E10DEC7803D1}" type="parTrans" cxnId="{9501E230-0EEB-4191-BC16-B3D94CB15FF7}">
      <dgm:prSet/>
      <dgm:spPr/>
      <dgm:t>
        <a:bodyPr/>
        <a:lstStyle/>
        <a:p>
          <a:endParaRPr lang="ru-RU"/>
        </a:p>
      </dgm:t>
    </dgm:pt>
    <dgm:pt modelId="{FEA96911-C09B-42B8-9AB5-9AB66DC9F84F}" type="sibTrans" cxnId="{9501E230-0EEB-4191-BC16-B3D94CB15FF7}">
      <dgm:prSet/>
      <dgm:spPr/>
      <dgm:t>
        <a:bodyPr/>
        <a:lstStyle/>
        <a:p>
          <a:endParaRPr lang="ru-RU"/>
        </a:p>
      </dgm:t>
    </dgm:pt>
    <dgm:pt modelId="{223A6011-D5B8-4BB5-9D34-86F460410A0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59C105E-8C75-4E05-BC67-D9643880D7BA}" type="parTrans" cxnId="{7496A512-A739-427D-A47C-77DA6EE81A18}">
      <dgm:prSet/>
      <dgm:spPr/>
      <dgm:t>
        <a:bodyPr/>
        <a:lstStyle/>
        <a:p>
          <a:endParaRPr lang="ru-RU"/>
        </a:p>
      </dgm:t>
    </dgm:pt>
    <dgm:pt modelId="{8F1E727D-1D10-4297-83E4-16FB8128AF05}" type="sibTrans" cxnId="{7496A512-A739-427D-A47C-77DA6EE81A18}">
      <dgm:prSet/>
      <dgm:spPr/>
      <dgm:t>
        <a:bodyPr/>
        <a:lstStyle/>
        <a:p>
          <a:endParaRPr lang="ru-RU"/>
        </a:p>
      </dgm:t>
    </dgm:pt>
    <dgm:pt modelId="{20246B61-3B4B-437A-844B-5A811EB92810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2021 год           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D4AB098-526A-461A-87A3-90F329EC5CA8}" type="parTrans" cxnId="{944230D4-6A81-45D2-9715-A0366369F1BB}">
      <dgm:prSet/>
      <dgm:spPr/>
      <dgm:t>
        <a:bodyPr/>
        <a:lstStyle/>
        <a:p>
          <a:endParaRPr lang="ru-RU"/>
        </a:p>
      </dgm:t>
    </dgm:pt>
    <dgm:pt modelId="{B4C50898-A815-4651-9945-2F34D781D387}" type="sibTrans" cxnId="{944230D4-6A81-45D2-9715-A0366369F1BB}">
      <dgm:prSet/>
      <dgm:spPr/>
      <dgm:t>
        <a:bodyPr/>
        <a:lstStyle/>
        <a:p>
          <a:endParaRPr lang="ru-RU"/>
        </a:p>
      </dgm:t>
    </dgm:pt>
    <dgm:pt modelId="{595DAC1E-A564-433C-A0D3-2E73201A228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490469,7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24F1A3-71A6-455E-A744-75D3A6B5BC2F}" type="parTrans" cxnId="{E7A884A5-6E61-4FDD-8CAA-CEF1CB6A6ADE}">
      <dgm:prSet/>
      <dgm:spPr/>
      <dgm:t>
        <a:bodyPr/>
        <a:lstStyle/>
        <a:p>
          <a:endParaRPr lang="ru-RU"/>
        </a:p>
      </dgm:t>
    </dgm:pt>
    <dgm:pt modelId="{1901F929-E563-453F-AA12-E19B599739A7}" type="sibTrans" cxnId="{E7A884A5-6E61-4FDD-8CAA-CEF1CB6A6ADE}">
      <dgm:prSet/>
      <dgm:spPr/>
      <dgm:t>
        <a:bodyPr/>
        <a:lstStyle/>
        <a:p>
          <a:endParaRPr lang="ru-RU"/>
        </a:p>
      </dgm:t>
    </dgm:pt>
    <dgm:pt modelId="{90D09D85-D506-4EF7-9670-BBFC3607515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490469,7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693DFE8-554A-40C1-B5AF-225B3B5AADFC}" type="parTrans" cxnId="{EEC934FC-17C2-44C0-A9E8-9F7B593B8A09}">
      <dgm:prSet/>
      <dgm:spPr/>
      <dgm:t>
        <a:bodyPr/>
        <a:lstStyle/>
        <a:p>
          <a:endParaRPr lang="ru-RU"/>
        </a:p>
      </dgm:t>
    </dgm:pt>
    <dgm:pt modelId="{BEF4A693-7B81-4EEC-A7E7-DCFB61CA4FBC}" type="sibTrans" cxnId="{EEC934FC-17C2-44C0-A9E8-9F7B593B8A09}">
      <dgm:prSet/>
      <dgm:spPr/>
      <dgm:t>
        <a:bodyPr/>
        <a:lstStyle/>
        <a:p>
          <a:endParaRPr lang="ru-RU"/>
        </a:p>
      </dgm:t>
    </dgm:pt>
    <dgm:pt modelId="{DEE8BC5A-F506-4737-A544-F4287642F55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FE060CE-4A29-4212-AA9B-2D758A7BAFA1}" type="parTrans" cxnId="{5BB4106F-6E2E-4E36-B8E0-DDA9C41AC564}">
      <dgm:prSet/>
      <dgm:spPr/>
      <dgm:t>
        <a:bodyPr/>
        <a:lstStyle/>
        <a:p>
          <a:endParaRPr lang="ru-RU"/>
        </a:p>
      </dgm:t>
    </dgm:pt>
    <dgm:pt modelId="{2F047387-2C18-4215-8E9F-D780DE5AEE17}" type="sibTrans" cxnId="{5BB4106F-6E2E-4E36-B8E0-DDA9C41AC564}">
      <dgm:prSet/>
      <dgm:spPr/>
      <dgm:t>
        <a:bodyPr/>
        <a:lstStyle/>
        <a:p>
          <a:endParaRPr lang="ru-RU"/>
        </a:p>
      </dgm:t>
    </dgm:pt>
    <dgm:pt modelId="{A295F69E-E169-49E8-800F-1FD3488A2050}" type="pres">
      <dgm:prSet presAssocID="{3CBDD573-F402-42DA-BC0A-D681CD6C58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14E73-DDB2-4018-8C20-501132706143}" type="pres">
      <dgm:prSet presAssocID="{813234F8-BE34-44F4-B254-8C3D38F952C8}" presName="compNode" presStyleCnt="0"/>
      <dgm:spPr/>
    </dgm:pt>
    <dgm:pt modelId="{061A5597-853C-4D5F-9AA6-25304BC910E2}" type="pres">
      <dgm:prSet presAssocID="{813234F8-BE34-44F4-B254-8C3D38F952C8}" presName="aNode" presStyleLbl="bgShp" presStyleIdx="0" presStyleCnt="4"/>
      <dgm:spPr/>
      <dgm:t>
        <a:bodyPr/>
        <a:lstStyle/>
        <a:p>
          <a:endParaRPr lang="ru-RU"/>
        </a:p>
      </dgm:t>
    </dgm:pt>
    <dgm:pt modelId="{5A6425A9-01E2-412A-B7EF-33AC39B9AD86}" type="pres">
      <dgm:prSet presAssocID="{813234F8-BE34-44F4-B254-8C3D38F952C8}" presName="textNode" presStyleLbl="bgShp" presStyleIdx="0" presStyleCnt="4"/>
      <dgm:spPr/>
      <dgm:t>
        <a:bodyPr/>
        <a:lstStyle/>
        <a:p>
          <a:endParaRPr lang="ru-RU"/>
        </a:p>
      </dgm:t>
    </dgm:pt>
    <dgm:pt modelId="{07BE96FA-87E1-4C42-8060-0394D5BFCAC0}" type="pres">
      <dgm:prSet presAssocID="{813234F8-BE34-44F4-B254-8C3D38F952C8}" presName="compChildNode" presStyleCnt="0"/>
      <dgm:spPr/>
    </dgm:pt>
    <dgm:pt modelId="{4CF3D877-7AAB-4C28-B50E-1909F0F1E918}" type="pres">
      <dgm:prSet presAssocID="{813234F8-BE34-44F4-B254-8C3D38F952C8}" presName="theInnerList" presStyleCnt="0"/>
      <dgm:spPr/>
    </dgm:pt>
    <dgm:pt modelId="{35C8E32A-5E77-490F-B7B1-E00D2F233CED}" type="pres">
      <dgm:prSet presAssocID="{765FAEB8-0707-422D-9419-EF447C6F5076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676AB-6D18-4C54-B5DB-6022D8EC3994}" type="pres">
      <dgm:prSet presAssocID="{765FAEB8-0707-422D-9419-EF447C6F5076}" presName="aSpace2" presStyleCnt="0"/>
      <dgm:spPr/>
    </dgm:pt>
    <dgm:pt modelId="{0DEC021B-9183-40F6-A313-FD99A9A9A48C}" type="pres">
      <dgm:prSet presAssocID="{D09940A4-0A1B-4822-86B9-2E8B40F7839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1248E-FC6C-4734-B080-774F90C69468}" type="pres">
      <dgm:prSet presAssocID="{D09940A4-0A1B-4822-86B9-2E8B40F7839A}" presName="aSpace2" presStyleCnt="0"/>
      <dgm:spPr/>
    </dgm:pt>
    <dgm:pt modelId="{F535F390-E69A-4848-B8D5-D24E001FCBF5}" type="pres">
      <dgm:prSet presAssocID="{17A7436A-CB8D-4C60-AF20-C9BBFD76232B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EBDFB-6A0C-4041-93E0-F6869CC3C0AB}" type="pres">
      <dgm:prSet presAssocID="{813234F8-BE34-44F4-B254-8C3D38F952C8}" presName="aSpace" presStyleCnt="0"/>
      <dgm:spPr/>
    </dgm:pt>
    <dgm:pt modelId="{56C38B10-62DC-4500-A2DF-626B7B21F07C}" type="pres">
      <dgm:prSet presAssocID="{2C101E8C-79E0-4F1F-97C5-CDB45C04174A}" presName="compNode" presStyleCnt="0"/>
      <dgm:spPr/>
    </dgm:pt>
    <dgm:pt modelId="{7694DE14-DFD3-4C0E-82AD-9231AB56105E}" type="pres">
      <dgm:prSet presAssocID="{2C101E8C-79E0-4F1F-97C5-CDB45C04174A}" presName="aNode" presStyleLbl="bgShp" presStyleIdx="1" presStyleCnt="4"/>
      <dgm:spPr/>
      <dgm:t>
        <a:bodyPr/>
        <a:lstStyle/>
        <a:p>
          <a:endParaRPr lang="ru-RU"/>
        </a:p>
      </dgm:t>
    </dgm:pt>
    <dgm:pt modelId="{E40736DB-30E7-4BF4-B147-3B04F4AB065F}" type="pres">
      <dgm:prSet presAssocID="{2C101E8C-79E0-4F1F-97C5-CDB45C04174A}" presName="textNode" presStyleLbl="bgShp" presStyleIdx="1" presStyleCnt="4"/>
      <dgm:spPr/>
      <dgm:t>
        <a:bodyPr/>
        <a:lstStyle/>
        <a:p>
          <a:endParaRPr lang="ru-RU"/>
        </a:p>
      </dgm:t>
    </dgm:pt>
    <dgm:pt modelId="{7F0DEA67-FCE6-43D6-A950-D752BF1A2216}" type="pres">
      <dgm:prSet presAssocID="{2C101E8C-79E0-4F1F-97C5-CDB45C04174A}" presName="compChildNode" presStyleCnt="0"/>
      <dgm:spPr/>
    </dgm:pt>
    <dgm:pt modelId="{9EF58E59-9E77-4BEA-9010-FD5AA6D56A83}" type="pres">
      <dgm:prSet presAssocID="{2C101E8C-79E0-4F1F-97C5-CDB45C04174A}" presName="theInnerList" presStyleCnt="0"/>
      <dgm:spPr/>
    </dgm:pt>
    <dgm:pt modelId="{0DDE0A12-9A47-4F37-9FE7-5055FA5E0E4E}" type="pres">
      <dgm:prSet presAssocID="{7A8398B4-0D6F-4E18-935A-949C5E48166F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C77FC-89F0-4D48-A968-238E9728C4CD}" type="pres">
      <dgm:prSet presAssocID="{7A8398B4-0D6F-4E18-935A-949C5E48166F}" presName="aSpace2" presStyleCnt="0"/>
      <dgm:spPr/>
    </dgm:pt>
    <dgm:pt modelId="{6CD22A44-8CFE-4180-9A2B-EA4A659721D4}" type="pres">
      <dgm:prSet presAssocID="{D8709E5E-1081-416C-9F00-EEB374F64C45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9385A-60A3-43B5-811A-62A293CC30E4}" type="pres">
      <dgm:prSet presAssocID="{D8709E5E-1081-416C-9F00-EEB374F64C45}" presName="aSpace2" presStyleCnt="0"/>
      <dgm:spPr/>
    </dgm:pt>
    <dgm:pt modelId="{F73350EF-1C99-403E-8299-B9C89F3F8A1F}" type="pres">
      <dgm:prSet presAssocID="{C56638A2-8191-407C-AE6C-CCFCFE99CDC6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4CCE0-5486-41FE-866D-2276AF23186F}" type="pres">
      <dgm:prSet presAssocID="{2C101E8C-79E0-4F1F-97C5-CDB45C04174A}" presName="aSpace" presStyleCnt="0"/>
      <dgm:spPr/>
    </dgm:pt>
    <dgm:pt modelId="{59F937D1-31B4-4D33-A80C-87AF92C6BCEC}" type="pres">
      <dgm:prSet presAssocID="{B31C2F4E-1957-4835-9C31-291219F2EF4C}" presName="compNode" presStyleCnt="0"/>
      <dgm:spPr/>
    </dgm:pt>
    <dgm:pt modelId="{9EDA3B66-94B8-4C7D-8423-F447DF6D6E79}" type="pres">
      <dgm:prSet presAssocID="{B31C2F4E-1957-4835-9C31-291219F2EF4C}" presName="aNode" presStyleLbl="bgShp" presStyleIdx="2" presStyleCnt="4" custLinFactNeighborX="-1704"/>
      <dgm:spPr/>
      <dgm:t>
        <a:bodyPr/>
        <a:lstStyle/>
        <a:p>
          <a:endParaRPr lang="ru-RU"/>
        </a:p>
      </dgm:t>
    </dgm:pt>
    <dgm:pt modelId="{CA0CEC9A-06AD-4320-AF12-4A4E415F1776}" type="pres">
      <dgm:prSet presAssocID="{B31C2F4E-1957-4835-9C31-291219F2EF4C}" presName="textNode" presStyleLbl="bgShp" presStyleIdx="2" presStyleCnt="4"/>
      <dgm:spPr/>
      <dgm:t>
        <a:bodyPr/>
        <a:lstStyle/>
        <a:p>
          <a:endParaRPr lang="ru-RU"/>
        </a:p>
      </dgm:t>
    </dgm:pt>
    <dgm:pt modelId="{7751A554-5A4F-4769-8507-CD0EC1893174}" type="pres">
      <dgm:prSet presAssocID="{B31C2F4E-1957-4835-9C31-291219F2EF4C}" presName="compChildNode" presStyleCnt="0"/>
      <dgm:spPr/>
    </dgm:pt>
    <dgm:pt modelId="{C6229098-4A47-41C7-8E21-61F01822C94F}" type="pres">
      <dgm:prSet presAssocID="{B31C2F4E-1957-4835-9C31-291219F2EF4C}" presName="theInnerList" presStyleCnt="0"/>
      <dgm:spPr/>
    </dgm:pt>
    <dgm:pt modelId="{C0130938-5DCA-4E68-8E8B-C5906BC79018}" type="pres">
      <dgm:prSet presAssocID="{735415E5-2029-4C98-954A-F34DEB0FD063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DD2B2-6B9E-45AA-B989-F939DF3CDAF5}" type="pres">
      <dgm:prSet presAssocID="{735415E5-2029-4C98-954A-F34DEB0FD063}" presName="aSpace2" presStyleCnt="0"/>
      <dgm:spPr/>
    </dgm:pt>
    <dgm:pt modelId="{E10EF703-FB73-42C9-8CC2-84B453BA1386}" type="pres">
      <dgm:prSet presAssocID="{9CA18EFF-4C0F-4E58-821E-35014009D445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95BEC-7D2E-4BCA-92B2-E81964E6F44F}" type="pres">
      <dgm:prSet presAssocID="{9CA18EFF-4C0F-4E58-821E-35014009D445}" presName="aSpace2" presStyleCnt="0"/>
      <dgm:spPr/>
    </dgm:pt>
    <dgm:pt modelId="{FC620CAD-02D9-4D2D-B760-EBF2C44BBA11}" type="pres">
      <dgm:prSet presAssocID="{223A6011-D5B8-4BB5-9D34-86F460410A00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572B6-DDC5-4A64-BD9D-D1C548C73DF4}" type="pres">
      <dgm:prSet presAssocID="{B31C2F4E-1957-4835-9C31-291219F2EF4C}" presName="aSpace" presStyleCnt="0"/>
      <dgm:spPr/>
    </dgm:pt>
    <dgm:pt modelId="{C97E6FB2-666C-441F-971E-E24943091AC9}" type="pres">
      <dgm:prSet presAssocID="{20246B61-3B4B-437A-844B-5A811EB92810}" presName="compNode" presStyleCnt="0"/>
      <dgm:spPr/>
    </dgm:pt>
    <dgm:pt modelId="{FB78A9FA-E8C3-4BEF-9DE9-E709E0F7717E}" type="pres">
      <dgm:prSet presAssocID="{20246B61-3B4B-437A-844B-5A811EB92810}" presName="aNode" presStyleLbl="bgShp" presStyleIdx="3" presStyleCnt="4" custLinFactNeighborX="1244"/>
      <dgm:spPr/>
      <dgm:t>
        <a:bodyPr/>
        <a:lstStyle/>
        <a:p>
          <a:endParaRPr lang="ru-RU"/>
        </a:p>
      </dgm:t>
    </dgm:pt>
    <dgm:pt modelId="{C3A67DF3-D529-4576-AE57-63BCB4349314}" type="pres">
      <dgm:prSet presAssocID="{20246B61-3B4B-437A-844B-5A811EB92810}" presName="textNode" presStyleLbl="bgShp" presStyleIdx="3" presStyleCnt="4"/>
      <dgm:spPr/>
      <dgm:t>
        <a:bodyPr/>
        <a:lstStyle/>
        <a:p>
          <a:endParaRPr lang="ru-RU"/>
        </a:p>
      </dgm:t>
    </dgm:pt>
    <dgm:pt modelId="{5774E285-2C1E-444E-86BD-9F9BE051A2B6}" type="pres">
      <dgm:prSet presAssocID="{20246B61-3B4B-437A-844B-5A811EB92810}" presName="compChildNode" presStyleCnt="0"/>
      <dgm:spPr/>
    </dgm:pt>
    <dgm:pt modelId="{CCA9BA93-D4A2-49A3-AECF-FD103BBF4C44}" type="pres">
      <dgm:prSet presAssocID="{20246B61-3B4B-437A-844B-5A811EB92810}" presName="theInnerList" presStyleCnt="0"/>
      <dgm:spPr/>
    </dgm:pt>
    <dgm:pt modelId="{3A264C35-D62F-4130-AC84-354E48CCBC8B}" type="pres">
      <dgm:prSet presAssocID="{595DAC1E-A564-433C-A0D3-2E73201A228D}" presName="childNode" presStyleLbl="node1" presStyleIdx="9" presStyleCnt="12" custScaleY="55467" custLinFactNeighborX="1634" custLinFactNeighborY="-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05F49-38BF-484D-9EB4-EB94ABF2C120}" type="pres">
      <dgm:prSet presAssocID="{595DAC1E-A564-433C-A0D3-2E73201A228D}" presName="aSpace2" presStyleCnt="0"/>
      <dgm:spPr/>
    </dgm:pt>
    <dgm:pt modelId="{D23E65D5-8FC3-40EC-80B9-6C348AFC8203}" type="pres">
      <dgm:prSet presAssocID="{90D09D85-D506-4EF7-9670-BBFC36075152}" presName="childNode" presStyleLbl="node1" presStyleIdx="10" presStyleCnt="12" custScaleY="55721" custLinFactNeighborX="1634" custLinFactNeighborY="-1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2C862-180A-47F5-AD3A-33899123E71D}" type="pres">
      <dgm:prSet presAssocID="{90D09D85-D506-4EF7-9670-BBFC36075152}" presName="aSpace2" presStyleCnt="0"/>
      <dgm:spPr/>
    </dgm:pt>
    <dgm:pt modelId="{EE9FD7F2-165B-4561-A628-089CB861B571}" type="pres">
      <dgm:prSet presAssocID="{DEE8BC5A-F506-4737-A544-F4287642F555}" presName="childNode" presStyleLbl="node1" presStyleIdx="11" presStyleCnt="12" custScaleY="64856" custLinFactNeighborX="1634" custLinFactNeighborY="1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6CBF1-F8ED-4AEE-9B09-6238CB686B9B}" type="presOf" srcId="{7A8398B4-0D6F-4E18-935A-949C5E48166F}" destId="{0DDE0A12-9A47-4F37-9FE7-5055FA5E0E4E}" srcOrd="0" destOrd="0" presId="urn:microsoft.com/office/officeart/2005/8/layout/lProcess2"/>
    <dgm:cxn modelId="{9501E230-0EEB-4191-BC16-B3D94CB15FF7}" srcId="{2C101E8C-79E0-4F1F-97C5-CDB45C04174A}" destId="{C56638A2-8191-407C-AE6C-CCFCFE99CDC6}" srcOrd="2" destOrd="0" parTransId="{7A5A2B64-6CDE-49EC-84A7-E10DEC7803D1}" sibTransId="{FEA96911-C09B-42B8-9AB5-9AB66DC9F84F}"/>
    <dgm:cxn modelId="{FB09A4D0-F368-4334-8784-58AD35C40FB4}" type="presOf" srcId="{17A7436A-CB8D-4C60-AF20-C9BBFD76232B}" destId="{F535F390-E69A-4848-B8D5-D24E001FCBF5}" srcOrd="0" destOrd="0" presId="urn:microsoft.com/office/officeart/2005/8/layout/lProcess2"/>
    <dgm:cxn modelId="{47283FE4-EC94-48C0-A848-80F0C1A05B2D}" type="presOf" srcId="{C56638A2-8191-407C-AE6C-CCFCFE99CDC6}" destId="{F73350EF-1C99-403E-8299-B9C89F3F8A1F}" srcOrd="0" destOrd="0" presId="urn:microsoft.com/office/officeart/2005/8/layout/lProcess2"/>
    <dgm:cxn modelId="{05C9A335-701B-4FE7-9B62-96B32E93F3EB}" srcId="{813234F8-BE34-44F4-B254-8C3D38F952C8}" destId="{17A7436A-CB8D-4C60-AF20-C9BBFD76232B}" srcOrd="2" destOrd="0" parTransId="{52E8FA08-5053-493E-BB5C-C09D1AE49ED3}" sibTransId="{D3309A17-EC1D-4821-880F-4529454E896C}"/>
    <dgm:cxn modelId="{466614BA-BBE3-4197-A8D3-D3C72B06A97D}" type="presOf" srcId="{B31C2F4E-1957-4835-9C31-291219F2EF4C}" destId="{9EDA3B66-94B8-4C7D-8423-F447DF6D6E79}" srcOrd="0" destOrd="0" presId="urn:microsoft.com/office/officeart/2005/8/layout/lProcess2"/>
    <dgm:cxn modelId="{40B2FDD0-5E28-471C-9E51-63B2D30FA9FC}" type="presOf" srcId="{D09940A4-0A1B-4822-86B9-2E8B40F7839A}" destId="{0DEC021B-9183-40F6-A313-FD99A9A9A48C}" srcOrd="0" destOrd="0" presId="urn:microsoft.com/office/officeart/2005/8/layout/lProcess2"/>
    <dgm:cxn modelId="{EFA4E386-2FC8-4AE6-BF05-4D373216BF8A}" type="presOf" srcId="{9CA18EFF-4C0F-4E58-821E-35014009D445}" destId="{E10EF703-FB73-42C9-8CC2-84B453BA1386}" srcOrd="0" destOrd="0" presId="urn:microsoft.com/office/officeart/2005/8/layout/lProcess2"/>
    <dgm:cxn modelId="{490F2C24-3390-4AC6-8E60-9B54B93D622A}" type="presOf" srcId="{90D09D85-D506-4EF7-9670-BBFC36075152}" destId="{D23E65D5-8FC3-40EC-80B9-6C348AFC8203}" srcOrd="0" destOrd="0" presId="urn:microsoft.com/office/officeart/2005/8/layout/lProcess2"/>
    <dgm:cxn modelId="{EABB8929-F020-40F5-930A-0BF14E2371F5}" srcId="{2C101E8C-79E0-4F1F-97C5-CDB45C04174A}" destId="{7A8398B4-0D6F-4E18-935A-949C5E48166F}" srcOrd="0" destOrd="0" parTransId="{5F4695AF-B1E7-476A-8946-1FFA63125B5C}" sibTransId="{126453FA-7F82-4914-BAFB-C33F8DA2A026}"/>
    <dgm:cxn modelId="{924179F2-836D-484A-8763-BFB8CCB273CE}" type="presOf" srcId="{2C101E8C-79E0-4F1F-97C5-CDB45C04174A}" destId="{E40736DB-30E7-4BF4-B147-3B04F4AB065F}" srcOrd="1" destOrd="0" presId="urn:microsoft.com/office/officeart/2005/8/layout/lProcess2"/>
    <dgm:cxn modelId="{B30D1B3E-BFD2-41B9-8337-C73E13DECA22}" type="presOf" srcId="{3CBDD573-F402-42DA-BC0A-D681CD6C58E8}" destId="{A295F69E-E169-49E8-800F-1FD3488A2050}" srcOrd="0" destOrd="0" presId="urn:microsoft.com/office/officeart/2005/8/layout/lProcess2"/>
    <dgm:cxn modelId="{96C152C6-8CEA-497E-B473-2F22681B1901}" type="presOf" srcId="{20246B61-3B4B-437A-844B-5A811EB92810}" destId="{C3A67DF3-D529-4576-AE57-63BCB4349314}" srcOrd="1" destOrd="0" presId="urn:microsoft.com/office/officeart/2005/8/layout/lProcess2"/>
    <dgm:cxn modelId="{CE3D7336-2394-4080-A162-C781D9F8C367}" srcId="{813234F8-BE34-44F4-B254-8C3D38F952C8}" destId="{765FAEB8-0707-422D-9419-EF447C6F5076}" srcOrd="0" destOrd="0" parTransId="{518A5022-DA3E-41B4-B049-4260CEC947E8}" sibTransId="{9956E3A9-2E6C-4394-A494-D4981B9BF6EA}"/>
    <dgm:cxn modelId="{4687E60E-0C15-490D-946A-36F44A4C5D47}" type="presOf" srcId="{595DAC1E-A564-433C-A0D3-2E73201A228D}" destId="{3A264C35-D62F-4130-AC84-354E48CCBC8B}" srcOrd="0" destOrd="0" presId="urn:microsoft.com/office/officeart/2005/8/layout/lProcess2"/>
    <dgm:cxn modelId="{E7A884A5-6E61-4FDD-8CAA-CEF1CB6A6ADE}" srcId="{20246B61-3B4B-437A-844B-5A811EB92810}" destId="{595DAC1E-A564-433C-A0D3-2E73201A228D}" srcOrd="0" destOrd="0" parTransId="{5424F1A3-71A6-455E-A744-75D3A6B5BC2F}" sibTransId="{1901F929-E563-453F-AA12-E19B599739A7}"/>
    <dgm:cxn modelId="{EB0E171E-A722-4441-A0DC-A2BA8EAED9C9}" type="presOf" srcId="{765FAEB8-0707-422D-9419-EF447C6F5076}" destId="{35C8E32A-5E77-490F-B7B1-E00D2F233CED}" srcOrd="0" destOrd="0" presId="urn:microsoft.com/office/officeart/2005/8/layout/lProcess2"/>
    <dgm:cxn modelId="{7927C81C-4CA4-43F9-BE8F-68CE844E79B0}" type="presOf" srcId="{B31C2F4E-1957-4835-9C31-291219F2EF4C}" destId="{CA0CEC9A-06AD-4320-AF12-4A4E415F1776}" srcOrd="1" destOrd="0" presId="urn:microsoft.com/office/officeart/2005/8/layout/lProcess2"/>
    <dgm:cxn modelId="{B5146205-46F3-4890-8EF8-BA277D8F3A47}" srcId="{3CBDD573-F402-42DA-BC0A-D681CD6C58E8}" destId="{2C101E8C-79E0-4F1F-97C5-CDB45C04174A}" srcOrd="1" destOrd="0" parTransId="{20BFC816-0548-412D-A5ED-4A835F32BC46}" sibTransId="{3CD15471-0ABC-4633-95CB-DBD91852FC0B}"/>
    <dgm:cxn modelId="{08CEC86B-24B2-4A1B-8EEA-CBD7F640A4AE}" type="presOf" srcId="{735415E5-2029-4C98-954A-F34DEB0FD063}" destId="{C0130938-5DCA-4E68-8E8B-C5906BC79018}" srcOrd="0" destOrd="0" presId="urn:microsoft.com/office/officeart/2005/8/layout/lProcess2"/>
    <dgm:cxn modelId="{19610CC6-F52F-429D-8B36-9A54FC8FD492}" type="presOf" srcId="{223A6011-D5B8-4BB5-9D34-86F460410A00}" destId="{FC620CAD-02D9-4D2D-B760-EBF2C44BBA11}" srcOrd="0" destOrd="0" presId="urn:microsoft.com/office/officeart/2005/8/layout/lProcess2"/>
    <dgm:cxn modelId="{BCD8C180-3E96-4999-8883-B3880E5D46BE}" type="presOf" srcId="{D8709E5E-1081-416C-9F00-EEB374F64C45}" destId="{6CD22A44-8CFE-4180-9A2B-EA4A659721D4}" srcOrd="0" destOrd="0" presId="urn:microsoft.com/office/officeart/2005/8/layout/lProcess2"/>
    <dgm:cxn modelId="{2CF1F4F7-6A78-441A-8ED6-0A31887B5F1A}" type="presOf" srcId="{20246B61-3B4B-437A-844B-5A811EB92810}" destId="{FB78A9FA-E8C3-4BEF-9DE9-E709E0F7717E}" srcOrd="0" destOrd="0" presId="urn:microsoft.com/office/officeart/2005/8/layout/lProcess2"/>
    <dgm:cxn modelId="{DF13BAC9-C863-4A8D-B293-FAEC3D12C779}" srcId="{3CBDD573-F402-42DA-BC0A-D681CD6C58E8}" destId="{813234F8-BE34-44F4-B254-8C3D38F952C8}" srcOrd="0" destOrd="0" parTransId="{5ED3A479-4581-4C48-A975-B0FE095A983D}" sibTransId="{F8D44F09-ED47-4D95-AF03-D9B6DFE5CAD6}"/>
    <dgm:cxn modelId="{5BB4106F-6E2E-4E36-B8E0-DDA9C41AC564}" srcId="{20246B61-3B4B-437A-844B-5A811EB92810}" destId="{DEE8BC5A-F506-4737-A544-F4287642F555}" srcOrd="2" destOrd="0" parTransId="{2FE060CE-4A29-4212-AA9B-2D758A7BAFA1}" sibTransId="{2F047387-2C18-4215-8E9F-D780DE5AEE17}"/>
    <dgm:cxn modelId="{1DFA00B2-2368-4B76-B682-D30BEF268EBA}" type="presOf" srcId="{813234F8-BE34-44F4-B254-8C3D38F952C8}" destId="{5A6425A9-01E2-412A-B7EF-33AC39B9AD86}" srcOrd="1" destOrd="0" presId="urn:microsoft.com/office/officeart/2005/8/layout/lProcess2"/>
    <dgm:cxn modelId="{EEC934FC-17C2-44C0-A9E8-9F7B593B8A09}" srcId="{20246B61-3B4B-437A-844B-5A811EB92810}" destId="{90D09D85-D506-4EF7-9670-BBFC36075152}" srcOrd="1" destOrd="0" parTransId="{F693DFE8-554A-40C1-B5AF-225B3B5AADFC}" sibTransId="{BEF4A693-7B81-4EEC-A7E7-DCFB61CA4FBC}"/>
    <dgm:cxn modelId="{7496A512-A739-427D-A47C-77DA6EE81A18}" srcId="{B31C2F4E-1957-4835-9C31-291219F2EF4C}" destId="{223A6011-D5B8-4BB5-9D34-86F460410A00}" srcOrd="2" destOrd="0" parTransId="{C59C105E-8C75-4E05-BC67-D9643880D7BA}" sibTransId="{8F1E727D-1D10-4297-83E4-16FB8128AF05}"/>
    <dgm:cxn modelId="{CB8F738E-0871-4B9A-ADF9-9B818E4B4825}" srcId="{2C101E8C-79E0-4F1F-97C5-CDB45C04174A}" destId="{D8709E5E-1081-416C-9F00-EEB374F64C45}" srcOrd="1" destOrd="0" parTransId="{776F62E4-0FD0-4F59-8FAB-254F82B61067}" sibTransId="{A1597655-47C0-46D1-88C0-7FC9447735EE}"/>
    <dgm:cxn modelId="{B49AD664-446B-46BF-842D-D9ECED9379A3}" srcId="{B31C2F4E-1957-4835-9C31-291219F2EF4C}" destId="{735415E5-2029-4C98-954A-F34DEB0FD063}" srcOrd="0" destOrd="0" parTransId="{C5F62BD6-ACDA-4DDF-830E-833188368061}" sibTransId="{C991772E-5899-4F59-B754-4E71EEB24F76}"/>
    <dgm:cxn modelId="{48251B64-7266-4368-A8B2-165230B979FE}" srcId="{B31C2F4E-1957-4835-9C31-291219F2EF4C}" destId="{9CA18EFF-4C0F-4E58-821E-35014009D445}" srcOrd="1" destOrd="0" parTransId="{26D8CDC0-119C-43AA-8BE5-BA426BBA140B}" sibTransId="{5F154320-1DF5-4163-8B41-5FB68D1BA86A}"/>
    <dgm:cxn modelId="{4E2A1F8A-E897-4A94-9C42-6A4806C23A7B}" type="presOf" srcId="{813234F8-BE34-44F4-B254-8C3D38F952C8}" destId="{061A5597-853C-4D5F-9AA6-25304BC910E2}" srcOrd="0" destOrd="0" presId="urn:microsoft.com/office/officeart/2005/8/layout/lProcess2"/>
    <dgm:cxn modelId="{944230D4-6A81-45D2-9715-A0366369F1BB}" srcId="{3CBDD573-F402-42DA-BC0A-D681CD6C58E8}" destId="{20246B61-3B4B-437A-844B-5A811EB92810}" srcOrd="3" destOrd="0" parTransId="{4D4AB098-526A-461A-87A3-90F329EC5CA8}" sibTransId="{B4C50898-A815-4651-9945-2F34D781D387}"/>
    <dgm:cxn modelId="{483C4974-007F-4B27-A892-DA8C92470505}" type="presOf" srcId="{DEE8BC5A-F506-4737-A544-F4287642F555}" destId="{EE9FD7F2-165B-4561-A628-089CB861B571}" srcOrd="0" destOrd="0" presId="urn:microsoft.com/office/officeart/2005/8/layout/lProcess2"/>
    <dgm:cxn modelId="{CA27CBA3-0AB2-4E92-B099-D660263B7DF1}" type="presOf" srcId="{2C101E8C-79E0-4F1F-97C5-CDB45C04174A}" destId="{7694DE14-DFD3-4C0E-82AD-9231AB56105E}" srcOrd="0" destOrd="0" presId="urn:microsoft.com/office/officeart/2005/8/layout/lProcess2"/>
    <dgm:cxn modelId="{2B776E7B-7A90-478E-9C82-78ED754E7E9C}" srcId="{813234F8-BE34-44F4-B254-8C3D38F952C8}" destId="{D09940A4-0A1B-4822-86B9-2E8B40F7839A}" srcOrd="1" destOrd="0" parTransId="{18832ECB-CD73-4EC7-B7C1-530B99A358C0}" sibTransId="{0E9DAEE1-8F68-4996-A593-8988FDF3A742}"/>
    <dgm:cxn modelId="{9005CD1D-24B8-486A-83FE-A18F2549194C}" srcId="{3CBDD573-F402-42DA-BC0A-D681CD6C58E8}" destId="{B31C2F4E-1957-4835-9C31-291219F2EF4C}" srcOrd="2" destOrd="0" parTransId="{4FDF81C4-2631-4EA2-AB55-7367D0B728DC}" sibTransId="{E985512E-C8A1-4B8E-BB76-0EEC04344FBA}"/>
    <dgm:cxn modelId="{44ED35C5-FC9A-453D-A1FE-F634C34178E6}" type="presParOf" srcId="{A295F69E-E169-49E8-800F-1FD3488A2050}" destId="{52014E73-DDB2-4018-8C20-501132706143}" srcOrd="0" destOrd="0" presId="urn:microsoft.com/office/officeart/2005/8/layout/lProcess2"/>
    <dgm:cxn modelId="{8D3FE815-D2A2-4916-8163-A3AE672B2E8E}" type="presParOf" srcId="{52014E73-DDB2-4018-8C20-501132706143}" destId="{061A5597-853C-4D5F-9AA6-25304BC910E2}" srcOrd="0" destOrd="0" presId="urn:microsoft.com/office/officeart/2005/8/layout/lProcess2"/>
    <dgm:cxn modelId="{2197325F-81B8-4299-845F-77E87F928E49}" type="presParOf" srcId="{52014E73-DDB2-4018-8C20-501132706143}" destId="{5A6425A9-01E2-412A-B7EF-33AC39B9AD86}" srcOrd="1" destOrd="0" presId="urn:microsoft.com/office/officeart/2005/8/layout/lProcess2"/>
    <dgm:cxn modelId="{3A54BC01-13DC-468B-A58F-D5C9440E61FB}" type="presParOf" srcId="{52014E73-DDB2-4018-8C20-501132706143}" destId="{07BE96FA-87E1-4C42-8060-0394D5BFCAC0}" srcOrd="2" destOrd="0" presId="urn:microsoft.com/office/officeart/2005/8/layout/lProcess2"/>
    <dgm:cxn modelId="{9919FFFE-D695-4637-BFBA-1E9EF08144BF}" type="presParOf" srcId="{07BE96FA-87E1-4C42-8060-0394D5BFCAC0}" destId="{4CF3D877-7AAB-4C28-B50E-1909F0F1E918}" srcOrd="0" destOrd="0" presId="urn:microsoft.com/office/officeart/2005/8/layout/lProcess2"/>
    <dgm:cxn modelId="{E8BAA02A-5D0F-432F-AC8E-3CC096817C33}" type="presParOf" srcId="{4CF3D877-7AAB-4C28-B50E-1909F0F1E918}" destId="{35C8E32A-5E77-490F-B7B1-E00D2F233CED}" srcOrd="0" destOrd="0" presId="urn:microsoft.com/office/officeart/2005/8/layout/lProcess2"/>
    <dgm:cxn modelId="{6B80BE82-51A8-4229-AD11-26B5F55EA6F9}" type="presParOf" srcId="{4CF3D877-7AAB-4C28-B50E-1909F0F1E918}" destId="{884676AB-6D18-4C54-B5DB-6022D8EC3994}" srcOrd="1" destOrd="0" presId="urn:microsoft.com/office/officeart/2005/8/layout/lProcess2"/>
    <dgm:cxn modelId="{1AEB1391-88E2-4066-A74D-5EDFD683E6D7}" type="presParOf" srcId="{4CF3D877-7AAB-4C28-B50E-1909F0F1E918}" destId="{0DEC021B-9183-40F6-A313-FD99A9A9A48C}" srcOrd="2" destOrd="0" presId="urn:microsoft.com/office/officeart/2005/8/layout/lProcess2"/>
    <dgm:cxn modelId="{8A3B2CEC-BB2A-46E1-A6A2-3A3C4788ED1C}" type="presParOf" srcId="{4CF3D877-7AAB-4C28-B50E-1909F0F1E918}" destId="{F9C1248E-FC6C-4734-B080-774F90C69468}" srcOrd="3" destOrd="0" presId="urn:microsoft.com/office/officeart/2005/8/layout/lProcess2"/>
    <dgm:cxn modelId="{921F29A5-B334-4BE6-82FA-AFC6C2F06858}" type="presParOf" srcId="{4CF3D877-7AAB-4C28-B50E-1909F0F1E918}" destId="{F535F390-E69A-4848-B8D5-D24E001FCBF5}" srcOrd="4" destOrd="0" presId="urn:microsoft.com/office/officeart/2005/8/layout/lProcess2"/>
    <dgm:cxn modelId="{CB93BAFF-3F32-479D-8981-1FDFDBAE8E01}" type="presParOf" srcId="{A295F69E-E169-49E8-800F-1FD3488A2050}" destId="{5FBEBDFB-6A0C-4041-93E0-F6869CC3C0AB}" srcOrd="1" destOrd="0" presId="urn:microsoft.com/office/officeart/2005/8/layout/lProcess2"/>
    <dgm:cxn modelId="{5C335504-705E-482D-8525-BCA48EB92BAB}" type="presParOf" srcId="{A295F69E-E169-49E8-800F-1FD3488A2050}" destId="{56C38B10-62DC-4500-A2DF-626B7B21F07C}" srcOrd="2" destOrd="0" presId="urn:microsoft.com/office/officeart/2005/8/layout/lProcess2"/>
    <dgm:cxn modelId="{B2E14401-8372-496C-8278-92D853642F73}" type="presParOf" srcId="{56C38B10-62DC-4500-A2DF-626B7B21F07C}" destId="{7694DE14-DFD3-4C0E-82AD-9231AB56105E}" srcOrd="0" destOrd="0" presId="urn:microsoft.com/office/officeart/2005/8/layout/lProcess2"/>
    <dgm:cxn modelId="{9582BA9C-9B8A-457B-BF14-BC4017A8736B}" type="presParOf" srcId="{56C38B10-62DC-4500-A2DF-626B7B21F07C}" destId="{E40736DB-30E7-4BF4-B147-3B04F4AB065F}" srcOrd="1" destOrd="0" presId="urn:microsoft.com/office/officeart/2005/8/layout/lProcess2"/>
    <dgm:cxn modelId="{D6BC4A1A-8386-4251-AE85-6960E74F0C9F}" type="presParOf" srcId="{56C38B10-62DC-4500-A2DF-626B7B21F07C}" destId="{7F0DEA67-FCE6-43D6-A950-D752BF1A2216}" srcOrd="2" destOrd="0" presId="urn:microsoft.com/office/officeart/2005/8/layout/lProcess2"/>
    <dgm:cxn modelId="{68E62659-8EB1-4A26-9524-C74DBEB80FC6}" type="presParOf" srcId="{7F0DEA67-FCE6-43D6-A950-D752BF1A2216}" destId="{9EF58E59-9E77-4BEA-9010-FD5AA6D56A83}" srcOrd="0" destOrd="0" presId="urn:microsoft.com/office/officeart/2005/8/layout/lProcess2"/>
    <dgm:cxn modelId="{9D05C6AD-D3F0-4191-879E-529B1CEA2618}" type="presParOf" srcId="{9EF58E59-9E77-4BEA-9010-FD5AA6D56A83}" destId="{0DDE0A12-9A47-4F37-9FE7-5055FA5E0E4E}" srcOrd="0" destOrd="0" presId="urn:microsoft.com/office/officeart/2005/8/layout/lProcess2"/>
    <dgm:cxn modelId="{C4B7D979-6C3B-4851-BAA7-3BA5C023A0CF}" type="presParOf" srcId="{9EF58E59-9E77-4BEA-9010-FD5AA6D56A83}" destId="{A86C77FC-89F0-4D48-A968-238E9728C4CD}" srcOrd="1" destOrd="0" presId="urn:microsoft.com/office/officeart/2005/8/layout/lProcess2"/>
    <dgm:cxn modelId="{33573486-69BC-4BA5-A0D2-98AA7CEA37ED}" type="presParOf" srcId="{9EF58E59-9E77-4BEA-9010-FD5AA6D56A83}" destId="{6CD22A44-8CFE-4180-9A2B-EA4A659721D4}" srcOrd="2" destOrd="0" presId="urn:microsoft.com/office/officeart/2005/8/layout/lProcess2"/>
    <dgm:cxn modelId="{4453543C-1B6B-4543-929C-7A362EA29327}" type="presParOf" srcId="{9EF58E59-9E77-4BEA-9010-FD5AA6D56A83}" destId="{1749385A-60A3-43B5-811A-62A293CC30E4}" srcOrd="3" destOrd="0" presId="urn:microsoft.com/office/officeart/2005/8/layout/lProcess2"/>
    <dgm:cxn modelId="{9D534C97-8DC0-43DC-BDEC-F35E3AF39BE4}" type="presParOf" srcId="{9EF58E59-9E77-4BEA-9010-FD5AA6D56A83}" destId="{F73350EF-1C99-403E-8299-B9C89F3F8A1F}" srcOrd="4" destOrd="0" presId="urn:microsoft.com/office/officeart/2005/8/layout/lProcess2"/>
    <dgm:cxn modelId="{19CA838C-DC9E-47AA-99BC-77390D7C2A93}" type="presParOf" srcId="{A295F69E-E169-49E8-800F-1FD3488A2050}" destId="{B8A4CCE0-5486-41FE-866D-2276AF23186F}" srcOrd="3" destOrd="0" presId="urn:microsoft.com/office/officeart/2005/8/layout/lProcess2"/>
    <dgm:cxn modelId="{357B7168-3E77-4D70-A293-BA6A80959C33}" type="presParOf" srcId="{A295F69E-E169-49E8-800F-1FD3488A2050}" destId="{59F937D1-31B4-4D33-A80C-87AF92C6BCEC}" srcOrd="4" destOrd="0" presId="urn:microsoft.com/office/officeart/2005/8/layout/lProcess2"/>
    <dgm:cxn modelId="{56F2C2B2-ACBD-4E76-AC67-68D2D9EEC695}" type="presParOf" srcId="{59F937D1-31B4-4D33-A80C-87AF92C6BCEC}" destId="{9EDA3B66-94B8-4C7D-8423-F447DF6D6E79}" srcOrd="0" destOrd="0" presId="urn:microsoft.com/office/officeart/2005/8/layout/lProcess2"/>
    <dgm:cxn modelId="{78CA0BDA-A48B-4B39-8BA6-AFB6AE6B8C8C}" type="presParOf" srcId="{59F937D1-31B4-4D33-A80C-87AF92C6BCEC}" destId="{CA0CEC9A-06AD-4320-AF12-4A4E415F1776}" srcOrd="1" destOrd="0" presId="urn:microsoft.com/office/officeart/2005/8/layout/lProcess2"/>
    <dgm:cxn modelId="{C581B831-241F-47E9-9385-63370BEEAD71}" type="presParOf" srcId="{59F937D1-31B4-4D33-A80C-87AF92C6BCEC}" destId="{7751A554-5A4F-4769-8507-CD0EC1893174}" srcOrd="2" destOrd="0" presId="urn:microsoft.com/office/officeart/2005/8/layout/lProcess2"/>
    <dgm:cxn modelId="{A9CABDBA-FCFB-410B-BB4A-F92C1DC899A7}" type="presParOf" srcId="{7751A554-5A4F-4769-8507-CD0EC1893174}" destId="{C6229098-4A47-41C7-8E21-61F01822C94F}" srcOrd="0" destOrd="0" presId="urn:microsoft.com/office/officeart/2005/8/layout/lProcess2"/>
    <dgm:cxn modelId="{6CA72E00-7A05-4E4C-976B-B59F0527DFCB}" type="presParOf" srcId="{C6229098-4A47-41C7-8E21-61F01822C94F}" destId="{C0130938-5DCA-4E68-8E8B-C5906BC79018}" srcOrd="0" destOrd="0" presId="urn:microsoft.com/office/officeart/2005/8/layout/lProcess2"/>
    <dgm:cxn modelId="{4BF67BD9-AB07-454B-A16F-8F2060F00C87}" type="presParOf" srcId="{C6229098-4A47-41C7-8E21-61F01822C94F}" destId="{675DD2B2-6B9E-45AA-B989-F939DF3CDAF5}" srcOrd="1" destOrd="0" presId="urn:microsoft.com/office/officeart/2005/8/layout/lProcess2"/>
    <dgm:cxn modelId="{F608736B-4D21-44BB-9FF4-8934729D2FBA}" type="presParOf" srcId="{C6229098-4A47-41C7-8E21-61F01822C94F}" destId="{E10EF703-FB73-42C9-8CC2-84B453BA1386}" srcOrd="2" destOrd="0" presId="urn:microsoft.com/office/officeart/2005/8/layout/lProcess2"/>
    <dgm:cxn modelId="{1DC53177-1FA4-4F0A-989A-FEBA99623E04}" type="presParOf" srcId="{C6229098-4A47-41C7-8E21-61F01822C94F}" destId="{00195BEC-7D2E-4BCA-92B2-E81964E6F44F}" srcOrd="3" destOrd="0" presId="urn:microsoft.com/office/officeart/2005/8/layout/lProcess2"/>
    <dgm:cxn modelId="{C6CC1F47-7B3C-42BB-8D29-7935DCA1A000}" type="presParOf" srcId="{C6229098-4A47-41C7-8E21-61F01822C94F}" destId="{FC620CAD-02D9-4D2D-B760-EBF2C44BBA11}" srcOrd="4" destOrd="0" presId="urn:microsoft.com/office/officeart/2005/8/layout/lProcess2"/>
    <dgm:cxn modelId="{6B9440E8-E28F-4FB1-A01C-36E17163DE46}" type="presParOf" srcId="{A295F69E-E169-49E8-800F-1FD3488A2050}" destId="{A4B572B6-DDC5-4A64-BD9D-D1C548C73DF4}" srcOrd="5" destOrd="0" presId="urn:microsoft.com/office/officeart/2005/8/layout/lProcess2"/>
    <dgm:cxn modelId="{27267DE4-77E6-4A01-9E29-7F059661CCB8}" type="presParOf" srcId="{A295F69E-E169-49E8-800F-1FD3488A2050}" destId="{C97E6FB2-666C-441F-971E-E24943091AC9}" srcOrd="6" destOrd="0" presId="urn:microsoft.com/office/officeart/2005/8/layout/lProcess2"/>
    <dgm:cxn modelId="{BC5AF571-577B-4C48-8CCB-F63EDB325488}" type="presParOf" srcId="{C97E6FB2-666C-441F-971E-E24943091AC9}" destId="{FB78A9FA-E8C3-4BEF-9DE9-E709E0F7717E}" srcOrd="0" destOrd="0" presId="urn:microsoft.com/office/officeart/2005/8/layout/lProcess2"/>
    <dgm:cxn modelId="{83263026-D998-4D19-8D48-26232C459083}" type="presParOf" srcId="{C97E6FB2-666C-441F-971E-E24943091AC9}" destId="{C3A67DF3-D529-4576-AE57-63BCB4349314}" srcOrd="1" destOrd="0" presId="urn:microsoft.com/office/officeart/2005/8/layout/lProcess2"/>
    <dgm:cxn modelId="{07654CB0-D826-4781-A942-7CF4FB280FEE}" type="presParOf" srcId="{C97E6FB2-666C-441F-971E-E24943091AC9}" destId="{5774E285-2C1E-444E-86BD-9F9BE051A2B6}" srcOrd="2" destOrd="0" presId="urn:microsoft.com/office/officeart/2005/8/layout/lProcess2"/>
    <dgm:cxn modelId="{847775ED-670F-411B-8FCD-6CE91E06B28F}" type="presParOf" srcId="{5774E285-2C1E-444E-86BD-9F9BE051A2B6}" destId="{CCA9BA93-D4A2-49A3-AECF-FD103BBF4C44}" srcOrd="0" destOrd="0" presId="urn:microsoft.com/office/officeart/2005/8/layout/lProcess2"/>
    <dgm:cxn modelId="{A8DC762C-7E26-4C98-9C76-B6612FFFCFDB}" type="presParOf" srcId="{CCA9BA93-D4A2-49A3-AECF-FD103BBF4C44}" destId="{3A264C35-D62F-4130-AC84-354E48CCBC8B}" srcOrd="0" destOrd="0" presId="urn:microsoft.com/office/officeart/2005/8/layout/lProcess2"/>
    <dgm:cxn modelId="{5D19070D-0811-4E15-ABA9-483C3A6E412E}" type="presParOf" srcId="{CCA9BA93-D4A2-49A3-AECF-FD103BBF4C44}" destId="{9F205F49-38BF-484D-9EB4-EB94ABF2C120}" srcOrd="1" destOrd="0" presId="urn:microsoft.com/office/officeart/2005/8/layout/lProcess2"/>
    <dgm:cxn modelId="{8348E6A4-64F7-49CD-8281-F00EAD4744C8}" type="presParOf" srcId="{CCA9BA93-D4A2-49A3-AECF-FD103BBF4C44}" destId="{D23E65D5-8FC3-40EC-80B9-6C348AFC8203}" srcOrd="2" destOrd="0" presId="urn:microsoft.com/office/officeart/2005/8/layout/lProcess2"/>
    <dgm:cxn modelId="{30C48B9B-5E31-4618-8A90-5523E604CFC9}" type="presParOf" srcId="{CCA9BA93-D4A2-49A3-AECF-FD103BBF4C44}" destId="{8082C862-180A-47F5-AD3A-33899123E71D}" srcOrd="3" destOrd="0" presId="urn:microsoft.com/office/officeart/2005/8/layout/lProcess2"/>
    <dgm:cxn modelId="{C4F1ACD8-8B80-4E78-AE5B-4979002F9AC4}" type="presParOf" srcId="{CCA9BA93-D4A2-49A3-AECF-FD103BBF4C44}" destId="{EE9FD7F2-165B-4561-A628-089CB861B571}" srcOrd="4" destOrd="0" presId="urn:microsoft.com/office/officeart/2005/8/layout/lProcess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1DF61-20FB-487B-8402-65F0DF27B539}" type="doc">
      <dgm:prSet loTypeId="urn:microsoft.com/office/officeart/2005/8/layout/hProcess7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668C5A-50B4-4B82-80F8-6117DA71645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D19BD9-1524-4740-B42A-E9674B331C0D}" type="parTrans" cxnId="{D78D70AF-BFB8-4E9A-AB7D-F20901DACB31}">
      <dgm:prSet/>
      <dgm:spPr/>
      <dgm:t>
        <a:bodyPr/>
        <a:lstStyle/>
        <a:p>
          <a:endParaRPr lang="ru-RU"/>
        </a:p>
      </dgm:t>
    </dgm:pt>
    <dgm:pt modelId="{B6140E0D-EBD5-4746-8B97-CCA17D4AB01A}" type="sibTrans" cxnId="{D78D70AF-BFB8-4E9A-AB7D-F20901DACB31}">
      <dgm:prSet/>
      <dgm:spPr/>
      <dgm:t>
        <a:bodyPr/>
        <a:lstStyle/>
        <a:p>
          <a:endParaRPr lang="ru-RU"/>
        </a:p>
      </dgm:t>
    </dgm:pt>
    <dgm:pt modelId="{262C060D-0A84-4A54-85BD-478FBCE62F06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Поступления от уплаты </a:t>
          </a:r>
          <a:endParaRPr lang="ru-RU" b="1" dirty="0">
            <a:solidFill>
              <a:srgbClr val="6600FF"/>
            </a:solidFill>
          </a:endParaRPr>
        </a:p>
      </dgm:t>
    </dgm:pt>
    <dgm:pt modelId="{C058F83E-0A9F-4A35-9005-2D0C43D2386D}" type="parTrans" cxnId="{D259F7AC-BFE7-4C50-87D3-DFE9AE0401F3}">
      <dgm:prSet/>
      <dgm:spPr/>
      <dgm:t>
        <a:bodyPr/>
        <a:lstStyle/>
        <a:p>
          <a:endParaRPr lang="ru-RU"/>
        </a:p>
      </dgm:t>
    </dgm:pt>
    <dgm:pt modelId="{11AE634E-3F09-42F1-BA21-6F49A6D9A06F}" type="sibTrans" cxnId="{D259F7AC-BFE7-4C50-87D3-DFE9AE0401F3}">
      <dgm:prSet/>
      <dgm:spPr/>
      <dgm:t>
        <a:bodyPr/>
        <a:lstStyle/>
        <a:p>
          <a:endParaRPr lang="ru-RU"/>
        </a:p>
      </dgm:t>
    </dgm:pt>
    <dgm:pt modelId="{912DD24F-0AB9-4A5A-8120-4C714011FDA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dirty="0">
            <a:solidFill>
              <a:srgbClr val="66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75DBF7-FC47-4E0D-8B44-9D83B0101E6A}" type="parTrans" cxnId="{3227F695-8D41-4F2F-9B2F-72B19B795F6C}">
      <dgm:prSet/>
      <dgm:spPr/>
      <dgm:t>
        <a:bodyPr/>
        <a:lstStyle/>
        <a:p>
          <a:endParaRPr lang="ru-RU"/>
        </a:p>
      </dgm:t>
    </dgm:pt>
    <dgm:pt modelId="{82577635-47C2-4582-84C6-342B3A1961DA}" type="sibTrans" cxnId="{3227F695-8D41-4F2F-9B2F-72B19B795F6C}">
      <dgm:prSet/>
      <dgm:spPr/>
      <dgm:t>
        <a:bodyPr/>
        <a:lstStyle/>
        <a:p>
          <a:endParaRPr lang="ru-RU"/>
        </a:p>
      </dgm:t>
    </dgm:pt>
    <dgm:pt modelId="{DB1AD49C-4E3A-4087-A47B-5EAE27598E6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Платежи, установленные законодательством РФ:</a:t>
          </a:r>
          <a:endParaRPr lang="ru-RU" b="1" dirty="0">
            <a:solidFill>
              <a:srgbClr val="C00000"/>
            </a:solidFill>
          </a:endParaRPr>
        </a:p>
      </dgm:t>
    </dgm:pt>
    <dgm:pt modelId="{0850E7EE-6E4C-4A1E-9493-2381BC8748F9}" type="parTrans" cxnId="{0E669684-0EF5-4FDA-ACC2-204D2B926FCB}">
      <dgm:prSet/>
      <dgm:spPr/>
      <dgm:t>
        <a:bodyPr/>
        <a:lstStyle/>
        <a:p>
          <a:endParaRPr lang="ru-RU"/>
        </a:p>
      </dgm:t>
    </dgm:pt>
    <dgm:pt modelId="{F8981D97-A6E9-4CFE-B026-4E4AE7AE4D97}" type="sibTrans" cxnId="{0E669684-0EF5-4FDA-ACC2-204D2B926FCB}">
      <dgm:prSet/>
      <dgm:spPr/>
      <dgm:t>
        <a:bodyPr/>
        <a:lstStyle/>
        <a:p>
          <a:endParaRPr lang="ru-RU"/>
        </a:p>
      </dgm:t>
    </dgm:pt>
    <dgm:pt modelId="{C2C79153-D5E9-43D1-99BC-18E23706D615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b="1" dirty="0">
            <a:solidFill>
              <a:srgbClr val="0099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624E47-B61C-4635-A58D-5E2E49E15C96}" type="parTrans" cxnId="{B9A3C77B-6AF1-4717-976A-1C59FEEA42CB}">
      <dgm:prSet/>
      <dgm:spPr/>
      <dgm:t>
        <a:bodyPr/>
        <a:lstStyle/>
        <a:p>
          <a:endParaRPr lang="ru-RU"/>
        </a:p>
      </dgm:t>
    </dgm:pt>
    <dgm:pt modelId="{AEC60BF0-E05C-4174-92F3-C4280615F94C}" type="sibTrans" cxnId="{B9A3C77B-6AF1-4717-976A-1C59FEEA42CB}">
      <dgm:prSet/>
      <dgm:spPr/>
      <dgm:t>
        <a:bodyPr/>
        <a:lstStyle/>
        <a:p>
          <a:endParaRPr lang="ru-RU"/>
        </a:p>
      </dgm:t>
    </dgm:pt>
    <dgm:pt modelId="{33840658-9970-44B5-843B-582C4CD3AEC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дотации, субсидии, субвенции, межбюджетные трансферты из бюджетов вышестоящего уровня, бюджетов поселений</a:t>
          </a:r>
          <a:endParaRPr lang="ru-RU" sz="2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0B6719-E224-46C5-8DAB-443E49FF4980}" type="parTrans" cxnId="{D4419F9C-415A-42C9-9B82-C6C95EE9F14C}">
      <dgm:prSet/>
      <dgm:spPr/>
      <dgm:t>
        <a:bodyPr/>
        <a:lstStyle/>
        <a:p>
          <a:endParaRPr lang="ru-RU"/>
        </a:p>
      </dgm:t>
    </dgm:pt>
    <dgm:pt modelId="{6CBFCDAF-0E39-4C78-A324-F29389D55461}" type="sibTrans" cxnId="{D4419F9C-415A-42C9-9B82-C6C95EE9F14C}">
      <dgm:prSet/>
      <dgm:spPr/>
      <dgm:t>
        <a:bodyPr/>
        <a:lstStyle/>
        <a:p>
          <a:endParaRPr lang="ru-RU"/>
        </a:p>
      </dgm:t>
    </dgm:pt>
    <dgm:pt modelId="{8A8DEBFD-D363-43D5-A1FF-CFD05B566D7E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налогов, установленных 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0215E74-CF9E-4C00-83F5-1A6B431CA8C3}" type="parTrans" cxnId="{F30A4C66-EB90-46BD-9760-793D74D1ED8D}">
      <dgm:prSet/>
      <dgm:spPr/>
      <dgm:t>
        <a:bodyPr/>
        <a:lstStyle/>
        <a:p>
          <a:endParaRPr lang="ru-RU"/>
        </a:p>
      </dgm:t>
    </dgm:pt>
    <dgm:pt modelId="{8F1B64EE-F6CB-402C-820F-097DABE03D36}" type="sibTrans" cxnId="{F30A4C66-EB90-46BD-9760-793D74D1ED8D}">
      <dgm:prSet/>
      <dgm:spPr/>
      <dgm:t>
        <a:bodyPr/>
        <a:lstStyle/>
        <a:p>
          <a:endParaRPr lang="ru-RU"/>
        </a:p>
      </dgm:t>
    </dgm:pt>
    <dgm:pt modelId="{30F9F22F-99A1-4667-8528-D1076D9D239B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Налоговым Кодексом РФ: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4ABB6B7-E263-4E7F-BA15-62023FDC3DCE}" type="parTrans" cxnId="{5292CF52-5982-4BFE-B527-93653C1DC1BA}">
      <dgm:prSet/>
      <dgm:spPr/>
      <dgm:t>
        <a:bodyPr/>
        <a:lstStyle/>
        <a:p>
          <a:endParaRPr lang="ru-RU"/>
        </a:p>
      </dgm:t>
    </dgm:pt>
    <dgm:pt modelId="{72E70749-21DC-46E0-86E0-436CB1905FB3}" type="sibTrans" cxnId="{5292CF52-5982-4BFE-B527-93653C1DC1BA}">
      <dgm:prSet/>
      <dgm:spPr/>
      <dgm:t>
        <a:bodyPr/>
        <a:lstStyle/>
        <a:p>
          <a:endParaRPr lang="ru-RU"/>
        </a:p>
      </dgm:t>
    </dgm:pt>
    <dgm:pt modelId="{79E9B657-90A1-411A-8C3C-145FD35D299A}">
      <dgm:prSet/>
      <dgm:spPr/>
      <dgm:t>
        <a:bodyPr/>
        <a:lstStyle/>
        <a:p>
          <a:pPr rtl="0"/>
          <a:r>
            <a:rPr kumimoji="0" lang="ru-RU" b="1" i="0" u="none" strike="noStrike" cap="none" normalizeH="0" baseline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-налог на доходы 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860FFBE-8E18-4333-B477-9D1B5192D87E}" type="parTrans" cxnId="{0C16E82E-928E-4BE8-8FE9-C943416C5DBD}">
      <dgm:prSet/>
      <dgm:spPr/>
      <dgm:t>
        <a:bodyPr/>
        <a:lstStyle/>
        <a:p>
          <a:endParaRPr lang="ru-RU"/>
        </a:p>
      </dgm:t>
    </dgm:pt>
    <dgm:pt modelId="{07DE3336-E864-482A-90F4-6192E3CE6D79}" type="sibTrans" cxnId="{0C16E82E-928E-4BE8-8FE9-C943416C5DBD}">
      <dgm:prSet/>
      <dgm:spPr/>
      <dgm:t>
        <a:bodyPr/>
        <a:lstStyle/>
        <a:p>
          <a:endParaRPr lang="ru-RU"/>
        </a:p>
      </dgm:t>
    </dgm:pt>
    <dgm:pt modelId="{3E901388-D6BD-44DF-8818-2A25ED6E15FC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физических лиц;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4429EED-9FC0-4F3B-9769-7A8DE0C23438}" type="parTrans" cxnId="{3DBDDA33-F4D9-4B20-8F6C-C621A43DD2D1}">
      <dgm:prSet/>
      <dgm:spPr/>
      <dgm:t>
        <a:bodyPr/>
        <a:lstStyle/>
        <a:p>
          <a:endParaRPr lang="ru-RU"/>
        </a:p>
      </dgm:t>
    </dgm:pt>
    <dgm:pt modelId="{73DA9355-120C-495B-8DE0-467CAB4B9166}" type="sibTrans" cxnId="{3DBDDA33-F4D9-4B20-8F6C-C621A43DD2D1}">
      <dgm:prSet/>
      <dgm:spPr/>
      <dgm:t>
        <a:bodyPr/>
        <a:lstStyle/>
        <a:p>
          <a:endParaRPr lang="ru-RU"/>
        </a:p>
      </dgm:t>
    </dgm:pt>
    <dgm:pt modelId="{52A1E043-4CC2-4C55-A0EE-5922BE4D31C0}">
      <dgm:prSet/>
      <dgm:spPr/>
      <dgm:t>
        <a:bodyPr/>
        <a:lstStyle/>
        <a:p>
          <a:pPr rtl="0"/>
          <a:r>
            <a:rPr kumimoji="0" lang="ru-RU" b="1" i="0" u="none" strike="noStrike" cap="none" normalizeH="0" baseline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-акцизы;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6DD677-8917-4FEE-94EE-DB16A47A96F9}" type="parTrans" cxnId="{DF9B05AA-A295-49B9-B829-09032E6CA1E9}">
      <dgm:prSet/>
      <dgm:spPr/>
      <dgm:t>
        <a:bodyPr/>
        <a:lstStyle/>
        <a:p>
          <a:endParaRPr lang="ru-RU"/>
        </a:p>
      </dgm:t>
    </dgm:pt>
    <dgm:pt modelId="{C33E128E-20DB-4701-B087-6A328D7DAE68}" type="sibTrans" cxnId="{DF9B05AA-A295-49B9-B829-09032E6CA1E9}">
      <dgm:prSet/>
      <dgm:spPr/>
      <dgm:t>
        <a:bodyPr/>
        <a:lstStyle/>
        <a:p>
          <a:endParaRPr lang="ru-RU"/>
        </a:p>
      </dgm:t>
    </dgm:pt>
    <dgm:pt modelId="{52298B49-FCC8-44B1-9B91-CF97AC6FA50E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-единый налог на 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12CBB3C-9B1D-47C7-8B18-6C325D99BEAB}" type="parTrans" cxnId="{41E1127A-4557-444C-AF2B-583B668332ED}">
      <dgm:prSet/>
      <dgm:spPr/>
      <dgm:t>
        <a:bodyPr/>
        <a:lstStyle/>
        <a:p>
          <a:endParaRPr lang="ru-RU"/>
        </a:p>
      </dgm:t>
    </dgm:pt>
    <dgm:pt modelId="{38BBE359-0F15-49B7-9443-2C2B6E519128}" type="sibTrans" cxnId="{41E1127A-4557-444C-AF2B-583B668332ED}">
      <dgm:prSet/>
      <dgm:spPr/>
      <dgm:t>
        <a:bodyPr/>
        <a:lstStyle/>
        <a:p>
          <a:endParaRPr lang="ru-RU"/>
        </a:p>
      </dgm:t>
    </dgm:pt>
    <dgm:pt modelId="{5945AC36-7E00-45EB-ACE7-379A391E3E48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вменённый доход;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01DB1D8-1162-4ED3-B43A-75F3F7B240E8}" type="parTrans" cxnId="{229BD22C-4EE0-4FFA-A7DC-CB0569E46851}">
      <dgm:prSet/>
      <dgm:spPr/>
      <dgm:t>
        <a:bodyPr/>
        <a:lstStyle/>
        <a:p>
          <a:endParaRPr lang="ru-RU"/>
        </a:p>
      </dgm:t>
    </dgm:pt>
    <dgm:pt modelId="{FAF2539A-BE05-4557-870A-551E288C714F}" type="sibTrans" cxnId="{229BD22C-4EE0-4FFA-A7DC-CB0569E46851}">
      <dgm:prSet/>
      <dgm:spPr/>
      <dgm:t>
        <a:bodyPr/>
        <a:lstStyle/>
        <a:p>
          <a:endParaRPr lang="ru-RU"/>
        </a:p>
      </dgm:t>
    </dgm:pt>
    <dgm:pt modelId="{B5990006-DD09-4FF7-8AF3-46B44E47A468}">
      <dgm:prSet/>
      <dgm:spPr/>
      <dgm:t>
        <a:bodyPr/>
        <a:lstStyle/>
        <a:p>
          <a:pPr rtl="0"/>
          <a:r>
            <a:rPr kumimoji="0" lang="ru-RU" b="1" i="0" u="none" strike="noStrike" cap="none" normalizeH="0" baseline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-налог на добычу </a:t>
          </a:r>
          <a:endParaRPr kumimoji="0" lang="ru-RU" b="1" i="0" u="none" strike="noStrike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7C8828F-BAEB-4929-88B4-C81458B8ED1F}" type="parTrans" cxnId="{BD513530-AA58-4919-BB21-FD8AE31B59DB}">
      <dgm:prSet/>
      <dgm:spPr/>
      <dgm:t>
        <a:bodyPr/>
        <a:lstStyle/>
        <a:p>
          <a:endParaRPr lang="ru-RU"/>
        </a:p>
      </dgm:t>
    </dgm:pt>
    <dgm:pt modelId="{A519B5D8-C3B1-409E-876A-8843F3D77001}" type="sibTrans" cxnId="{BD513530-AA58-4919-BB21-FD8AE31B59DB}">
      <dgm:prSet/>
      <dgm:spPr/>
      <dgm:t>
        <a:bodyPr/>
        <a:lstStyle/>
        <a:p>
          <a:endParaRPr lang="ru-RU"/>
        </a:p>
      </dgm:t>
    </dgm:pt>
    <dgm:pt modelId="{517D1816-CB7F-42A6-847C-CE8F252EBDDA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полезных ископаемы</a:t>
          </a:r>
          <a:endParaRPr lang="ru-RU" b="1" dirty="0">
            <a:solidFill>
              <a:srgbClr val="6600FF"/>
            </a:solidFill>
          </a:endParaRPr>
        </a:p>
      </dgm:t>
    </dgm:pt>
    <dgm:pt modelId="{1906D309-B032-460B-AE70-80C929E25BF4}" type="parTrans" cxnId="{CE6B8601-BB4E-48B2-96BB-DEC3192F3AE4}">
      <dgm:prSet/>
      <dgm:spPr/>
      <dgm:t>
        <a:bodyPr/>
        <a:lstStyle/>
        <a:p>
          <a:endParaRPr lang="ru-RU"/>
        </a:p>
      </dgm:t>
    </dgm:pt>
    <dgm:pt modelId="{6CD55A6D-D095-470F-8D1E-B7EF1198C1ED}" type="sibTrans" cxnId="{CE6B8601-BB4E-48B2-96BB-DEC3192F3AE4}">
      <dgm:prSet/>
      <dgm:spPr/>
      <dgm:t>
        <a:bodyPr/>
        <a:lstStyle/>
        <a:p>
          <a:endParaRPr lang="ru-RU"/>
        </a:p>
      </dgm:t>
    </dgm:pt>
    <dgm:pt modelId="{0E35B3DA-A252-4D07-9A77-3C40E990A6EF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арендная плата за землю;</a:t>
          </a:r>
        </a:p>
      </dgm:t>
    </dgm:pt>
    <dgm:pt modelId="{94865745-666B-473B-872F-9988880CC2C3}" type="parTrans" cxnId="{343B9C94-68C5-4A44-8870-254DFFF646BA}">
      <dgm:prSet/>
      <dgm:spPr/>
      <dgm:t>
        <a:bodyPr/>
        <a:lstStyle/>
        <a:p>
          <a:endParaRPr lang="ru-RU"/>
        </a:p>
      </dgm:t>
    </dgm:pt>
    <dgm:pt modelId="{AF27477E-41F2-4476-B53D-5A6E00A1F94D}" type="sibTrans" cxnId="{343B9C94-68C5-4A44-8870-254DFFF646BA}">
      <dgm:prSet/>
      <dgm:spPr/>
      <dgm:t>
        <a:bodyPr/>
        <a:lstStyle/>
        <a:p>
          <a:endParaRPr lang="ru-RU"/>
        </a:p>
      </dgm:t>
    </dgm:pt>
    <dgm:pt modelId="{81FB9B7E-284D-47A2-93D1-8EFE6C893F2B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-доходы от использования, реализации  муниципального </a:t>
          </a:r>
        </a:p>
      </dgm:t>
    </dgm:pt>
    <dgm:pt modelId="{8392B910-00AB-4F52-A14E-D88387FB03E2}" type="parTrans" cxnId="{626BC347-EF3A-41A2-8DB9-7014BB571DA9}">
      <dgm:prSet/>
      <dgm:spPr/>
      <dgm:t>
        <a:bodyPr/>
        <a:lstStyle/>
        <a:p>
          <a:endParaRPr lang="ru-RU"/>
        </a:p>
      </dgm:t>
    </dgm:pt>
    <dgm:pt modelId="{5C1EEA32-EC15-4191-BE83-DD272F7E4038}" type="sibTrans" cxnId="{626BC347-EF3A-41A2-8DB9-7014BB571DA9}">
      <dgm:prSet/>
      <dgm:spPr/>
      <dgm:t>
        <a:bodyPr/>
        <a:lstStyle/>
        <a:p>
          <a:endParaRPr lang="ru-RU"/>
        </a:p>
      </dgm:t>
    </dgm:pt>
    <dgm:pt modelId="{4CE43066-B746-48FA-B75F-4FAF09455CC6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имущества;</a:t>
          </a:r>
        </a:p>
      </dgm:t>
    </dgm:pt>
    <dgm:pt modelId="{580758AC-8F9D-4A44-BBCD-0DC704471B22}" type="parTrans" cxnId="{469FF6B1-6D83-4D64-A439-D5535973972A}">
      <dgm:prSet/>
      <dgm:spPr/>
      <dgm:t>
        <a:bodyPr/>
        <a:lstStyle/>
        <a:p>
          <a:endParaRPr lang="ru-RU"/>
        </a:p>
      </dgm:t>
    </dgm:pt>
    <dgm:pt modelId="{17495355-F5E2-4366-83C3-2F723752FD9C}" type="sibTrans" cxnId="{469FF6B1-6D83-4D64-A439-D5535973972A}">
      <dgm:prSet/>
      <dgm:spPr/>
      <dgm:t>
        <a:bodyPr/>
        <a:lstStyle/>
        <a:p>
          <a:endParaRPr lang="ru-RU"/>
        </a:p>
      </dgm:t>
    </dgm:pt>
    <dgm:pt modelId="{DBDBF745-ECC7-4826-B22C-34E652D4D281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-штрафы за нарушение законодательства;</a:t>
          </a:r>
        </a:p>
      </dgm:t>
    </dgm:pt>
    <dgm:pt modelId="{E1F54175-E8BB-405E-8570-01BE0EE1B1AC}" type="parTrans" cxnId="{2A183155-FC26-47B4-A19E-C12CB2CC7DE8}">
      <dgm:prSet/>
      <dgm:spPr/>
      <dgm:t>
        <a:bodyPr/>
        <a:lstStyle/>
        <a:p>
          <a:endParaRPr lang="ru-RU"/>
        </a:p>
      </dgm:t>
    </dgm:pt>
    <dgm:pt modelId="{990951F1-FC97-47F2-8A99-CE38A287A04D}" type="sibTrans" cxnId="{2A183155-FC26-47B4-A19E-C12CB2CC7DE8}">
      <dgm:prSet/>
      <dgm:spPr/>
      <dgm:t>
        <a:bodyPr/>
        <a:lstStyle/>
        <a:p>
          <a:endParaRPr lang="ru-RU"/>
        </a:p>
      </dgm:t>
    </dgm:pt>
    <dgm:pt modelId="{5A358784-498E-4134-A4D5-FD6CAF3E134C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-прочие неналоговые доходы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7277B3-62BC-4813-AF7E-450EFDC3A7FC}" type="parTrans" cxnId="{A9486F6D-6BB3-4C24-929A-0A0E74166DFC}">
      <dgm:prSet/>
      <dgm:spPr/>
      <dgm:t>
        <a:bodyPr/>
        <a:lstStyle/>
        <a:p>
          <a:endParaRPr lang="ru-RU"/>
        </a:p>
      </dgm:t>
    </dgm:pt>
    <dgm:pt modelId="{AE47CD66-A840-4F00-B32A-6E502DF14644}" type="sibTrans" cxnId="{A9486F6D-6BB3-4C24-929A-0A0E74166DFC}">
      <dgm:prSet/>
      <dgm:spPr/>
      <dgm:t>
        <a:bodyPr/>
        <a:lstStyle/>
        <a:p>
          <a:endParaRPr lang="ru-RU"/>
        </a:p>
      </dgm:t>
    </dgm:pt>
    <dgm:pt modelId="{413FEC1D-6143-4309-BA24-B960E48C4B81}" type="pres">
      <dgm:prSet presAssocID="{7971DF61-20FB-487B-8402-65F0DF27B5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5F63B0-B4C4-4A08-80D0-8DC244B434B9}" type="pres">
      <dgm:prSet presAssocID="{F7668C5A-50B4-4B82-80F8-6117DA71645B}" presName="compositeNode" presStyleCnt="0">
        <dgm:presLayoutVars>
          <dgm:bulletEnabled val="1"/>
        </dgm:presLayoutVars>
      </dgm:prSet>
      <dgm:spPr/>
    </dgm:pt>
    <dgm:pt modelId="{DC1B6B51-E06F-43C9-BD37-73EE875DDC17}" type="pres">
      <dgm:prSet presAssocID="{F7668C5A-50B4-4B82-80F8-6117DA71645B}" presName="bgRect" presStyleLbl="node1" presStyleIdx="0" presStyleCnt="3" custScaleY="140820"/>
      <dgm:spPr/>
      <dgm:t>
        <a:bodyPr/>
        <a:lstStyle/>
        <a:p>
          <a:endParaRPr lang="ru-RU"/>
        </a:p>
      </dgm:t>
    </dgm:pt>
    <dgm:pt modelId="{E6BAEAFA-2494-4D68-A8CA-9F37FF308DE0}" type="pres">
      <dgm:prSet presAssocID="{F7668C5A-50B4-4B82-80F8-6117DA71645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9B79-5226-41C1-9C0D-0D3648196BA5}" type="pres">
      <dgm:prSet presAssocID="{F7668C5A-50B4-4B82-80F8-6117DA7164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72C62-3A03-4ADE-8061-47EDB5D39FFE}" type="pres">
      <dgm:prSet presAssocID="{B6140E0D-EBD5-4746-8B97-CCA17D4AB01A}" presName="hSp" presStyleCnt="0"/>
      <dgm:spPr/>
    </dgm:pt>
    <dgm:pt modelId="{5560035A-C791-42C5-BB4F-15BEB7FE86C5}" type="pres">
      <dgm:prSet presAssocID="{B6140E0D-EBD5-4746-8B97-CCA17D4AB01A}" presName="vProcSp" presStyleCnt="0"/>
      <dgm:spPr/>
    </dgm:pt>
    <dgm:pt modelId="{6BF7889F-87D9-4955-B2A0-AC649432E90B}" type="pres">
      <dgm:prSet presAssocID="{B6140E0D-EBD5-4746-8B97-CCA17D4AB01A}" presName="vSp1" presStyleCnt="0"/>
      <dgm:spPr/>
    </dgm:pt>
    <dgm:pt modelId="{7707BC08-6C3C-41A9-A45F-C64E10DA7858}" type="pres">
      <dgm:prSet presAssocID="{B6140E0D-EBD5-4746-8B97-CCA17D4AB01A}" presName="simulatedConn" presStyleLbl="solidFgAcc1" presStyleIdx="0" presStyleCnt="2"/>
      <dgm:spPr/>
    </dgm:pt>
    <dgm:pt modelId="{B6CC858A-29C0-4B2D-8302-2F6AC85CC271}" type="pres">
      <dgm:prSet presAssocID="{B6140E0D-EBD5-4746-8B97-CCA17D4AB01A}" presName="vSp2" presStyleCnt="0"/>
      <dgm:spPr/>
    </dgm:pt>
    <dgm:pt modelId="{EAF08518-2F11-4957-B884-141ABFB9929B}" type="pres">
      <dgm:prSet presAssocID="{B6140E0D-EBD5-4746-8B97-CCA17D4AB01A}" presName="sibTrans" presStyleCnt="0"/>
      <dgm:spPr/>
    </dgm:pt>
    <dgm:pt modelId="{239577D3-3E51-46DC-91FD-7F33CC4FB2C9}" type="pres">
      <dgm:prSet presAssocID="{912DD24F-0AB9-4A5A-8120-4C714011FDAE}" presName="compositeNode" presStyleCnt="0">
        <dgm:presLayoutVars>
          <dgm:bulletEnabled val="1"/>
        </dgm:presLayoutVars>
      </dgm:prSet>
      <dgm:spPr/>
    </dgm:pt>
    <dgm:pt modelId="{01324447-2A45-4A6C-910B-F7E3C4287537}" type="pres">
      <dgm:prSet presAssocID="{912DD24F-0AB9-4A5A-8120-4C714011FDAE}" presName="bgRect" presStyleLbl="node1" presStyleIdx="1" presStyleCnt="3" custScaleY="139432" custLinFactNeighborX="1322" custLinFactNeighborY="305"/>
      <dgm:spPr/>
      <dgm:t>
        <a:bodyPr/>
        <a:lstStyle/>
        <a:p>
          <a:endParaRPr lang="ru-RU"/>
        </a:p>
      </dgm:t>
    </dgm:pt>
    <dgm:pt modelId="{AE08A733-CEB1-4B59-836F-A838A0B1BDBE}" type="pres">
      <dgm:prSet presAssocID="{912DD24F-0AB9-4A5A-8120-4C714011FDA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72D3-FFC4-4302-95C9-E8AADCE2DB36}" type="pres">
      <dgm:prSet presAssocID="{912DD24F-0AB9-4A5A-8120-4C714011FDA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9A2D2-DA60-4518-96CA-C390CACFBD66}" type="pres">
      <dgm:prSet presAssocID="{82577635-47C2-4582-84C6-342B3A1961DA}" presName="hSp" presStyleCnt="0"/>
      <dgm:spPr/>
    </dgm:pt>
    <dgm:pt modelId="{097D753A-7025-416A-8127-DF3B1A13FFE9}" type="pres">
      <dgm:prSet presAssocID="{82577635-47C2-4582-84C6-342B3A1961DA}" presName="vProcSp" presStyleCnt="0"/>
      <dgm:spPr/>
    </dgm:pt>
    <dgm:pt modelId="{B347A6EC-4DD9-43F7-A031-C6C4E2BC3E43}" type="pres">
      <dgm:prSet presAssocID="{82577635-47C2-4582-84C6-342B3A1961DA}" presName="vSp1" presStyleCnt="0"/>
      <dgm:spPr/>
    </dgm:pt>
    <dgm:pt modelId="{23CD0E9E-655B-41C9-AD65-DFDF43F97095}" type="pres">
      <dgm:prSet presAssocID="{82577635-47C2-4582-84C6-342B3A1961DA}" presName="simulatedConn" presStyleLbl="solidFgAcc1" presStyleIdx="1" presStyleCnt="2"/>
      <dgm:spPr/>
    </dgm:pt>
    <dgm:pt modelId="{C8C98D34-4AB3-4AED-A301-ACEC6B0C5231}" type="pres">
      <dgm:prSet presAssocID="{82577635-47C2-4582-84C6-342B3A1961DA}" presName="vSp2" presStyleCnt="0"/>
      <dgm:spPr/>
    </dgm:pt>
    <dgm:pt modelId="{93BA5A72-613D-417E-9CC4-7FA3A7B5282C}" type="pres">
      <dgm:prSet presAssocID="{82577635-47C2-4582-84C6-342B3A1961DA}" presName="sibTrans" presStyleCnt="0"/>
      <dgm:spPr/>
    </dgm:pt>
    <dgm:pt modelId="{1FFE8D3B-2C5E-469B-8B2C-115CDBED2E77}" type="pres">
      <dgm:prSet presAssocID="{C2C79153-D5E9-43D1-99BC-18E23706D615}" presName="compositeNode" presStyleCnt="0">
        <dgm:presLayoutVars>
          <dgm:bulletEnabled val="1"/>
        </dgm:presLayoutVars>
      </dgm:prSet>
      <dgm:spPr/>
    </dgm:pt>
    <dgm:pt modelId="{386B5BD6-8141-4367-8F44-00D07081E38C}" type="pres">
      <dgm:prSet presAssocID="{C2C79153-D5E9-43D1-99BC-18E23706D615}" presName="bgRect" presStyleLbl="node1" presStyleIdx="2" presStyleCnt="3" custScaleY="140819"/>
      <dgm:spPr/>
      <dgm:t>
        <a:bodyPr/>
        <a:lstStyle/>
        <a:p>
          <a:endParaRPr lang="ru-RU"/>
        </a:p>
      </dgm:t>
    </dgm:pt>
    <dgm:pt modelId="{122F30D3-1F29-4DD8-B0A9-BE71A06E075C}" type="pres">
      <dgm:prSet presAssocID="{C2C79153-D5E9-43D1-99BC-18E23706D61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4E184-4A76-4463-9B7A-1706D5F8A174}" type="pres">
      <dgm:prSet presAssocID="{C2C79153-D5E9-43D1-99BC-18E23706D61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13530-AA58-4919-BB21-FD8AE31B59DB}" srcId="{F7668C5A-50B4-4B82-80F8-6117DA71645B}" destId="{B5990006-DD09-4FF7-8AF3-46B44E47A468}" srcOrd="8" destOrd="0" parTransId="{E7C8828F-BAEB-4929-88B4-C81458B8ED1F}" sibTransId="{A519B5D8-C3B1-409E-876A-8843F3D77001}"/>
    <dgm:cxn modelId="{4D0F9B90-D979-470B-941B-9AD6B5037DF6}" type="presOf" srcId="{8A8DEBFD-D363-43D5-A1FF-CFD05B566D7E}" destId="{2F849B79-5226-41C1-9C0D-0D3648196BA5}" srcOrd="0" destOrd="1" presId="urn:microsoft.com/office/officeart/2005/8/layout/hProcess7"/>
    <dgm:cxn modelId="{D259F7AC-BFE7-4C50-87D3-DFE9AE0401F3}" srcId="{F7668C5A-50B4-4B82-80F8-6117DA71645B}" destId="{262C060D-0A84-4A54-85BD-478FBCE62F06}" srcOrd="0" destOrd="0" parTransId="{C058F83E-0A9F-4A35-9005-2D0C43D2386D}" sibTransId="{11AE634E-3F09-42F1-BA21-6F49A6D9A06F}"/>
    <dgm:cxn modelId="{2A183155-FC26-47B4-A19E-C12CB2CC7DE8}" srcId="{912DD24F-0AB9-4A5A-8120-4C714011FDAE}" destId="{DBDBF745-ECC7-4826-B22C-34E652D4D281}" srcOrd="4" destOrd="0" parTransId="{E1F54175-E8BB-405E-8570-01BE0EE1B1AC}" sibTransId="{990951F1-FC97-47F2-8A99-CE38A287A04D}"/>
    <dgm:cxn modelId="{DF9B05AA-A295-49B9-B829-09032E6CA1E9}" srcId="{F7668C5A-50B4-4B82-80F8-6117DA71645B}" destId="{52A1E043-4CC2-4C55-A0EE-5922BE4D31C0}" srcOrd="5" destOrd="0" parTransId="{A76DD677-8917-4FEE-94EE-DB16A47A96F9}" sibTransId="{C33E128E-20DB-4701-B087-6A328D7DAE68}"/>
    <dgm:cxn modelId="{A9486F6D-6BB3-4C24-929A-0A0E74166DFC}" srcId="{912DD24F-0AB9-4A5A-8120-4C714011FDAE}" destId="{5A358784-498E-4134-A4D5-FD6CAF3E134C}" srcOrd="5" destOrd="0" parTransId="{617277B3-62BC-4813-AF7E-450EFDC3A7FC}" sibTransId="{AE47CD66-A840-4F00-B32A-6E502DF14644}"/>
    <dgm:cxn modelId="{F30A4C66-EB90-46BD-9760-793D74D1ED8D}" srcId="{F7668C5A-50B4-4B82-80F8-6117DA71645B}" destId="{8A8DEBFD-D363-43D5-A1FF-CFD05B566D7E}" srcOrd="1" destOrd="0" parTransId="{70215E74-CF9E-4C00-83F5-1A6B431CA8C3}" sibTransId="{8F1B64EE-F6CB-402C-820F-097DABE03D36}"/>
    <dgm:cxn modelId="{07540035-8CD0-4C24-9C7F-4C639DD8044A}" type="presOf" srcId="{C2C79153-D5E9-43D1-99BC-18E23706D615}" destId="{386B5BD6-8141-4367-8F44-00D07081E38C}" srcOrd="0" destOrd="0" presId="urn:microsoft.com/office/officeart/2005/8/layout/hProcess7"/>
    <dgm:cxn modelId="{D4DBE818-BAEA-438B-8A49-2103D2EB2208}" type="presOf" srcId="{DB1AD49C-4E3A-4087-A47B-5EAE27598E69}" destId="{DD9572D3-FFC4-4302-95C9-E8AADCE2DB36}" srcOrd="0" destOrd="0" presId="urn:microsoft.com/office/officeart/2005/8/layout/hProcess7"/>
    <dgm:cxn modelId="{46C5BFC9-921D-4D91-8C17-49FDD06B7BD2}" type="presOf" srcId="{262C060D-0A84-4A54-85BD-478FBCE62F06}" destId="{2F849B79-5226-41C1-9C0D-0D3648196BA5}" srcOrd="0" destOrd="0" presId="urn:microsoft.com/office/officeart/2005/8/layout/hProcess7"/>
    <dgm:cxn modelId="{26DFA5BA-CB4D-4359-AE02-34308B30F236}" type="presOf" srcId="{912DD24F-0AB9-4A5A-8120-4C714011FDAE}" destId="{AE08A733-CEB1-4B59-836F-A838A0B1BDBE}" srcOrd="1" destOrd="0" presId="urn:microsoft.com/office/officeart/2005/8/layout/hProcess7"/>
    <dgm:cxn modelId="{229BD22C-4EE0-4FFA-A7DC-CB0569E46851}" srcId="{F7668C5A-50B4-4B82-80F8-6117DA71645B}" destId="{5945AC36-7E00-45EB-ACE7-379A391E3E48}" srcOrd="7" destOrd="0" parTransId="{401DB1D8-1162-4ED3-B43A-75F3F7B240E8}" sibTransId="{FAF2539A-BE05-4557-870A-551E288C714F}"/>
    <dgm:cxn modelId="{67BC24E0-042A-4223-BED7-216A88C864C9}" type="presOf" srcId="{81FB9B7E-284D-47A2-93D1-8EFE6C893F2B}" destId="{DD9572D3-FFC4-4302-95C9-E8AADCE2DB36}" srcOrd="0" destOrd="2" presId="urn:microsoft.com/office/officeart/2005/8/layout/hProcess7"/>
    <dgm:cxn modelId="{D78D70AF-BFB8-4E9A-AB7D-F20901DACB31}" srcId="{7971DF61-20FB-487B-8402-65F0DF27B539}" destId="{F7668C5A-50B4-4B82-80F8-6117DA71645B}" srcOrd="0" destOrd="0" parTransId="{75D19BD9-1524-4740-B42A-E9674B331C0D}" sibTransId="{B6140E0D-EBD5-4746-8B97-CCA17D4AB01A}"/>
    <dgm:cxn modelId="{0E669684-0EF5-4FDA-ACC2-204D2B926FCB}" srcId="{912DD24F-0AB9-4A5A-8120-4C714011FDAE}" destId="{DB1AD49C-4E3A-4087-A47B-5EAE27598E69}" srcOrd="0" destOrd="0" parTransId="{0850E7EE-6E4C-4A1E-9493-2381BC8748F9}" sibTransId="{F8981D97-A6E9-4CFE-B026-4E4AE7AE4D97}"/>
    <dgm:cxn modelId="{5395864E-9755-458F-BDC5-EC26DDD0B301}" type="presOf" srcId="{DBDBF745-ECC7-4826-B22C-34E652D4D281}" destId="{DD9572D3-FFC4-4302-95C9-E8AADCE2DB36}" srcOrd="0" destOrd="4" presId="urn:microsoft.com/office/officeart/2005/8/layout/hProcess7"/>
    <dgm:cxn modelId="{626BC347-EF3A-41A2-8DB9-7014BB571DA9}" srcId="{912DD24F-0AB9-4A5A-8120-4C714011FDAE}" destId="{81FB9B7E-284D-47A2-93D1-8EFE6C893F2B}" srcOrd="2" destOrd="0" parTransId="{8392B910-00AB-4F52-A14E-D88387FB03E2}" sibTransId="{5C1EEA32-EC15-4191-BE83-DD272F7E4038}"/>
    <dgm:cxn modelId="{58BE1B16-7B3A-4988-A120-466B84685927}" type="presOf" srcId="{3E901388-D6BD-44DF-8818-2A25ED6E15FC}" destId="{2F849B79-5226-41C1-9C0D-0D3648196BA5}" srcOrd="0" destOrd="4" presId="urn:microsoft.com/office/officeart/2005/8/layout/hProcess7"/>
    <dgm:cxn modelId="{3227F695-8D41-4F2F-9B2F-72B19B795F6C}" srcId="{7971DF61-20FB-487B-8402-65F0DF27B539}" destId="{912DD24F-0AB9-4A5A-8120-4C714011FDAE}" srcOrd="1" destOrd="0" parTransId="{9875DBF7-FC47-4E0D-8B44-9D83B0101E6A}" sibTransId="{82577635-47C2-4582-84C6-342B3A1961DA}"/>
    <dgm:cxn modelId="{87C70365-E714-4507-B060-D64AE0285F85}" type="presOf" srcId="{0E35B3DA-A252-4D07-9A77-3C40E990A6EF}" destId="{DD9572D3-FFC4-4302-95C9-E8AADCE2DB36}" srcOrd="0" destOrd="1" presId="urn:microsoft.com/office/officeart/2005/8/layout/hProcess7"/>
    <dgm:cxn modelId="{5292CF52-5982-4BFE-B527-93653C1DC1BA}" srcId="{F7668C5A-50B4-4B82-80F8-6117DA71645B}" destId="{30F9F22F-99A1-4667-8528-D1076D9D239B}" srcOrd="2" destOrd="0" parTransId="{94ABB6B7-E263-4E7F-BA15-62023FDC3DCE}" sibTransId="{72E70749-21DC-46E0-86E0-436CB1905FB3}"/>
    <dgm:cxn modelId="{B9A3C77B-6AF1-4717-976A-1C59FEEA42CB}" srcId="{7971DF61-20FB-487B-8402-65F0DF27B539}" destId="{C2C79153-D5E9-43D1-99BC-18E23706D615}" srcOrd="2" destOrd="0" parTransId="{42624E47-B61C-4635-A58D-5E2E49E15C96}" sibTransId="{AEC60BF0-E05C-4174-92F3-C4280615F94C}"/>
    <dgm:cxn modelId="{41E1127A-4557-444C-AF2B-583B668332ED}" srcId="{F7668C5A-50B4-4B82-80F8-6117DA71645B}" destId="{52298B49-FCC8-44B1-9B91-CF97AC6FA50E}" srcOrd="6" destOrd="0" parTransId="{B12CBB3C-9B1D-47C7-8B18-6C325D99BEAB}" sibTransId="{38BBE359-0F15-49B7-9443-2C2B6E519128}"/>
    <dgm:cxn modelId="{F7700EA8-208C-417A-A150-9EEB90F52F31}" type="presOf" srcId="{30F9F22F-99A1-4667-8528-D1076D9D239B}" destId="{2F849B79-5226-41C1-9C0D-0D3648196BA5}" srcOrd="0" destOrd="2" presId="urn:microsoft.com/office/officeart/2005/8/layout/hProcess7"/>
    <dgm:cxn modelId="{469FF6B1-6D83-4D64-A439-D5535973972A}" srcId="{912DD24F-0AB9-4A5A-8120-4C714011FDAE}" destId="{4CE43066-B746-48FA-B75F-4FAF09455CC6}" srcOrd="3" destOrd="0" parTransId="{580758AC-8F9D-4A44-BBCD-0DC704471B22}" sibTransId="{17495355-F5E2-4366-83C3-2F723752FD9C}"/>
    <dgm:cxn modelId="{1473909C-1B82-41CC-8FE1-5C313608032D}" type="presOf" srcId="{33840658-9970-44B5-843B-582C4CD3AEC6}" destId="{F704E184-4A76-4463-9B7A-1706D5F8A174}" srcOrd="0" destOrd="0" presId="urn:microsoft.com/office/officeart/2005/8/layout/hProcess7"/>
    <dgm:cxn modelId="{C96B5942-EE0F-4429-89C5-F2F20A7289F3}" type="presOf" srcId="{B5990006-DD09-4FF7-8AF3-46B44E47A468}" destId="{2F849B79-5226-41C1-9C0D-0D3648196BA5}" srcOrd="0" destOrd="8" presId="urn:microsoft.com/office/officeart/2005/8/layout/hProcess7"/>
    <dgm:cxn modelId="{13B7359B-3116-41D0-8CF1-712B5D2A433E}" type="presOf" srcId="{F7668C5A-50B4-4B82-80F8-6117DA71645B}" destId="{DC1B6B51-E06F-43C9-BD37-73EE875DDC17}" srcOrd="0" destOrd="0" presId="urn:microsoft.com/office/officeart/2005/8/layout/hProcess7"/>
    <dgm:cxn modelId="{5EB958D9-C3A6-4ABD-9CF9-C675ED0D03E7}" type="presOf" srcId="{5A358784-498E-4134-A4D5-FD6CAF3E134C}" destId="{DD9572D3-FFC4-4302-95C9-E8AADCE2DB36}" srcOrd="0" destOrd="5" presId="urn:microsoft.com/office/officeart/2005/8/layout/hProcess7"/>
    <dgm:cxn modelId="{4E618A51-03FD-4C5C-B544-785EA147139D}" type="presOf" srcId="{4CE43066-B746-48FA-B75F-4FAF09455CC6}" destId="{DD9572D3-FFC4-4302-95C9-E8AADCE2DB36}" srcOrd="0" destOrd="3" presId="urn:microsoft.com/office/officeart/2005/8/layout/hProcess7"/>
    <dgm:cxn modelId="{D4419F9C-415A-42C9-9B82-C6C95EE9F14C}" srcId="{C2C79153-D5E9-43D1-99BC-18E23706D615}" destId="{33840658-9970-44B5-843B-582C4CD3AEC6}" srcOrd="0" destOrd="0" parTransId="{A00B6719-E224-46C5-8DAB-443E49FF4980}" sibTransId="{6CBFCDAF-0E39-4C78-A324-F29389D55461}"/>
    <dgm:cxn modelId="{CE6B8601-BB4E-48B2-96BB-DEC3192F3AE4}" srcId="{F7668C5A-50B4-4B82-80F8-6117DA71645B}" destId="{517D1816-CB7F-42A6-847C-CE8F252EBDDA}" srcOrd="9" destOrd="0" parTransId="{1906D309-B032-460B-AE70-80C929E25BF4}" sibTransId="{6CD55A6D-D095-470F-8D1E-B7EF1198C1ED}"/>
    <dgm:cxn modelId="{F044975F-4DEA-45E8-8511-D7BF8F4C2638}" type="presOf" srcId="{52298B49-FCC8-44B1-9B91-CF97AC6FA50E}" destId="{2F849B79-5226-41C1-9C0D-0D3648196BA5}" srcOrd="0" destOrd="6" presId="urn:microsoft.com/office/officeart/2005/8/layout/hProcess7"/>
    <dgm:cxn modelId="{1FC6505F-9CA8-45A2-AE30-F4369D24C2EE}" type="presOf" srcId="{517D1816-CB7F-42A6-847C-CE8F252EBDDA}" destId="{2F849B79-5226-41C1-9C0D-0D3648196BA5}" srcOrd="0" destOrd="9" presId="urn:microsoft.com/office/officeart/2005/8/layout/hProcess7"/>
    <dgm:cxn modelId="{343B9C94-68C5-4A44-8870-254DFFF646BA}" srcId="{912DD24F-0AB9-4A5A-8120-4C714011FDAE}" destId="{0E35B3DA-A252-4D07-9A77-3C40E990A6EF}" srcOrd="1" destOrd="0" parTransId="{94865745-666B-473B-872F-9988880CC2C3}" sibTransId="{AF27477E-41F2-4476-B53D-5A6E00A1F94D}"/>
    <dgm:cxn modelId="{0C16E82E-928E-4BE8-8FE9-C943416C5DBD}" srcId="{F7668C5A-50B4-4B82-80F8-6117DA71645B}" destId="{79E9B657-90A1-411A-8C3C-145FD35D299A}" srcOrd="3" destOrd="0" parTransId="{D860FFBE-8E18-4333-B477-9D1B5192D87E}" sibTransId="{07DE3336-E864-482A-90F4-6192E3CE6D79}"/>
    <dgm:cxn modelId="{DE11248D-81BC-496E-A45A-6E1A5DCBEFAE}" type="presOf" srcId="{52A1E043-4CC2-4C55-A0EE-5922BE4D31C0}" destId="{2F849B79-5226-41C1-9C0D-0D3648196BA5}" srcOrd="0" destOrd="5" presId="urn:microsoft.com/office/officeart/2005/8/layout/hProcess7"/>
    <dgm:cxn modelId="{218D77D9-FA86-4F35-82FA-35CD4F6486FC}" type="presOf" srcId="{C2C79153-D5E9-43D1-99BC-18E23706D615}" destId="{122F30D3-1F29-4DD8-B0A9-BE71A06E075C}" srcOrd="1" destOrd="0" presId="urn:microsoft.com/office/officeart/2005/8/layout/hProcess7"/>
    <dgm:cxn modelId="{6C60095A-EB9C-47F0-A69C-C61826BD227D}" type="presOf" srcId="{79E9B657-90A1-411A-8C3C-145FD35D299A}" destId="{2F849B79-5226-41C1-9C0D-0D3648196BA5}" srcOrd="0" destOrd="3" presId="urn:microsoft.com/office/officeart/2005/8/layout/hProcess7"/>
    <dgm:cxn modelId="{961F2720-26A1-480B-8CB4-2E4772B84973}" type="presOf" srcId="{7971DF61-20FB-487B-8402-65F0DF27B539}" destId="{413FEC1D-6143-4309-BA24-B960E48C4B81}" srcOrd="0" destOrd="0" presId="urn:microsoft.com/office/officeart/2005/8/layout/hProcess7"/>
    <dgm:cxn modelId="{C72B7128-1F1B-48CF-9F71-6DCF7E491858}" type="presOf" srcId="{5945AC36-7E00-45EB-ACE7-379A391E3E48}" destId="{2F849B79-5226-41C1-9C0D-0D3648196BA5}" srcOrd="0" destOrd="7" presId="urn:microsoft.com/office/officeart/2005/8/layout/hProcess7"/>
    <dgm:cxn modelId="{EF63F861-2457-4654-84DA-806FFD752D64}" type="presOf" srcId="{F7668C5A-50B4-4B82-80F8-6117DA71645B}" destId="{E6BAEAFA-2494-4D68-A8CA-9F37FF308DE0}" srcOrd="1" destOrd="0" presId="urn:microsoft.com/office/officeart/2005/8/layout/hProcess7"/>
    <dgm:cxn modelId="{3DBDDA33-F4D9-4B20-8F6C-C621A43DD2D1}" srcId="{F7668C5A-50B4-4B82-80F8-6117DA71645B}" destId="{3E901388-D6BD-44DF-8818-2A25ED6E15FC}" srcOrd="4" destOrd="0" parTransId="{A4429EED-9FC0-4F3B-9769-7A8DE0C23438}" sibTransId="{73DA9355-120C-495B-8DE0-467CAB4B9166}"/>
    <dgm:cxn modelId="{D88954EC-2DC8-490E-AAAC-26400688F10C}" type="presOf" srcId="{912DD24F-0AB9-4A5A-8120-4C714011FDAE}" destId="{01324447-2A45-4A6C-910B-F7E3C4287537}" srcOrd="0" destOrd="0" presId="urn:microsoft.com/office/officeart/2005/8/layout/hProcess7"/>
    <dgm:cxn modelId="{4DD4F048-4DEF-456A-9A65-80AE0FC68EDF}" type="presParOf" srcId="{413FEC1D-6143-4309-BA24-B960E48C4B81}" destId="{EE5F63B0-B4C4-4A08-80D0-8DC244B434B9}" srcOrd="0" destOrd="0" presId="urn:microsoft.com/office/officeart/2005/8/layout/hProcess7"/>
    <dgm:cxn modelId="{E575AD80-AC6A-4FE3-B278-6FA8C51C70EF}" type="presParOf" srcId="{EE5F63B0-B4C4-4A08-80D0-8DC244B434B9}" destId="{DC1B6B51-E06F-43C9-BD37-73EE875DDC17}" srcOrd="0" destOrd="0" presId="urn:microsoft.com/office/officeart/2005/8/layout/hProcess7"/>
    <dgm:cxn modelId="{807117E9-9966-4C46-BA0B-A511F099FAFF}" type="presParOf" srcId="{EE5F63B0-B4C4-4A08-80D0-8DC244B434B9}" destId="{E6BAEAFA-2494-4D68-A8CA-9F37FF308DE0}" srcOrd="1" destOrd="0" presId="urn:microsoft.com/office/officeart/2005/8/layout/hProcess7"/>
    <dgm:cxn modelId="{B14EB2E3-D5AD-4E3F-8FF6-4DB69DC334F4}" type="presParOf" srcId="{EE5F63B0-B4C4-4A08-80D0-8DC244B434B9}" destId="{2F849B79-5226-41C1-9C0D-0D3648196BA5}" srcOrd="2" destOrd="0" presId="urn:microsoft.com/office/officeart/2005/8/layout/hProcess7"/>
    <dgm:cxn modelId="{A001B227-9ACD-45B6-AB28-49A46C2325E2}" type="presParOf" srcId="{413FEC1D-6143-4309-BA24-B960E48C4B81}" destId="{10672C62-3A03-4ADE-8061-47EDB5D39FFE}" srcOrd="1" destOrd="0" presId="urn:microsoft.com/office/officeart/2005/8/layout/hProcess7"/>
    <dgm:cxn modelId="{F4980F48-F27B-438B-A44A-012EB9EEAD45}" type="presParOf" srcId="{413FEC1D-6143-4309-BA24-B960E48C4B81}" destId="{5560035A-C791-42C5-BB4F-15BEB7FE86C5}" srcOrd="2" destOrd="0" presId="urn:microsoft.com/office/officeart/2005/8/layout/hProcess7"/>
    <dgm:cxn modelId="{D1E43082-3510-4461-9DDC-91367F416050}" type="presParOf" srcId="{5560035A-C791-42C5-BB4F-15BEB7FE86C5}" destId="{6BF7889F-87D9-4955-B2A0-AC649432E90B}" srcOrd="0" destOrd="0" presId="urn:microsoft.com/office/officeart/2005/8/layout/hProcess7"/>
    <dgm:cxn modelId="{A32C1825-2CFB-4E20-B82D-582590C6146C}" type="presParOf" srcId="{5560035A-C791-42C5-BB4F-15BEB7FE86C5}" destId="{7707BC08-6C3C-41A9-A45F-C64E10DA7858}" srcOrd="1" destOrd="0" presId="urn:microsoft.com/office/officeart/2005/8/layout/hProcess7"/>
    <dgm:cxn modelId="{2498928B-CD98-40E2-ACED-4EE2ADC92E04}" type="presParOf" srcId="{5560035A-C791-42C5-BB4F-15BEB7FE86C5}" destId="{B6CC858A-29C0-4B2D-8302-2F6AC85CC271}" srcOrd="2" destOrd="0" presId="urn:microsoft.com/office/officeart/2005/8/layout/hProcess7"/>
    <dgm:cxn modelId="{CF99101D-4A13-4641-AA4A-82DD39AFF762}" type="presParOf" srcId="{413FEC1D-6143-4309-BA24-B960E48C4B81}" destId="{EAF08518-2F11-4957-B884-141ABFB9929B}" srcOrd="3" destOrd="0" presId="urn:microsoft.com/office/officeart/2005/8/layout/hProcess7"/>
    <dgm:cxn modelId="{03C4F5D0-811E-4E2F-956C-0DE33BBDB6F9}" type="presParOf" srcId="{413FEC1D-6143-4309-BA24-B960E48C4B81}" destId="{239577D3-3E51-46DC-91FD-7F33CC4FB2C9}" srcOrd="4" destOrd="0" presId="urn:microsoft.com/office/officeart/2005/8/layout/hProcess7"/>
    <dgm:cxn modelId="{A7B9AEC3-2EFC-40C5-B1AE-5995AF2677C8}" type="presParOf" srcId="{239577D3-3E51-46DC-91FD-7F33CC4FB2C9}" destId="{01324447-2A45-4A6C-910B-F7E3C4287537}" srcOrd="0" destOrd="0" presId="urn:microsoft.com/office/officeart/2005/8/layout/hProcess7"/>
    <dgm:cxn modelId="{CB37C691-A4F0-413A-8FE7-D0C7395F8E61}" type="presParOf" srcId="{239577D3-3E51-46DC-91FD-7F33CC4FB2C9}" destId="{AE08A733-CEB1-4B59-836F-A838A0B1BDBE}" srcOrd="1" destOrd="0" presId="urn:microsoft.com/office/officeart/2005/8/layout/hProcess7"/>
    <dgm:cxn modelId="{A2E45F4F-4604-4349-9C5B-B741E040DE1D}" type="presParOf" srcId="{239577D3-3E51-46DC-91FD-7F33CC4FB2C9}" destId="{DD9572D3-FFC4-4302-95C9-E8AADCE2DB36}" srcOrd="2" destOrd="0" presId="urn:microsoft.com/office/officeart/2005/8/layout/hProcess7"/>
    <dgm:cxn modelId="{8AD74150-14EB-4DC4-97D5-921F31BD8B02}" type="presParOf" srcId="{413FEC1D-6143-4309-BA24-B960E48C4B81}" destId="{FB39A2D2-DA60-4518-96CA-C390CACFBD66}" srcOrd="5" destOrd="0" presId="urn:microsoft.com/office/officeart/2005/8/layout/hProcess7"/>
    <dgm:cxn modelId="{78CB9567-9550-4FBE-B5D1-2ECBCC96B2F7}" type="presParOf" srcId="{413FEC1D-6143-4309-BA24-B960E48C4B81}" destId="{097D753A-7025-416A-8127-DF3B1A13FFE9}" srcOrd="6" destOrd="0" presId="urn:microsoft.com/office/officeart/2005/8/layout/hProcess7"/>
    <dgm:cxn modelId="{E469CCD1-943B-492C-B305-73C7276C350B}" type="presParOf" srcId="{097D753A-7025-416A-8127-DF3B1A13FFE9}" destId="{B347A6EC-4DD9-43F7-A031-C6C4E2BC3E43}" srcOrd="0" destOrd="0" presId="urn:microsoft.com/office/officeart/2005/8/layout/hProcess7"/>
    <dgm:cxn modelId="{537310D9-39B9-4B18-BA7A-B29A3C042739}" type="presParOf" srcId="{097D753A-7025-416A-8127-DF3B1A13FFE9}" destId="{23CD0E9E-655B-41C9-AD65-DFDF43F97095}" srcOrd="1" destOrd="0" presId="urn:microsoft.com/office/officeart/2005/8/layout/hProcess7"/>
    <dgm:cxn modelId="{D61E2FF9-E87A-4240-B4E8-2AD0A175D1A9}" type="presParOf" srcId="{097D753A-7025-416A-8127-DF3B1A13FFE9}" destId="{C8C98D34-4AB3-4AED-A301-ACEC6B0C5231}" srcOrd="2" destOrd="0" presId="urn:microsoft.com/office/officeart/2005/8/layout/hProcess7"/>
    <dgm:cxn modelId="{9ED2285E-8641-45FE-8EB8-9F5FB3066298}" type="presParOf" srcId="{413FEC1D-6143-4309-BA24-B960E48C4B81}" destId="{93BA5A72-613D-417E-9CC4-7FA3A7B5282C}" srcOrd="7" destOrd="0" presId="urn:microsoft.com/office/officeart/2005/8/layout/hProcess7"/>
    <dgm:cxn modelId="{827063B5-7731-4546-A2AF-174865942BBD}" type="presParOf" srcId="{413FEC1D-6143-4309-BA24-B960E48C4B81}" destId="{1FFE8D3B-2C5E-469B-8B2C-115CDBED2E77}" srcOrd="8" destOrd="0" presId="urn:microsoft.com/office/officeart/2005/8/layout/hProcess7"/>
    <dgm:cxn modelId="{C6DE2C7B-8093-4711-9935-BDA893BDCE44}" type="presParOf" srcId="{1FFE8D3B-2C5E-469B-8B2C-115CDBED2E77}" destId="{386B5BD6-8141-4367-8F44-00D07081E38C}" srcOrd="0" destOrd="0" presId="urn:microsoft.com/office/officeart/2005/8/layout/hProcess7"/>
    <dgm:cxn modelId="{83CC5286-784D-4224-981D-C0E11972FFB3}" type="presParOf" srcId="{1FFE8D3B-2C5E-469B-8B2C-115CDBED2E77}" destId="{122F30D3-1F29-4DD8-B0A9-BE71A06E075C}" srcOrd="1" destOrd="0" presId="urn:microsoft.com/office/officeart/2005/8/layout/hProcess7"/>
    <dgm:cxn modelId="{8D708229-CA49-4284-BF9D-33DD1D2D9DB9}" type="presParOf" srcId="{1FFE8D3B-2C5E-469B-8B2C-115CDBED2E77}" destId="{F704E184-4A76-4463-9B7A-1706D5F8A1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8E4F05-F319-42D3-B5DE-A8CA75BEAE2B}">
      <dsp:nvSpPr>
        <dsp:cNvPr id="0" name=""/>
        <dsp:cNvSpPr/>
      </dsp:nvSpPr>
      <dsp:spPr>
        <a:xfrm>
          <a:off x="659015" y="0"/>
          <a:ext cx="7468842" cy="42148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9DD9-EBC9-47AA-AA25-AB4541607EC2}">
      <dsp:nvSpPr>
        <dsp:cNvPr id="0" name=""/>
        <dsp:cNvSpPr/>
      </dsp:nvSpPr>
      <dsp:spPr>
        <a:xfrm>
          <a:off x="2413" y="1264452"/>
          <a:ext cx="1405127" cy="1685936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3" y="1264452"/>
        <a:ext cx="1405127" cy="1685936"/>
      </dsp:txXfrm>
    </dsp:sp>
    <dsp:sp modelId="{72949E7D-EB3F-4F2E-94F1-8FF7861A5561}">
      <dsp:nvSpPr>
        <dsp:cNvPr id="0" name=""/>
        <dsp:cNvSpPr/>
      </dsp:nvSpPr>
      <dsp:spPr>
        <a:xfrm>
          <a:off x="1571631" y="1192884"/>
          <a:ext cx="1405127" cy="1685936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1500" b="0" i="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1631" y="1192884"/>
        <a:ext cx="1405127" cy="1685936"/>
      </dsp:txXfrm>
    </dsp:sp>
    <dsp:sp modelId="{CBBCEBC2-97DF-4A1D-B57D-37234E4B592A}">
      <dsp:nvSpPr>
        <dsp:cNvPr id="0" name=""/>
        <dsp:cNvSpPr/>
      </dsp:nvSpPr>
      <dsp:spPr>
        <a:xfrm>
          <a:off x="2953181" y="1264452"/>
          <a:ext cx="1405127" cy="1685936"/>
        </a:xfrm>
        <a:prstGeom prst="round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3181" y="1264452"/>
        <a:ext cx="1405127" cy="1685936"/>
      </dsp:txXfrm>
    </dsp:sp>
    <dsp:sp modelId="{CC2D6F3A-D070-422B-9B4B-4FA477E77F26}">
      <dsp:nvSpPr>
        <dsp:cNvPr id="0" name=""/>
        <dsp:cNvSpPr/>
      </dsp:nvSpPr>
      <dsp:spPr>
        <a:xfrm>
          <a:off x="4428565" y="1264452"/>
          <a:ext cx="1405127" cy="1685936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5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8565" y="1264452"/>
        <a:ext cx="1405127" cy="1685936"/>
      </dsp:txXfrm>
    </dsp:sp>
    <dsp:sp modelId="{5D95624E-F7C1-4C6A-B1CC-EA3A2F33692F}">
      <dsp:nvSpPr>
        <dsp:cNvPr id="0" name=""/>
        <dsp:cNvSpPr/>
      </dsp:nvSpPr>
      <dsp:spPr>
        <a:xfrm>
          <a:off x="5903949" y="1264452"/>
          <a:ext cx="1405127" cy="1685936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sp:txBody>
      <dsp:txXfrm>
        <a:off x="5903949" y="1264452"/>
        <a:ext cx="1405127" cy="1685936"/>
      </dsp:txXfrm>
    </dsp:sp>
    <dsp:sp modelId="{E8CD1716-DC1C-4551-8B92-0E9F4C6D1435}">
      <dsp:nvSpPr>
        <dsp:cNvPr id="0" name=""/>
        <dsp:cNvSpPr/>
      </dsp:nvSpPr>
      <dsp:spPr>
        <a:xfrm>
          <a:off x="7379333" y="1264452"/>
          <a:ext cx="1405127" cy="1685936"/>
        </a:xfrm>
        <a:prstGeom prst="round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sp:txBody>
      <dsp:txXfrm>
        <a:off x="7379333" y="1264452"/>
        <a:ext cx="1405127" cy="1685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A5597-853C-4D5F-9AA6-25304BC910E2}">
      <dsp:nvSpPr>
        <dsp:cNvPr id="0" name=""/>
        <dsp:cNvSpPr/>
      </dsp:nvSpPr>
      <dsp:spPr>
        <a:xfrm>
          <a:off x="2204" y="0"/>
          <a:ext cx="2163216" cy="56435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наименование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4" y="0"/>
        <a:ext cx="2163216" cy="1693073"/>
      </dsp:txXfrm>
    </dsp:sp>
    <dsp:sp modelId="{35C8E32A-5E77-490F-B7B1-E00D2F233CED}">
      <dsp:nvSpPr>
        <dsp:cNvPr id="0" name=""/>
        <dsp:cNvSpPr/>
      </dsp:nvSpPr>
      <dsp:spPr>
        <a:xfrm>
          <a:off x="218526" y="1693555"/>
          <a:ext cx="1730573" cy="1108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526" y="1693555"/>
        <a:ext cx="1730573" cy="1108737"/>
      </dsp:txXfrm>
    </dsp:sp>
    <dsp:sp modelId="{0DEC021B-9183-40F6-A313-FD99A9A9A48C}">
      <dsp:nvSpPr>
        <dsp:cNvPr id="0" name=""/>
        <dsp:cNvSpPr/>
      </dsp:nvSpPr>
      <dsp:spPr>
        <a:xfrm>
          <a:off x="218526" y="2972867"/>
          <a:ext cx="1730573" cy="1108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526" y="2972867"/>
        <a:ext cx="1730573" cy="1108737"/>
      </dsp:txXfrm>
    </dsp:sp>
    <dsp:sp modelId="{F535F390-E69A-4848-B8D5-D24E001FCBF5}">
      <dsp:nvSpPr>
        <dsp:cNvPr id="0" name=""/>
        <dsp:cNvSpPr/>
      </dsp:nvSpPr>
      <dsp:spPr>
        <a:xfrm>
          <a:off x="218526" y="4252179"/>
          <a:ext cx="1730573" cy="11087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Дефицит, </a:t>
          </a:r>
          <a:r>
            <a:rPr lang="ru-RU" sz="25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526" y="4252179"/>
        <a:ext cx="1730573" cy="1108737"/>
      </dsp:txXfrm>
    </dsp:sp>
    <dsp:sp modelId="{7694DE14-DFD3-4C0E-82AD-9231AB56105E}">
      <dsp:nvSpPr>
        <dsp:cNvPr id="0" name=""/>
        <dsp:cNvSpPr/>
      </dsp:nvSpPr>
      <dsp:spPr>
        <a:xfrm>
          <a:off x="2327662" y="0"/>
          <a:ext cx="2163216" cy="56435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7662" y="0"/>
        <a:ext cx="2163216" cy="1693073"/>
      </dsp:txXfrm>
    </dsp:sp>
    <dsp:sp modelId="{0DDE0A12-9A47-4F37-9FE7-5055FA5E0E4E}">
      <dsp:nvSpPr>
        <dsp:cNvPr id="0" name=""/>
        <dsp:cNvSpPr/>
      </dsp:nvSpPr>
      <dsp:spPr>
        <a:xfrm>
          <a:off x="2543984" y="1693555"/>
          <a:ext cx="1730573" cy="11087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526683,4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3984" y="1693555"/>
        <a:ext cx="1730573" cy="1108737"/>
      </dsp:txXfrm>
    </dsp:sp>
    <dsp:sp modelId="{6CD22A44-8CFE-4180-9A2B-EA4A659721D4}">
      <dsp:nvSpPr>
        <dsp:cNvPr id="0" name=""/>
        <dsp:cNvSpPr/>
      </dsp:nvSpPr>
      <dsp:spPr>
        <a:xfrm>
          <a:off x="2543984" y="2972867"/>
          <a:ext cx="1730573" cy="11087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526683,4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3984" y="2972867"/>
        <a:ext cx="1730573" cy="1108737"/>
      </dsp:txXfrm>
    </dsp:sp>
    <dsp:sp modelId="{F73350EF-1C99-403E-8299-B9C89F3F8A1F}">
      <dsp:nvSpPr>
        <dsp:cNvPr id="0" name=""/>
        <dsp:cNvSpPr/>
      </dsp:nvSpPr>
      <dsp:spPr>
        <a:xfrm>
          <a:off x="2543984" y="4252179"/>
          <a:ext cx="1730573" cy="1108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3984" y="4252179"/>
        <a:ext cx="1730573" cy="1108737"/>
      </dsp:txXfrm>
    </dsp:sp>
    <dsp:sp modelId="{9EDA3B66-94B8-4C7D-8423-F447DF6D6E79}">
      <dsp:nvSpPr>
        <dsp:cNvPr id="0" name=""/>
        <dsp:cNvSpPr/>
      </dsp:nvSpPr>
      <dsp:spPr>
        <a:xfrm>
          <a:off x="4616259" y="0"/>
          <a:ext cx="2163216" cy="56435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259" y="0"/>
        <a:ext cx="2163216" cy="1693073"/>
      </dsp:txXfrm>
    </dsp:sp>
    <dsp:sp modelId="{C0130938-5DCA-4E68-8E8B-C5906BC79018}">
      <dsp:nvSpPr>
        <dsp:cNvPr id="0" name=""/>
        <dsp:cNvSpPr/>
      </dsp:nvSpPr>
      <dsp:spPr>
        <a:xfrm>
          <a:off x="4869442" y="1693555"/>
          <a:ext cx="1730573" cy="1108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482670,5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9442" y="1693555"/>
        <a:ext cx="1730573" cy="1108737"/>
      </dsp:txXfrm>
    </dsp:sp>
    <dsp:sp modelId="{E10EF703-FB73-42C9-8CC2-84B453BA1386}">
      <dsp:nvSpPr>
        <dsp:cNvPr id="0" name=""/>
        <dsp:cNvSpPr/>
      </dsp:nvSpPr>
      <dsp:spPr>
        <a:xfrm>
          <a:off x="4869442" y="2972867"/>
          <a:ext cx="1730573" cy="11087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482670,5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9442" y="2972867"/>
        <a:ext cx="1730573" cy="1108737"/>
      </dsp:txXfrm>
    </dsp:sp>
    <dsp:sp modelId="{FC620CAD-02D9-4D2D-B760-EBF2C44BBA11}">
      <dsp:nvSpPr>
        <dsp:cNvPr id="0" name=""/>
        <dsp:cNvSpPr/>
      </dsp:nvSpPr>
      <dsp:spPr>
        <a:xfrm>
          <a:off x="4869442" y="4252179"/>
          <a:ext cx="1730573" cy="11087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9442" y="4252179"/>
        <a:ext cx="1730573" cy="1108737"/>
      </dsp:txXfrm>
    </dsp:sp>
    <dsp:sp modelId="{FB78A9FA-E8C3-4BEF-9DE9-E709E0F7717E}">
      <dsp:nvSpPr>
        <dsp:cNvPr id="0" name=""/>
        <dsp:cNvSpPr/>
      </dsp:nvSpPr>
      <dsp:spPr>
        <a:xfrm>
          <a:off x="6980783" y="0"/>
          <a:ext cx="2163216" cy="56435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2021 год           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80783" y="0"/>
        <a:ext cx="2163216" cy="1693073"/>
      </dsp:txXfrm>
    </dsp:sp>
    <dsp:sp modelId="{3A264C35-D62F-4130-AC84-354E48CCBC8B}">
      <dsp:nvSpPr>
        <dsp:cNvPr id="0" name=""/>
        <dsp:cNvSpPr/>
      </dsp:nvSpPr>
      <dsp:spPr>
        <a:xfrm>
          <a:off x="7223177" y="1693027"/>
          <a:ext cx="1730573" cy="9835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490469,7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3177" y="1693027"/>
        <a:ext cx="1730573" cy="983575"/>
      </dsp:txXfrm>
    </dsp:sp>
    <dsp:sp modelId="{D23E65D5-8FC3-40EC-80B9-6C348AFC8203}">
      <dsp:nvSpPr>
        <dsp:cNvPr id="0" name=""/>
        <dsp:cNvSpPr/>
      </dsp:nvSpPr>
      <dsp:spPr>
        <a:xfrm>
          <a:off x="7223177" y="2910908"/>
          <a:ext cx="1730573" cy="988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490469,7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3177" y="2910908"/>
        <a:ext cx="1730573" cy="988079"/>
      </dsp:txXfrm>
    </dsp:sp>
    <dsp:sp modelId="{EE9FD7F2-165B-4561-A628-089CB861B571}">
      <dsp:nvSpPr>
        <dsp:cNvPr id="0" name=""/>
        <dsp:cNvSpPr/>
      </dsp:nvSpPr>
      <dsp:spPr>
        <a:xfrm>
          <a:off x="7223177" y="4242346"/>
          <a:ext cx="1730573" cy="11500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3177" y="4242346"/>
        <a:ext cx="1730573" cy="11500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B6B51-E06F-43C9-BD37-73EE875DDC17}">
      <dsp:nvSpPr>
        <dsp:cNvPr id="0" name=""/>
        <dsp:cNvSpPr/>
      </dsp:nvSpPr>
      <dsp:spPr>
        <a:xfrm>
          <a:off x="665" y="103813"/>
          <a:ext cx="2861740" cy="483588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1695873" y="1800351"/>
        <a:ext cx="3965424" cy="572348"/>
      </dsp:txXfrm>
    </dsp:sp>
    <dsp:sp modelId="{2F849B79-5226-41C1-9C0D-0D3648196BA5}">
      <dsp:nvSpPr>
        <dsp:cNvPr id="0" name=""/>
        <dsp:cNvSpPr/>
      </dsp:nvSpPr>
      <dsp:spPr>
        <a:xfrm>
          <a:off x="573013" y="103813"/>
          <a:ext cx="2131996" cy="483588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Поступления от уплаты </a:t>
          </a:r>
          <a:endParaRPr lang="ru-RU" sz="1800" b="1" kern="1200" dirty="0">
            <a:solidFill>
              <a:srgbClr val="6600FF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налогов, установленных 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Налоговым Кодексом РФ: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-налог на доходы 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физических лиц;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-акцизы;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-единый налог на 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вменённый доход;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-налог на добычу </a:t>
          </a:r>
          <a:endParaRPr kumimoji="0" lang="ru-RU" sz="1800" b="1" i="0" u="none" strike="noStrike" kern="1200" cap="none" normalizeH="0" baseline="0" dirty="0" smtClean="0">
            <a:ln/>
            <a:solidFill>
              <a:srgbClr val="66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полезных ископаемы</a:t>
          </a:r>
          <a:endParaRPr lang="ru-RU" sz="1800" b="1" kern="1200" dirty="0">
            <a:solidFill>
              <a:srgbClr val="6600FF"/>
            </a:solidFill>
          </a:endParaRPr>
        </a:p>
      </dsp:txBody>
      <dsp:txXfrm>
        <a:off x="573013" y="103813"/>
        <a:ext cx="2131996" cy="4835883"/>
      </dsp:txXfrm>
    </dsp:sp>
    <dsp:sp modelId="{01324447-2A45-4A6C-910B-F7E3C4287537}">
      <dsp:nvSpPr>
        <dsp:cNvPr id="0" name=""/>
        <dsp:cNvSpPr/>
      </dsp:nvSpPr>
      <dsp:spPr>
        <a:xfrm>
          <a:off x="3000398" y="114287"/>
          <a:ext cx="2861740" cy="478821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kern="1200" dirty="0">
            <a:solidFill>
              <a:srgbClr val="6600FF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323403" y="1791282"/>
        <a:ext cx="3926339" cy="572348"/>
      </dsp:txXfrm>
    </dsp:sp>
    <dsp:sp modelId="{7707BC08-6C3C-41A9-A45F-C64E10DA7858}">
      <dsp:nvSpPr>
        <dsp:cNvPr id="0" name=""/>
        <dsp:cNvSpPr/>
      </dsp:nvSpPr>
      <dsp:spPr>
        <a:xfrm rot="5400000">
          <a:off x="2724555" y="2832911"/>
          <a:ext cx="504639" cy="4292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572D3-FFC4-4302-95C9-E8AADCE2DB36}">
      <dsp:nvSpPr>
        <dsp:cNvPr id="0" name=""/>
        <dsp:cNvSpPr/>
      </dsp:nvSpPr>
      <dsp:spPr>
        <a:xfrm>
          <a:off x="3572747" y="114287"/>
          <a:ext cx="2131996" cy="47882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Платежи, установленные законодательством РФ:</a:t>
          </a:r>
          <a:endParaRPr lang="ru-RU" sz="1700" b="1" kern="1200" dirty="0">
            <a:solidFill>
              <a:srgbClr val="C0000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арендная плата за землю;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-доходы от использования, реализации  муниципального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имущества;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-штрафы за нарушение законодательства;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-прочие неналоговые доходы</a:t>
          </a:r>
          <a:endParaRPr lang="ru-RU" sz="17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2747" y="114287"/>
        <a:ext cx="2131996" cy="4788218"/>
      </dsp:txXfrm>
    </dsp:sp>
    <dsp:sp modelId="{386B5BD6-8141-4367-8F44-00D07081E38C}">
      <dsp:nvSpPr>
        <dsp:cNvPr id="0" name=""/>
        <dsp:cNvSpPr/>
      </dsp:nvSpPr>
      <dsp:spPr>
        <a:xfrm>
          <a:off x="5924468" y="103813"/>
          <a:ext cx="2861740" cy="483584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300" b="1" kern="1200" dirty="0">
            <a:solidFill>
              <a:srgbClr val="009900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4227944" y="1800337"/>
        <a:ext cx="3965396" cy="572348"/>
      </dsp:txXfrm>
    </dsp:sp>
    <dsp:sp modelId="{23CD0E9E-655B-41C9-AD65-DFDF43F97095}">
      <dsp:nvSpPr>
        <dsp:cNvPr id="0" name=""/>
        <dsp:cNvSpPr/>
      </dsp:nvSpPr>
      <dsp:spPr>
        <a:xfrm rot="5400000">
          <a:off x="5686457" y="2832911"/>
          <a:ext cx="504639" cy="4292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04E184-4A76-4463-9B7A-1706D5F8A174}">
      <dsp:nvSpPr>
        <dsp:cNvPr id="0" name=""/>
        <dsp:cNvSpPr/>
      </dsp:nvSpPr>
      <dsp:spPr>
        <a:xfrm>
          <a:off x="6496816" y="103813"/>
          <a:ext cx="2131996" cy="483584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дотации, субсидии, субвенции, межбюджетные трансферты из бюджетов вышестоящего уровня, бюджетов поселений</a:t>
          </a:r>
          <a:endParaRPr lang="ru-RU" sz="2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96816" y="103813"/>
        <a:ext cx="2131996" cy="4835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7E9D-A859-45D9-8DC3-2D076ACD9F56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BF8D-7D82-4A79-AFB8-00A3DD96B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7A37-0B9C-455E-9F09-A712E248D3D0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E33-D035-49FA-A294-849A1239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8CB2-1E51-4086-A51E-EC1B3DEB4E65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B2AB-D710-4B6F-8887-66A5C19C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ECB1-6E57-4DC2-B6B2-88D9A1D59200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1B57-C482-4A8A-B62C-25FB59816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117A-56F7-4F3D-9298-2A901E138CB8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B97-C058-4193-9D4F-1143D12B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AAE-D5E8-42B3-82C6-322CA65EB26E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68E0-CFF4-469E-83B0-44A688E0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AEF7-D50C-481E-93F5-9341DEC9AA12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4A8D-EB57-4461-8FFA-F48065B0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1D40-E87E-4F30-B8D5-B8E1D4AE8D85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A755-8632-4553-9CE8-181375B4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A941-652F-4442-83A2-D5D10EA833EB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62D3-0936-4334-8EBD-9131A6F69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E397-A2E2-4616-A43D-705D57A9E208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E69E-2755-41AF-B6B7-660C8A549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932D-E66D-489B-82F2-E315BBBFA5A0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99E1-993B-448E-9881-F7486A764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B98BF0-11BD-47FB-983B-E1B3EBEE3271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0A49E8-EEB3-4C1E-BA74-D9150E55C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14422"/>
            <a:ext cx="8858311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  ГРАЖДАН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плановый период 2020 и 2021 годов</a:t>
            </a:r>
          </a:p>
        </p:txBody>
      </p:sp>
      <p:sp>
        <p:nvSpPr>
          <p:cNvPr id="5123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1714500" y="6000750"/>
            <a:ext cx="7429500" cy="714375"/>
          </a:xfrm>
        </p:spPr>
        <p:txBody>
          <a:bodyPr/>
          <a:lstStyle/>
          <a:p>
            <a:pPr algn="r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Комитет по финансам администрации муниципального района «Могочинский район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214312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2500306"/>
          <a:ext cx="878687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2000240"/>
            <a:ext cx="84296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район на 2019 год и плановый период 2020-2021гг.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Параметры доходной части бюджета муниципального района на 2019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3578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/>
                <a:gridCol w="2800360"/>
                <a:gridCol w="2686040"/>
              </a:tblGrid>
              <a:tr h="8371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2019 года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1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230 583,1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43,79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1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8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10 985,0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1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285115,3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54,13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526683,4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8" y="0"/>
            <a:ext cx="5072062" cy="6715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налоговых и неналоговых доходов бюджета муниципального района на 2019 год и плановый период  2020 и 2021 годов  рассчитан  на основании показателей социально-экономического развития  района на 2019 год и плановый период 2020 и 2021 годов с применением нормативов отчислений от налогов и сборов, установленных Бюджетным кодексом Российской Федерации и Законом Забайкальского края от 20 декабря 2011 года № 608-ЗЗК «О межбюджетных отношениях в Забайкальском крае» (в ред. от 01.03.2017 № 1452-ЗЗК). В целях повышения объективности и обоснованности прогнозной оценки доходов, снижения рисков </a:t>
            </a:r>
            <a:r>
              <a:rPr lang="ru-RU" sz="16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недопоступлений</a:t>
            </a:r>
            <a:r>
              <a:rPr lang="ru-RU" sz="16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доходов использованы отчетные данные, отражающие реальную ситуацию с поступлением доходов в текущем году и предшествующие годы. В проекте бюджета района на 2019 год и плановый период 2020 и 2021 годов мобилизованы все возможные к поступлению источники доходов.</a:t>
            </a:r>
            <a:br>
              <a:rPr lang="ru-RU" sz="16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налоговых и неналоговых доходов бюджета муниципального района «</a:t>
            </a:r>
            <a:r>
              <a:rPr lang="ru-RU" sz="16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 2019 год прогнозируется в объеме 241 568,1 тыс. рублей, с ростом к показателю 2018 года на 6,7 процента</a:t>
            </a:r>
          </a:p>
        </p:txBody>
      </p:sp>
      <p:pic>
        <p:nvPicPr>
          <p:cNvPr id="18435" name="Содержимое 3" descr="Коше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4214813" cy="4500562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 год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75"/>
          <a:ext cx="9144000" cy="6143625"/>
        </p:xfrm>
        <a:graphic>
          <a:graphicData uri="http://schemas.openxmlformats.org/presentationml/2006/ole">
            <p:oleObj spid="_x0000_s1026" r:id="rId3" imgW="9144793" imgH="6145301" progId="Excel.Sheet.8">
              <p:embed/>
            </p:oleObj>
          </a:graphicData>
        </a:graphic>
      </p:graphicFrame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6429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050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857875"/>
        </p:xfrm>
        <a:graphic>
          <a:graphicData uri="http://schemas.openxmlformats.org/presentationml/2006/ole">
            <p:oleObj spid="_x0000_s2050" r:id="rId3" imgW="8864352" imgH="5858764" progId="Excel.Sheet.8">
              <p:embed/>
            </p:oleObj>
          </a:graphicData>
        </a:graphic>
      </p:graphicFrame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2019 год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sz="half" idx="1"/>
          </p:nvPr>
        </p:nvSpPr>
        <p:spPr>
          <a:xfrm>
            <a:off x="-214313" y="571500"/>
            <a:ext cx="5357813" cy="614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7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Расходы бюджета муниципального района «Могочинский район» формировались на основе действующего реестра расходных обязательств с учетом необходимости исполнения расходных обязательств, возложенных на органы местного самоуправления муниципального района «Могочинский район». Проект решения  "О бюджете муниципального района «Могочинский район» на 2019 год и плановый период 2020 и 2021 годов" подготовлен с учетом распределения бюджетных ассигнований главным распорядителям бюджетных средств. Общие подходы к формированию расходов бюджета муниципального района на 2019 год и плановый период 2020 и 2021 годов определены бюджетной политикой муниципального района</a:t>
            </a:r>
          </a:p>
          <a:p>
            <a:pPr eaLnBrk="1" hangingPunct="1">
              <a:buFont typeface="Arial" charset="0"/>
              <a:buNone/>
            </a:pPr>
            <a:r>
              <a:rPr lang="ru-RU" sz="17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Распределение расходов бюджета муниципального района «Могочинский район» в функциональном разрезе показывает, что бюджет муниципального района «Могочинский район» сохраняет свою социальную направленность. На  2019 год на отрасли социальной сферы планируется направить 84,4% от общей суммы расходов</a:t>
            </a:r>
          </a:p>
        </p:txBody>
      </p:sp>
      <p:pic>
        <p:nvPicPr>
          <p:cNvPr id="19460" name="Содержимое 6" descr="тет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3116263"/>
            <a:ext cx="4143375" cy="3741737"/>
          </a:xfr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928688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Параметры расходной части бюджета муниципального района на 2019 год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928688"/>
          <a:ext cx="8929688" cy="5811520"/>
        </p:xfrm>
        <a:graphic>
          <a:graphicData uri="http://schemas.openxmlformats.org/drawingml/2006/table">
            <a:tbl>
              <a:tblPr/>
              <a:tblGrid>
                <a:gridCol w="5929313"/>
                <a:gridCol w="1785937"/>
                <a:gridCol w="121443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01 «Общегосударственные расходы»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53822,6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02«Национальная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03«Национальная безопасность и правоохранительная деятельность»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04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05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07 «Образование»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395218,4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08  «Культура и кинематография»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29713,1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10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18289,1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11 «Физкультура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13 «Обслуживание муниципального долга»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14 «Межбюджетные трансферты бюджетам субъектов Российской Федерации и муниципальных образований общего характера»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12518,0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526683,4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2019 год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75"/>
          <a:ext cx="9144000" cy="6143625"/>
        </p:xfrm>
        <a:graphic>
          <a:graphicData uri="http://schemas.openxmlformats.org/presentationml/2006/ole">
            <p:oleObj spid="_x0000_s3074" r:id="rId3" imgW="9144793" imgH="6145301" progId="Excel.Sheet.8">
              <p:embed/>
            </p:oleObj>
          </a:graphicData>
        </a:graphic>
      </p:graphicFrame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142875" y="273050"/>
            <a:ext cx="4000500" cy="315595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Комитетом по финансам администрации муниципального района «Могочинский район» разработан информационный ресурс «Бюджет для граждан», который позволит в доступной форме разъяснить все тонкости сложных механизмов бюджетного процесса</a:t>
            </a:r>
          </a:p>
        </p:txBody>
      </p:sp>
      <p:pic>
        <p:nvPicPr>
          <p:cNvPr id="6147" name="Содержимое 3" descr="кальк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5" y="1143000"/>
            <a:ext cx="5286375" cy="4214813"/>
          </a:xfrm>
        </p:spPr>
      </p:pic>
      <p:sp>
        <p:nvSpPr>
          <p:cNvPr id="6148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3643313"/>
            <a:ext cx="3714750" cy="24828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для жителей района форме повысит уровень общественного участия граждан в бюджетном процессе  Могочинского района. Мы также открыты для ваших замечаний и конструктивных предложений</a:t>
            </a: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учреждения образования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59293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по разделу образование планируются как за счет собственных средств, так и за счет средств субвенций из краевого бюджета. Общая сумма расходов по разделу планируется в объеме 395218,4 тыс.руб. за счет средств субвенций  из краевого бюджета– 180188,4 тыс.руб., за счет собственных доходов – 215030,0 тыс.руб. По данному разделу доля расходов в общей сумме расходов на исполнение собственных полномочий составляет  73,6%.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составе затрат по данному разделу предусмотрены бюджетные ассигнования: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дошкольное образование – 117150,7 тыс.руб.; общее образование-225417,6 тыс.руб.; дополнительное образование – 20904,5 тыс.руб.; другие вопросы в области образования-17373,0 тыс.руб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 по разделу образование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год по разделу планируются к реализации следующие программы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по подготовке и проведению государственной итоговой аттестации выпускников в общеобразовательных учреждениях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»-300,0 тыс.руб.</a:t>
            </a:r>
            <a:endParaRPr lang="ru-RU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«Модернизация образовательных учреждений» - 4300,0 тыс. руб.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"Развитие системы дошкольного образования « – 1180,0 тыс. руб.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 программа "Одаренные дети– 110,0 тыс. руб.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«Педагогические кадры» -250,0 тыс. руб.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«Комплексная безопасность образовательных учреждений» -3600,0 тыс. руб.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«Патриотическое воспитание детей, подростков и молодежи - 57 тыс. руб.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«Развитие системы отдыха и оздоровления детей» -152,0 тыс.руб.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«Доступная среда» -250,0 тыс.руб.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«Профилактика безнадзорности и  правонарушений  несовершеннолетних»- 146,0 тыс.руб.,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«Развитие инклюзивного образования детей муниципального района- 80,0 тыс.руб.,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«Привлечение молодых специалистов для работы в учреждениях муниципальной сферы»300,0 тыс.руб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«Энергосбережение и повышение энергетической эффективности»-210 тыс.руб. </a:t>
            </a: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42875" y="274638"/>
            <a:ext cx="4929188" cy="6226175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счёт указанных средств осуществляется обеспечение деятельности следующих учреждений: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- 9 учреждений дошкольного образования;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- 12 общеобразовательных учреждений;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 учреждение дополнительного образования детей;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 учреждение, осуществляющее бухгалтерскую и хозяйственную деятельность учреждений образования, мероприятия по оздоровлению детей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23555" name="Содержимое 5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297653">
            <a:off x="4840288" y="560388"/>
            <a:ext cx="3751262" cy="3714750"/>
          </a:xfrm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929688" cy="6000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Бюджетные ассигнования по разделу образование по сравнению с объемами, утвержденными на 2018 в 2019 году увеличились на 89456,5 тыс. руб.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Увеличение объема бюджетных ассигнований по разделу, обусловлено увеличением расходов за счет собственных средств в связи с повышением МРОТ, достижением «целевых» показателей отдельных категорий работников бюджетной сферы, а также изменением средств из бюджета края.</a:t>
            </a:r>
          </a:p>
          <a:p>
            <a:endParaRPr lang="ru-RU" smtClean="0"/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учреждения культуры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57750" cy="5572125"/>
          </a:xfrm>
        </p:spPr>
        <p:txBody>
          <a:bodyPr/>
          <a:lstStyle/>
          <a:p>
            <a:r>
              <a:rPr lang="ru-RU" sz="23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данному разделу на 2019 год предусмотрены за счет собственных средств и бюджетов городских и сельских поселений муниципального района в сумме  29713,1 тыс.руб., так же планируется к реализации программа «Культура муниципального района "Могочинский район" в сумме 1610,58 тыс.руб. средства предусмотрены на сохранение и развитие культурной деятельности, укрепление материально-технической базы</a:t>
            </a:r>
            <a:r>
              <a:rPr lang="ru-RU" sz="23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4" name="Содержимое 7" descr="Без назва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571625"/>
            <a:ext cx="4357687" cy="4214813"/>
          </a:xfrm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00563" y="142852"/>
            <a:ext cx="4643437" cy="6572273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счёт указанных средств осуществляется обеспечение деятельности следующих учреждений:</a:t>
            </a:r>
            <a:b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-Детская школа искусств</a:t>
            </a:r>
            <a:b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Межпоселенченское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социально-культурное объединение</a:t>
            </a:r>
            <a:b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Межпоселенченская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центральная библиотека</a:t>
            </a:r>
            <a:b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по разделу    по сравнению с объемами, утвержденными на 2018 год, увеличились на сумму 8005,1 тыс.руб.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объема бюджетных ассигнований по разделу, обусловлено увеличением расходов за счет собственных средств в связи с повышением МРОТ, достижением «целевых» показателей отдельных категорий работников бюджетной сферы.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800000"/>
              </a:solidFill>
            </a:endParaRPr>
          </a:p>
        </p:txBody>
      </p:sp>
      <p:pic>
        <p:nvPicPr>
          <p:cNvPr id="26627" name="Содержимое 6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500042"/>
            <a:ext cx="4167187" cy="4071937"/>
          </a:xfrm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3929063" cy="63690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2019 году будет продолжена реализация мероприятий по обеспечению достижения целевых показателей повышения оплаты труда отдельных категорий работников бюджетной сферы, установленных Указам Президента Российской Федерации</a:t>
            </a:r>
          </a:p>
        </p:txBody>
      </p:sp>
      <p:pic>
        <p:nvPicPr>
          <p:cNvPr id="27651" name="Содержимое 3" descr="8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346177">
            <a:off x="4143375" y="1428750"/>
            <a:ext cx="5000625" cy="3286125"/>
          </a:xfrm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ru-RU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pic>
        <p:nvPicPr>
          <p:cNvPr id="28675" name="Содержимое 5" descr="600600p520EDNmain349688686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99916">
            <a:off x="207963" y="1203325"/>
            <a:ext cx="3714750" cy="3786188"/>
          </a:xfrm>
        </p:spPr>
      </p:pic>
      <p:sp>
        <p:nvSpPr>
          <p:cNvPr id="28676" name="Содержимое 4"/>
          <p:cNvSpPr>
            <a:spLocks noGrp="1"/>
          </p:cNvSpPr>
          <p:nvPr>
            <p:ph sz="half" idx="2"/>
          </p:nvPr>
        </p:nvSpPr>
        <p:spPr>
          <a:xfrm>
            <a:off x="3714750" y="714375"/>
            <a:ext cx="5429250" cy="6000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 данному разделу запланированы средства  в рамках программ в сумме 1150,0 тыс. руб. на реализацию мероприятий  по развитию физической культуры и спорта в муниципальном районе «Могочинский район»- в сумме 850,0 тыс.руб. расходы предусмотрены на реализацию мероприятий по созданию условий. пропаганды для укрепления здоровья населения, развитие материально-технической базы физической культуры и спорта, проведение и участие в спортивных мероприятиях, на реализацию мероприятий на разработку проектно-сметной документации по реконструкции оздоровительного комплекса (стадион)- в сумме 300 тыс.руб..</a:t>
            </a:r>
          </a:p>
          <a:p>
            <a:endParaRPr lang="ru-RU" smtClean="0"/>
          </a:p>
        </p:txBody>
      </p:sp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r>
              <a:rPr lang="ru-RU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714375"/>
            <a:ext cx="5286375" cy="5929313"/>
          </a:xfrm>
        </p:spPr>
        <p:txBody>
          <a:bodyPr/>
          <a:lstStyle/>
          <a:p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социальную политику на 2019 год предусмотрены в сумме 18289,1 тыс.руб.- это расходы на социальную поддержку опекунским, приемным семьям; компенсация части платы, взимаемой с родителей за присмотр и уход за детьми, осваивающими образовательные программы дошкольного образования; социальное обеспечение и иные выплаты населению. </a:t>
            </a:r>
          </a:p>
          <a:p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объема бюджетных ассигнований по разделу, обусловлено изменением средств из бюджета края</a:t>
            </a:r>
          </a:p>
          <a:p>
            <a:endParaRPr lang="ru-RU" smtClean="0"/>
          </a:p>
        </p:txBody>
      </p:sp>
      <p:pic>
        <p:nvPicPr>
          <p:cNvPr id="29700" name="Содержимое 5" descr="Без названи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65467">
            <a:off x="5143500" y="1357313"/>
            <a:ext cx="4000500" cy="3425825"/>
          </a:xfrm>
        </p:spPr>
      </p:pic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000125"/>
          </a:xfrm>
        </p:spPr>
        <p:txBody>
          <a:bodyPr/>
          <a:lstStyle/>
          <a:p>
            <a:r>
              <a:rPr lang="ru-RU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дорожный фонд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>
          <a:xfrm>
            <a:off x="142875" y="857250"/>
            <a:ext cx="8872538" cy="5786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В бюджете муниципального района расходы на муниципальный дорожный фонд это средства бюджета, подлежащие использованию в целях финансового обеспечения дорожной деятельности в отношении автомобильных дорог общего пользования местного значения вне границ населённых пунктов в границах муниципального района. Объём муниципального дорожного фонда на 2019 год предусмотрен в размере 8699,8 тыс.рублей.</a:t>
            </a:r>
            <a:r>
              <a:rPr lang="ru-RU" sz="2400" smtClean="0">
                <a:solidFill>
                  <a:srgbClr val="FFFF00"/>
                </a:solidFill>
              </a:rPr>
              <a:t>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Уменьшение бюджетных ассигнований по разделу по сравнению с объемами, утвержденными Решением о бюджете муниципального района «Могочинский район» на 2018 год, обусловлено  изменением прогнозируемого объема поступления доходов, являющихся источником формирования дорожного фонда.</a:t>
            </a:r>
          </a:p>
          <a:p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789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решения муниципального района  "О бюджете муниципального района «Могочинский район» на 2019 год и плановый период 2020 и 2021 годов" подготовлен с учетом основных направлений бюджетной, налоговой и долговой политики муниципального района «Могочинского района» на 2019 год и плановый период 2020 и 2021 годов.</a:t>
            </a:r>
          </a:p>
          <a:p>
            <a:pPr indent="449263"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муниципального района использовались:</a:t>
            </a:r>
          </a:p>
          <a:p>
            <a:pPr indent="449263" algn="just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района «Могочинский район» на 2019 год и плановый период 2020 и 2021 годов;</a:t>
            </a:r>
          </a:p>
          <a:p>
            <a:pPr indent="449263" algn="just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прогнозные показатели поступлений доходов главных администраторов доходов бюджета муниципального района;</a:t>
            </a:r>
          </a:p>
          <a:p>
            <a:pPr indent="449263" algn="just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объемы межбюджетных трансфертов, определенны проектом закона Забайкальского края " О бюджете Забайкальского края на 2019 год и плановый период 2020 и 2021 годов ".</a:t>
            </a:r>
          </a:p>
          <a:p>
            <a:pPr indent="449263" algn="just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реестр расходных обязательств, представляющей собой «инвентаризацию» правовых оснований и методов расчетов всех, включенных в бюджет муниципального района «Могочинский район» расходов. </a:t>
            </a:r>
          </a:p>
          <a:p>
            <a:pPr indent="449263" algn="just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реестр источников доходов бюджета муниципального района «Могочинский район»</a:t>
            </a:r>
          </a:p>
          <a:p>
            <a:pPr indent="449263" algn="just"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1400"/>
          </a:p>
          <a:p>
            <a:pPr indent="449263" algn="just" eaLnBrk="0" hangingPunct="0"/>
            <a:endParaRPr lang="ru-RU" sz="1400"/>
          </a:p>
          <a:p>
            <a:pPr indent="449263" algn="just" eaLnBrk="0" hangingPunct="0"/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14313"/>
            <a:ext cx="8715375" cy="6429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бюджет муниципального района «Могочинский район» году зачисляется 20 процентов доходов от уплаты акцизов на нефтепродукты, а также в бюджет муниципального района«Могочинский район» подлежат зачислению акцизы на  нефтепродукты с территорий сельских поселений, субсидии из краевого бюджета на дорожную деятельность.</a:t>
            </a:r>
          </a:p>
          <a:p>
            <a:pPr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фонда направляются на :</a:t>
            </a:r>
          </a:p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содержание, ремонт, реконструкцию,</a:t>
            </a:r>
          </a:p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строительство автомобильных дорог </a:t>
            </a:r>
          </a:p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местного значения;</a:t>
            </a:r>
          </a:p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оформление прав собственности на </a:t>
            </a:r>
          </a:p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автомобильные дороги местного значения</a:t>
            </a:r>
          </a:p>
          <a:p>
            <a:endParaRPr lang="ru-RU" smtClean="0"/>
          </a:p>
        </p:txBody>
      </p:sp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28625"/>
            <a:ext cx="8429625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для граждан» подготовлен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Комитетом по финансам администрации муниципального района «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 г. Могоча, ул.Комсомольская, 13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8(241)40583,40201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kfmogocha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3" y="142875"/>
            <a:ext cx="4929187" cy="6715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бюджета осуществлялось на три  финансовых года (на очередной финансовый год и плановый период 2020-2021 гг.). Проект решения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от 25.11.2016 № 11 «О бюджетном процессе в муниципальном районе 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район», Постановления администрации муниципального района 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от 19.06.2018 г. № 397 «Об утверждении Плана мероприятий по разработке прогноза социально-экономического развития муниципального района 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на 2019 год, формирования бюджета муниципального района 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на 2019год и плановый период 2020-2021годов», иных законодательных и нормативных правовых актов Российской Федерации, Забайкальского края муниципального района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5" name="Содержимое 4" descr="Коше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0"/>
            <a:ext cx="4286250" cy="4000500"/>
          </a:xfr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4572000" cy="442912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проекту бюджета муниципального района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2019 и плановый период 2020-2021 годов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состоялись 12.12.2018г.,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основании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района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№ 751 от 22.11.2018г.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Содержимое 3" descr="56220838-faily-budget-concept-miniature-family-on-coins-pile-macro-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498503">
            <a:off x="4214813" y="2376488"/>
            <a:ext cx="4929187" cy="448151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0"/>
            <a:ext cx="8715375" cy="969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района «</a:t>
            </a:r>
            <a:r>
              <a:rPr lang="ru-RU" sz="1900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9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район» на 2019 год и плановый период 2020-2021 годов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14375"/>
            <a:ext cx="9144000" cy="640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и налоговая политика муниципального района «</a:t>
            </a:r>
            <a:r>
              <a:rPr lang="ru-RU" sz="175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75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в 2019 г. и плановом периоде 2020-2021 годов будет направлена на: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развитие налогового потенциала на территории муниципального района «</a:t>
            </a:r>
            <a:r>
              <a:rPr lang="ru-RU" sz="17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обеспечение сбалансированности и устойчивости бюджетной системы муниципального района «</a:t>
            </a:r>
            <a:r>
              <a:rPr lang="ru-RU" sz="17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район»;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проведение политики сдерживания роста бюджетных расходов при безусловном исполнении действующих расходных обязательств; решение социальных проблем, повышение качества предоставляемых муниципальных услуг;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повышение эффективности расходования бюджетных средств, сокращение неэффективных расходов;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формирование нормативной базы по переходу к программному бюджету и внедрение муниципальных программ в единую систему формирования и исполнения районного бюджета;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создание условий для исполнения органами местного самоуправления закрепленных за ними полномочий;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создание стимулов для улучшения качества управления муниципальными финансами;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укрепление системы финансового контроля, повышение его роли в управлении бюджетным процессом;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 повышение прозрачности и открытости бюджетного процесса, в том числе в рамках создаваемой на федеральном уровне государственной интегрированной информационной системы управления общественными финансами "Электронный бюджет".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313" y="1143000"/>
            <a:ext cx="8501062" cy="54292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</a:t>
            </a:r>
            <a:r>
              <a:rPr 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ации 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бюджетов и бюджетов государственных внебюджетных фондов.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8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143250" y="14287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Заголовок 15"/>
          <p:cNvSpPr>
            <a:spLocks noGrp="1"/>
          </p:cNvSpPr>
          <p:nvPr>
            <p:ph type="title"/>
          </p:nvPr>
        </p:nvSpPr>
        <p:spPr>
          <a:xfrm>
            <a:off x="0" y="274638"/>
            <a:ext cx="5072063" cy="6440487"/>
          </a:xfrm>
        </p:spPr>
        <p:txBody>
          <a:bodyPr/>
          <a:lstStyle/>
          <a:p>
            <a:pPr algn="l" eaLnBrk="1" hangingPunct="1"/>
            <a:r>
              <a:rPr lang="ru-RU" sz="1800" b="1" i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 предельные объемы денежных средств, предусмотренных в соответствующем финансовом году для исполнения бюджетных обязательств.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основе без установления направлений </a:t>
            </a:r>
            <a:r>
              <a:rPr 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использования.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предоставляемые местным бюджетам на выполнение переданных полномочий государственных органов власти.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12292" name="Содержимое 17" descr="ве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571625"/>
            <a:ext cx="3929062" cy="34877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00563" y="0"/>
            <a:ext cx="4643437" cy="6858000"/>
          </a:xfrm>
        </p:spPr>
        <p:txBody>
          <a:bodyPr/>
          <a:lstStyle/>
          <a:p>
            <a:pPr algn="l" eaLnBrk="1" hangingPunct="1"/>
            <a:r>
              <a:rPr lang="ru-RU" sz="16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распределение бюджетных ассигнований, предусмотренных  решением о бюджете, по главным распорядителям бюджетных  средств, разделам, подразделам, целевым статьям, группам видов расходов  классификации расходов бюджетов.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Условно утвержденные расходы </a:t>
            </a: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не распределенные в плановом периоде в соответствии с классификацией расходов бюджетов бюджетные ассигнования (согласно статье 184.1 БК РФ- общий объем условно утвержденных расходов на первый год планового периода не менее 2,5%, на второй год планового периода - не менее 5% общего объема расходов бюджета)</a:t>
            </a:r>
            <a:r>
              <a:rPr lang="ru-RU" sz="1600" b="1" smtClean="0">
                <a:solidFill>
                  <a:srgbClr val="FFFF00"/>
                </a:solidFill>
              </a:rPr>
              <a:t> 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i="1" u="sng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Главный администратор доходов бюджета </a:t>
            </a:r>
            <a:r>
              <a:rPr lang="ru-RU" sz="16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орган государственной власти (местного самоуправления), имеющие в своем ведении администраторов доходов бюджета.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</a:t>
            </a:r>
            <a:r>
              <a:rPr lang="ru-RU" sz="16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- орган государственной власти (местного самоуправления),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</a:p>
        </p:txBody>
      </p:sp>
      <p:pic>
        <p:nvPicPr>
          <p:cNvPr id="13315" name="Содержимое 3" descr="с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4500563" cy="478631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1854</Words>
  <Application>Microsoft Office PowerPoint</Application>
  <PresentationFormat>Экран (4:3)</PresentationFormat>
  <Paragraphs>207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Лист Microsoft Office Excel 97-2003</vt:lpstr>
      <vt:lpstr>                                                    Комитет по финансам администрации муниципального района «Могочинский район»</vt:lpstr>
      <vt:lpstr>В целях повышения прозрачности бюджета и бюджетного процесса Комитетом по финансам администрации муниципального района «Могочинский район» разработан информационный ресурс «Бюджет для граждан», который позволит в доступной форме разъяснить все тонкости сложных механизмов бюджетного процесса</vt:lpstr>
      <vt:lpstr>Слайд 3</vt:lpstr>
      <vt:lpstr>    Формирование бюджета осуществлялось на три  финансовых года (на очередной финансовый год и плановый период 2020-2021 гг.). Проект решения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«Могочинский район» от 25.11.2016 № 11 «О бюджетном процессе в муниципальном районе «Могочинский район», Постановления администрации муниципального района «Могочинский район» от 19.06.2018 г. № 397 «Об утверждении Плана мероприятий по разработке прогноза социально-экономического развития муниципального района «Могочинский район» на 2019 год, формирования бюджета муниципального района «Могочинский район» на 2019год и плановый период 2020-2021годов», иных законодательных и нормативных правовых актов Российской Федерации, Забайкальского края муниципального района Могочинский район.   </vt:lpstr>
      <vt:lpstr>Публичные слушания по проекту бюджета муниципального района «Могочинский район» на 2019 и плановый период 2020-2021 годов состоялись 12.12.2018г., на основании  постановления администрации муниципального района «Могочинский район» № 751 от 22.11.2018г.</vt:lpstr>
      <vt:lpstr>Слайд 6</vt:lpstr>
      <vt:lpstr>ОСНОВНЫЕ ТЕРМИНЫ И ПОНЯТИЯ</vt:lpstr>
      <vt:lpstr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обязательств. 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Федерации. Дотации – межбюджетные трансферты, предоставляемые на безвозмездной основе без установления направлений их использования. Субсидии 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значения.  Субвенции – денежные средства, предоставляемые местным бюджетам на выполнение переданных полномочий государственных органов власти.  </vt:lpstr>
      <vt:lpstr>Ведомственная структура расходов бюджета - распределение бюджетных ассигнований, предусмотренных  решением о бюджете, по главным распорядителям бюджетных  средств, разделам, подразделам, целевым статьям, группам видов расходов  классификации расходов бюджетов.  Условно утвержденные расходы - не распределенные в плановом периоде в соответствии с классификацией расходов бюджетов бюджетные ассигнования (согласно статье 184.1 БК РФ- общий объем условно утвержденных расходов на первый год планового периода не менее 2,5%, на второй год планового периода - не менее 5% общего объема расходов бюджета)  Главный администратор доходов бюджета - орган государственной власти (местного самоуправления), имеющие в своем ведении администраторов доходов бюджета.  Главный распорядитель бюджетных средств (ГРБС) - орган государственной власти (местного самоуправления),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vt:lpstr>
      <vt:lpstr> Бюджетный процесс -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Основные характеристики бюджета муниципального района «Могочинский район на 2019 год и плановый период 2020-2021гг.</vt:lpstr>
      <vt:lpstr>Доходы бюджета - поступающие в бюджет денежные средства, за исключением средств, являющихся источниками финансирования дефицита бюджета</vt:lpstr>
      <vt:lpstr>Параметры доходной части бюджета муниципального района на 2019 год</vt:lpstr>
      <vt:lpstr>Проект налоговых и неналоговых доходов бюджета муниципального района на 2019 год и плановый период  2020 и 2021 годов  рассчитан  на основании показателей социально-экономического развития  района на 2019 год и плановый период 2020 и 2021 годов с применением нормативов отчислений от налогов и сборов, установленных Бюджетным кодексом Российской Федерации и Законом Забайкальского края от 20 декабря 2011 года № 608-ЗЗК «О межбюджетных отношениях в Забайкальском крае» (в ред. от 01.03.2017 № 1452-ЗЗК). В целях повышения объективности и обоснованности прогнозной оценки доходов, снижения рисков недопоступлений доходов использованы отчетные данные, отражающие реальную ситуацию с поступлением доходов в текущем году и предшествующие годы. В проекте бюджета района на 2019 год и плановый период 2020 и 2021 годов мобилизованы все возможные к поступлению источники доходов. Общий объем налоговых и неналоговых доходов бюджета муниципального района «Могочинский район» на  2019 год прогнозируется в объеме 241 568,1 тыс. рублей, с ростом к показателю 2018 года на 6,7 процента</vt:lpstr>
      <vt:lpstr>Структура налоговых и неналоговых доходов на 2019 год</vt:lpstr>
      <vt:lpstr>Структура безвозмездных поступлений</vt:lpstr>
      <vt:lpstr>Расходы бюджета муниципального района на 2019 год</vt:lpstr>
      <vt:lpstr>Параметры расходной части бюджета муниципального района на 2019 год</vt:lpstr>
      <vt:lpstr>Структура расходов на 2019 год</vt:lpstr>
      <vt:lpstr>Расходы на учреждения образования</vt:lpstr>
      <vt:lpstr>  Муниципальные программы по разделу образование</vt:lpstr>
      <vt:lpstr>  За счёт указанных средств осуществляется обеспечение деятельности следующих учреждений: - 9 учреждений дошкольного образования; - 12 общеобразовательных учреждений; - 1 учреждение дополнительного образования детей; - 1 учреждение, осуществляющее бухгалтерскую и хозяйственную деятельность учреждений образования, мероприятия по оздоровлению детей.  </vt:lpstr>
      <vt:lpstr>Слайд 23</vt:lpstr>
      <vt:lpstr>Расходы на учреждения культуры</vt:lpstr>
      <vt:lpstr> За счёт указанных средств осуществляется обеспечение деятельности следующих учреждений: -Детская школа искусств -Межпоселенченское социально-культурное объединение -Межпоселенченская центральная библиотека  Бюджетные ассигнования по разделу    по сравнению с объемами, утвержденными на 2018 год, увеличились на сумму 8005,1 тыс.руб. Увеличение объема бюджетных ассигнований по разделу, обусловлено увеличением расходов за счет собственных средств в связи с повышением МРОТ, достижением «целевых» показателей отдельных категорий работников бюджетной сферы. </vt:lpstr>
      <vt:lpstr>В 2019 году будет продолжена реализация мероприятий по обеспечению достижения целевых показателей повышения оплаты труда отдельных категорий работников бюджетной сферы, установленных Указам Президента Российской Федерации</vt:lpstr>
      <vt:lpstr>Физическая культура и спорт</vt:lpstr>
      <vt:lpstr>Социальная политика</vt:lpstr>
      <vt:lpstr>Расходы на дорожный фонд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79</cp:revision>
  <dcterms:created xsi:type="dcterms:W3CDTF">2018-12-15T23:07:28Z</dcterms:created>
  <dcterms:modified xsi:type="dcterms:W3CDTF">2018-12-23T04:24:47Z</dcterms:modified>
</cp:coreProperties>
</file>