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7" r:id="rId4"/>
    <p:sldId id="262" r:id="rId5"/>
    <p:sldId id="263" r:id="rId6"/>
    <p:sldId id="288" r:id="rId7"/>
    <p:sldId id="264" r:id="rId8"/>
    <p:sldId id="257" r:id="rId9"/>
    <p:sldId id="293" r:id="rId10"/>
    <p:sldId id="294" r:id="rId11"/>
    <p:sldId id="260" r:id="rId12"/>
    <p:sldId id="289" r:id="rId13"/>
    <p:sldId id="290" r:id="rId14"/>
    <p:sldId id="291" r:id="rId15"/>
    <p:sldId id="266" r:id="rId16"/>
    <p:sldId id="271" r:id="rId17"/>
    <p:sldId id="268" r:id="rId18"/>
    <p:sldId id="269" r:id="rId19"/>
    <p:sldId id="270" r:id="rId20"/>
    <p:sldId id="292" r:id="rId21"/>
    <p:sldId id="272" r:id="rId22"/>
    <p:sldId id="296" r:id="rId23"/>
    <p:sldId id="295" r:id="rId24"/>
    <p:sldId id="283" r:id="rId25"/>
    <p:sldId id="284" r:id="rId26"/>
    <p:sldId id="301" r:id="rId27"/>
    <p:sldId id="297" r:id="rId28"/>
    <p:sldId id="298" r:id="rId29"/>
    <p:sldId id="299" r:id="rId30"/>
    <p:sldId id="278" r:id="rId31"/>
    <p:sldId id="300" r:id="rId32"/>
    <p:sldId id="282" r:id="rId33"/>
    <p:sldId id="280" r:id="rId34"/>
    <p:sldId id="302" r:id="rId35"/>
    <p:sldId id="286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00000"/>
    <a:srgbClr val="336600"/>
    <a:srgbClr val="008000"/>
    <a:srgbClr val="6600FF"/>
    <a:srgbClr val="009900"/>
    <a:srgbClr val="D60093"/>
    <a:srgbClr val="CC0000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514484926699364"/>
          <c:y val="3.5906181436681936E-2"/>
          <c:w val="0.81199905805982076"/>
          <c:h val="0.7004369633734662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4.3010451652639942E-3"/>
                  <c:y val="3.2748308802185551E-2"/>
                </c:manualLayout>
              </c:layout>
              <c:showVal val="1"/>
            </c:dLbl>
            <c:dLbl>
              <c:idx val="1"/>
              <c:layout>
                <c:manualLayout>
                  <c:x val="4.3010451652639942E-3"/>
                  <c:y val="3.9765803545510958E-2"/>
                </c:manualLayout>
              </c:layout>
              <c:showVal val="1"/>
            </c:dLbl>
            <c:dLbl>
              <c:idx val="2"/>
              <c:layout>
                <c:manualLayout>
                  <c:x val="7.1684086087733219E-3"/>
                  <c:y val="5.3800793032161898E-2"/>
                </c:manualLayout>
              </c:layout>
              <c:showVal val="1"/>
            </c:dLbl>
            <c:dLbl>
              <c:idx val="3"/>
              <c:layout>
                <c:manualLayout>
                  <c:x val="4.3010451652639942E-3"/>
                  <c:y val="7.719244217658004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План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241568.1</c:v>
                </c:pt>
                <c:pt idx="1">
                  <c:v>246857.4</c:v>
                </c:pt>
                <c:pt idx="2">
                  <c:v>275797</c:v>
                </c:pt>
                <c:pt idx="3">
                  <c:v>303080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План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427227.9</c:v>
                </c:pt>
                <c:pt idx="1">
                  <c:v>367311.7</c:v>
                </c:pt>
                <c:pt idx="2">
                  <c:v>267748.3</c:v>
                </c:pt>
                <c:pt idx="3">
                  <c:v>260016.4</c:v>
                </c:pt>
              </c:numCache>
            </c:numRef>
          </c:val>
        </c:ser>
        <c:shape val="box"/>
        <c:axId val="36178560"/>
        <c:axId val="36209024"/>
        <c:axId val="35810368"/>
      </c:bar3DChart>
      <c:catAx>
        <c:axId val="361785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209024"/>
        <c:crosses val="autoZero"/>
        <c:auto val="1"/>
        <c:lblAlgn val="ctr"/>
        <c:lblOffset val="100"/>
      </c:catAx>
      <c:valAx>
        <c:axId val="36209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178560"/>
        <c:crosses val="autoZero"/>
        <c:crossBetween val="between"/>
      </c:valAx>
      <c:serAx>
        <c:axId val="35810368"/>
        <c:scaling>
          <c:orientation val="minMax"/>
        </c:scaling>
        <c:delete val="1"/>
        <c:axPos val="b"/>
        <c:tickLblPos val="none"/>
        <c:crossAx val="36209024"/>
        <c:crosses val="autoZero"/>
      </c:ser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3.9694921560676603E-2"/>
          <c:y val="0.8824291509310247"/>
          <c:w val="0.93449880744773961"/>
          <c:h val="0.11232854105363367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845679012345734E-2"/>
          <c:y val="0.10470956889493305"/>
          <c:w val="0.84104938271604934"/>
          <c:h val="0.820375886519276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Национальная оборона
1313,9
</a:t>
                    </a:r>
                    <a:r>
                      <a:rPr lang="ru-RU" sz="1200" b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0,2%</a:t>
                    </a:r>
                    <a:endParaRPr lang="ru-RU" sz="1200" b="1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9.7649551618547659E-2"/>
                  <c:y val="9.3647174301312294E-2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5.4316382327209138E-2"/>
                  <c:y val="0.2204338432841484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Жилищно-коммунальное хозяйство
2000
</a:t>
                    </a:r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0,3%</a:t>
                    </a:r>
                    <a:endParaRPr lang="ru-RU" sz="1200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-0.15848709536307978"/>
                  <c:y val="0.28807436924498858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-0.22215277777777767"/>
                  <c:y val="9.2315151964893163E-2"/>
                </c:manualLayout>
              </c:layout>
              <c:showVal val="1"/>
              <c:showCatName val="1"/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Физическая культура и спорт
1000</a:t>
                    </a:r>
                    <a:r>
                      <a:rPr lang="ru-RU" sz="1200" b="1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ru-RU" sz="1200" b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0,2%</a:t>
                    </a:r>
                    <a:endParaRPr lang="ru-RU" sz="1200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58875.5</c:v>
                </c:pt>
                <c:pt idx="1">
                  <c:v>1313.9</c:v>
                </c:pt>
                <c:pt idx="2">
                  <c:v>3642.3</c:v>
                </c:pt>
                <c:pt idx="3">
                  <c:v>12038</c:v>
                </c:pt>
                <c:pt idx="4">
                  <c:v>2000</c:v>
                </c:pt>
                <c:pt idx="5">
                  <c:v>464914.6</c:v>
                </c:pt>
                <c:pt idx="6">
                  <c:v>34009.300000000003</c:v>
                </c:pt>
                <c:pt idx="7">
                  <c:v>23120</c:v>
                </c:pt>
                <c:pt idx="8">
                  <c:v>1000</c:v>
                </c:pt>
                <c:pt idx="9">
                  <c:v>25.3</c:v>
                </c:pt>
                <c:pt idx="10">
                  <c:v>13230.1</c:v>
                </c:pt>
              </c:numCache>
            </c:numRef>
          </c:val>
        </c:ser>
      </c:pie3DChart>
      <c:spPr>
        <a:noFill/>
        <a:ln w="25398">
          <a:noFill/>
        </a:ln>
      </c:spPr>
    </c:plotArea>
    <c:plotVisOnly val="1"/>
    <c:dispBlanksAs val="zero"/>
  </c:chart>
  <c:spPr>
    <a:gradFill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lin ang="162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007059881403709"/>
          <c:y val="5.4303802306823995E-2"/>
          <c:w val="0.73672219791970461"/>
          <c:h val="0.7502538133873389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8000"/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План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8699.7999999999956</c:v>
                </c:pt>
                <c:pt idx="1">
                  <c:v>11878</c:v>
                </c:pt>
                <c:pt idx="2">
                  <c:v>12257</c:v>
                </c:pt>
                <c:pt idx="3">
                  <c:v>12741</c:v>
                </c:pt>
              </c:numCache>
            </c:numRef>
          </c:val>
        </c:ser>
        <c:shape val="cylinder"/>
        <c:axId val="64022016"/>
        <c:axId val="64023552"/>
        <c:axId val="63997248"/>
      </c:bar3DChart>
      <c:catAx>
        <c:axId val="6402201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023552"/>
        <c:crosses val="autoZero"/>
        <c:auto val="1"/>
        <c:lblAlgn val="ctr"/>
        <c:lblOffset val="100"/>
      </c:catAx>
      <c:valAx>
        <c:axId val="64023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022016"/>
        <c:crosses val="autoZero"/>
        <c:crossBetween val="between"/>
      </c:valAx>
      <c:serAx>
        <c:axId val="63997248"/>
        <c:scaling>
          <c:orientation val="minMax"/>
        </c:scaling>
        <c:delete val="1"/>
        <c:axPos val="b"/>
        <c:tickLblPos val="none"/>
        <c:crossAx val="64023552"/>
        <c:crosses val="autoZero"/>
      </c:ser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5555306699515676E-2"/>
                  <c:y val="4.5583726537840622E-3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3.1110893362076206E-2"/>
                  <c:y val="0.104842571037033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    Общее </a:t>
                    </a:r>
                    <a:r>
                      <a:rPr lang="ru-RU" sz="1400" b="1" dirty="0"/>
                      <a:t>образование
</a:t>
                    </a:r>
                    <a:r>
                      <a:rPr lang="ru-RU" sz="1400" b="1" dirty="0" smtClean="0"/>
                      <a:t>275682,3                  </a:t>
                    </a:r>
                    <a:r>
                      <a:rPr lang="ru-RU" sz="1400" b="1" dirty="0"/>
                      <a:t>
59%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4.2221926705674845E-2"/>
                  <c:y val="-1.1395931634460154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-0.27555380189814954"/>
                  <c:y val="-0.10940112315430774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2.2222066687197291E-2"/>
                  <c:y val="-0.11281869829327104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138233.5</c:v>
                </c:pt>
                <c:pt idx="1">
                  <c:v>275682.3</c:v>
                </c:pt>
                <c:pt idx="2">
                  <c:v>24237</c:v>
                </c:pt>
                <c:pt idx="3">
                  <c:v>2465.6</c:v>
                </c:pt>
                <c:pt idx="4">
                  <c:v>24296.2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068506957081748E-4"/>
          <c:y val="1.3835082859971572E-2"/>
          <c:w val="0.98640686096101948"/>
          <c:h val="0.960785903533461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Pt>
            <c:idx val="0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8.6200290326606505E-2"/>
                  <c:y val="-0.1385271689591518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Дотация из местного бюджета; 9654,1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Дотация из бюджета края</c:v>
                </c:pt>
                <c:pt idx="1">
                  <c:v>Дотация из местного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3576</c:v>
                </c:pt>
                <c:pt idx="1">
                  <c:v>9654.1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FF76-72DD-4E64-9CC6-F7FF7F74DC3A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DADFB958-50F2-4480-B319-5BD54CCCEF2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C3E217F-82B2-4AA1-BDF5-869B40EBFF02}" type="parTrans" cxnId="{96A9B6E7-6544-484D-BF07-CACEFF4531AD}">
      <dgm:prSet/>
      <dgm:spPr/>
      <dgm:t>
        <a:bodyPr/>
        <a:lstStyle/>
        <a:p>
          <a:endParaRPr lang="ru-RU"/>
        </a:p>
      </dgm:t>
    </dgm:pt>
    <dgm:pt modelId="{4213A557-BFD4-4577-8B63-7E90941D6E0D}" type="sibTrans" cxnId="{96A9B6E7-6544-484D-BF07-CACEFF4531AD}">
      <dgm:prSet/>
      <dgm:spPr/>
      <dgm:t>
        <a:bodyPr/>
        <a:lstStyle/>
        <a:p>
          <a:endParaRPr lang="ru-RU"/>
        </a:p>
      </dgm:t>
    </dgm:pt>
    <dgm:pt modelId="{F00BF207-16E9-4E77-B7AD-50A7874A1DE0}">
      <dgm:prSet phldrT="[Текст]" custT="1"/>
      <dgm:spPr/>
      <dgm:t>
        <a:bodyPr/>
        <a:lstStyle/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B64B90BD-178F-4E1D-9612-F7F50BECF845}" type="parTrans" cxnId="{4AB8DA58-6721-4AB4-B934-237594DD0E8D}">
      <dgm:prSet/>
      <dgm:spPr/>
      <dgm:t>
        <a:bodyPr/>
        <a:lstStyle/>
        <a:p>
          <a:endParaRPr lang="ru-RU"/>
        </a:p>
      </dgm:t>
    </dgm:pt>
    <dgm:pt modelId="{29656950-052C-464D-B73A-7D800F79DDE6}" type="sibTrans" cxnId="{4AB8DA58-6721-4AB4-B934-237594DD0E8D}">
      <dgm:prSet/>
      <dgm:spPr/>
      <dgm:t>
        <a:bodyPr/>
        <a:lstStyle/>
        <a:p>
          <a:endParaRPr lang="ru-RU"/>
        </a:p>
      </dgm:t>
    </dgm:pt>
    <dgm:pt modelId="{BFBBFF30-E165-4C10-81A8-4C5CAC79B88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12AF84D-31CD-4FC2-9863-D5A4C204CF69}" type="parTrans" cxnId="{B639B52B-AFCA-45B1-B824-D44D2C5DCCFB}">
      <dgm:prSet/>
      <dgm:spPr/>
      <dgm:t>
        <a:bodyPr/>
        <a:lstStyle/>
        <a:p>
          <a:endParaRPr lang="ru-RU"/>
        </a:p>
      </dgm:t>
    </dgm:pt>
    <dgm:pt modelId="{6B38981D-73D3-40A4-8911-346B26EA2605}" type="sibTrans" cxnId="{B639B52B-AFCA-45B1-B824-D44D2C5DCCFB}">
      <dgm:prSet/>
      <dgm:spPr/>
      <dgm:t>
        <a:bodyPr/>
        <a:lstStyle/>
        <a:p>
          <a:endParaRPr lang="ru-RU"/>
        </a:p>
      </dgm:t>
    </dgm:pt>
    <dgm:pt modelId="{6FA6C91B-08F1-4930-9FE6-FC95C5424D2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FEB31DB-F189-40FF-9470-3311A6AE4F2A}" type="parTrans" cxnId="{DB19CC6D-2265-4476-B6B3-ECCE9905860D}">
      <dgm:prSet/>
      <dgm:spPr/>
      <dgm:t>
        <a:bodyPr/>
        <a:lstStyle/>
        <a:p>
          <a:endParaRPr lang="ru-RU"/>
        </a:p>
      </dgm:t>
    </dgm:pt>
    <dgm:pt modelId="{9D0D49C2-4087-4AC4-8291-A47AB9D0A677}" type="sibTrans" cxnId="{DB19CC6D-2265-4476-B6B3-ECCE9905860D}">
      <dgm:prSet/>
      <dgm:spPr/>
      <dgm:t>
        <a:bodyPr/>
        <a:lstStyle/>
        <a:p>
          <a:endParaRPr lang="ru-RU"/>
        </a:p>
      </dgm:t>
    </dgm:pt>
    <dgm:pt modelId="{378F1479-1BFE-4829-8812-CC2BA190FCD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gm:t>
    </dgm:pt>
    <dgm:pt modelId="{7A77B097-8A67-4031-A8AD-B6F4173670FC}" type="parTrans" cxnId="{6B02FE2D-4DDA-4272-915E-39CCE876F98A}">
      <dgm:prSet/>
      <dgm:spPr/>
      <dgm:t>
        <a:bodyPr/>
        <a:lstStyle/>
        <a:p>
          <a:endParaRPr lang="ru-RU"/>
        </a:p>
      </dgm:t>
    </dgm:pt>
    <dgm:pt modelId="{A9DD26FE-2148-4BE1-BB06-C0864E9E55C9}" type="sibTrans" cxnId="{6B02FE2D-4DDA-4272-915E-39CCE876F98A}">
      <dgm:prSet/>
      <dgm:spPr/>
      <dgm:t>
        <a:bodyPr/>
        <a:lstStyle/>
        <a:p>
          <a:endParaRPr lang="ru-RU"/>
        </a:p>
      </dgm:t>
    </dgm:pt>
    <dgm:pt modelId="{085E4482-7416-4DFC-8CF4-74874FB29C25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208B03E2-7134-4FC3-A801-67659CF46CF9}" type="parTrans" cxnId="{649D4C46-D4A8-487D-8EEF-F45661AB363A}">
      <dgm:prSet/>
      <dgm:spPr/>
      <dgm:t>
        <a:bodyPr/>
        <a:lstStyle/>
        <a:p>
          <a:endParaRPr lang="ru-RU"/>
        </a:p>
      </dgm:t>
    </dgm:pt>
    <dgm:pt modelId="{FA9219A7-AEEB-496D-AA65-77FBE988AC13}" type="sibTrans" cxnId="{649D4C46-D4A8-487D-8EEF-F45661AB363A}">
      <dgm:prSet/>
      <dgm:spPr/>
      <dgm:t>
        <a:bodyPr/>
        <a:lstStyle/>
        <a:p>
          <a:endParaRPr lang="ru-RU"/>
        </a:p>
      </dgm:t>
    </dgm:pt>
    <dgm:pt modelId="{4076FAC5-0BFD-451D-A44E-8E6B641A88A5}" type="pres">
      <dgm:prSet presAssocID="{4835FF76-72DD-4E64-9CC6-F7FF7F74DC3A}" presName="CompostProcess" presStyleCnt="0">
        <dgm:presLayoutVars>
          <dgm:dir/>
          <dgm:resizeHandles val="exact"/>
        </dgm:presLayoutVars>
      </dgm:prSet>
      <dgm:spPr/>
    </dgm:pt>
    <dgm:pt modelId="{928E4F05-F319-42D3-B5DE-A8CA75BEAE2B}" type="pres">
      <dgm:prSet presAssocID="{4835FF76-72DD-4E64-9CC6-F7FF7F74DC3A}" presName="arrow" presStyleLbl="bgShp" presStyleIdx="0" presStyleCnt="1" custLinFactNeighborX="741" custLinFactNeighborY="-3390"/>
      <dgm:spPr/>
    </dgm:pt>
    <dgm:pt modelId="{F88237AB-028A-4B23-A01F-C751D354CB2E}" type="pres">
      <dgm:prSet presAssocID="{4835FF76-72DD-4E64-9CC6-F7FF7F74DC3A}" presName="linearProcess" presStyleCnt="0"/>
      <dgm:spPr/>
    </dgm:pt>
    <dgm:pt modelId="{80DD9DD9-EBC9-47AA-AA25-AB4541607EC2}" type="pres">
      <dgm:prSet presAssocID="{DADFB958-50F2-4480-B319-5BD54CCCEF27}" presName="textNode" presStyleLbl="node1" presStyleIdx="0" presStyleCnt="6" custScaleX="10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C6D72-DEF8-4FE8-8904-B2CBB7ED6D90}" type="pres">
      <dgm:prSet presAssocID="{4213A557-BFD4-4577-8B63-7E90941D6E0D}" presName="sibTrans" presStyleCnt="0"/>
      <dgm:spPr/>
    </dgm:pt>
    <dgm:pt modelId="{72949E7D-EB3F-4F2E-94F1-8FF7861A5561}" type="pres">
      <dgm:prSet presAssocID="{F00BF207-16E9-4E77-B7AD-50A7874A1DE0}" presName="textNode" presStyleLbl="node1" presStyleIdx="1" presStyleCnt="6" custScaleX="110598" custLinFactNeighborX="-17342" custLinFactNeighborY="-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6C3AE-D964-4A7C-9A01-952E6A7C20AE}" type="pres">
      <dgm:prSet presAssocID="{29656950-052C-464D-B73A-7D800F79DDE6}" presName="sibTrans" presStyleCnt="0"/>
      <dgm:spPr/>
    </dgm:pt>
    <dgm:pt modelId="{CBBCEBC2-97DF-4A1D-B57D-37234E4B592A}" type="pres">
      <dgm:prSet presAssocID="{BFBBFF30-E165-4C10-81A8-4C5CAC79B88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51F9-31A4-4E98-AACB-DABDBDEA2952}" type="pres">
      <dgm:prSet presAssocID="{6B38981D-73D3-40A4-8911-346B26EA2605}" presName="sibTrans" presStyleCnt="0"/>
      <dgm:spPr/>
    </dgm:pt>
    <dgm:pt modelId="{CC2D6F3A-D070-422B-9B4B-4FA477E77F26}" type="pres">
      <dgm:prSet presAssocID="{6FA6C91B-08F1-4930-9FE6-FC95C5424D2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E8109-4175-423F-86C7-98E893BF61CF}" type="pres">
      <dgm:prSet presAssocID="{9D0D49C2-4087-4AC4-8291-A47AB9D0A677}" presName="sibTrans" presStyleCnt="0"/>
      <dgm:spPr/>
    </dgm:pt>
    <dgm:pt modelId="{5D95624E-F7C1-4C6A-B1CC-EA3A2F33692F}" type="pres">
      <dgm:prSet presAssocID="{378F1479-1BFE-4829-8812-CC2BA190FCD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0D6E-721A-4378-9A9B-E683B6B7F973}" type="pres">
      <dgm:prSet presAssocID="{A9DD26FE-2148-4BE1-BB06-C0864E9E55C9}" presName="sibTrans" presStyleCnt="0"/>
      <dgm:spPr/>
    </dgm:pt>
    <dgm:pt modelId="{E8CD1716-DC1C-4551-8B92-0E9F4C6D1435}" type="pres">
      <dgm:prSet presAssocID="{085E4482-7416-4DFC-8CF4-74874FB29C2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50BC2-BD32-4011-B1B5-CE0C5BE53556}" type="presOf" srcId="{6FA6C91B-08F1-4930-9FE6-FC95C5424D2E}" destId="{CC2D6F3A-D070-422B-9B4B-4FA477E77F26}" srcOrd="0" destOrd="0" presId="urn:microsoft.com/office/officeart/2005/8/layout/hProcess9"/>
    <dgm:cxn modelId="{96A9B6E7-6544-484D-BF07-CACEFF4531AD}" srcId="{4835FF76-72DD-4E64-9CC6-F7FF7F74DC3A}" destId="{DADFB958-50F2-4480-B319-5BD54CCCEF27}" srcOrd="0" destOrd="0" parTransId="{AC3E217F-82B2-4AA1-BDF5-869B40EBFF02}" sibTransId="{4213A557-BFD4-4577-8B63-7E90941D6E0D}"/>
    <dgm:cxn modelId="{B39DF9FE-75A3-45EC-866E-96A34010D4B9}" type="presOf" srcId="{BFBBFF30-E165-4C10-81A8-4C5CAC79B888}" destId="{CBBCEBC2-97DF-4A1D-B57D-37234E4B592A}" srcOrd="0" destOrd="0" presId="urn:microsoft.com/office/officeart/2005/8/layout/hProcess9"/>
    <dgm:cxn modelId="{4AB8DA58-6721-4AB4-B934-237594DD0E8D}" srcId="{4835FF76-72DD-4E64-9CC6-F7FF7F74DC3A}" destId="{F00BF207-16E9-4E77-B7AD-50A7874A1DE0}" srcOrd="1" destOrd="0" parTransId="{B64B90BD-178F-4E1D-9612-F7F50BECF845}" sibTransId="{29656950-052C-464D-B73A-7D800F79DDE6}"/>
    <dgm:cxn modelId="{DB19CC6D-2265-4476-B6B3-ECCE9905860D}" srcId="{4835FF76-72DD-4E64-9CC6-F7FF7F74DC3A}" destId="{6FA6C91B-08F1-4930-9FE6-FC95C5424D2E}" srcOrd="3" destOrd="0" parTransId="{7FEB31DB-F189-40FF-9470-3311A6AE4F2A}" sibTransId="{9D0D49C2-4087-4AC4-8291-A47AB9D0A677}"/>
    <dgm:cxn modelId="{981DD14E-857A-4D17-A0C9-8FEA5A9519B1}" type="presOf" srcId="{085E4482-7416-4DFC-8CF4-74874FB29C25}" destId="{E8CD1716-DC1C-4551-8B92-0E9F4C6D1435}" srcOrd="0" destOrd="0" presId="urn:microsoft.com/office/officeart/2005/8/layout/hProcess9"/>
    <dgm:cxn modelId="{B639B52B-AFCA-45B1-B824-D44D2C5DCCFB}" srcId="{4835FF76-72DD-4E64-9CC6-F7FF7F74DC3A}" destId="{BFBBFF30-E165-4C10-81A8-4C5CAC79B888}" srcOrd="2" destOrd="0" parTransId="{512AF84D-31CD-4FC2-9863-D5A4C204CF69}" sibTransId="{6B38981D-73D3-40A4-8911-346B26EA2605}"/>
    <dgm:cxn modelId="{6B02FE2D-4DDA-4272-915E-39CCE876F98A}" srcId="{4835FF76-72DD-4E64-9CC6-F7FF7F74DC3A}" destId="{378F1479-1BFE-4829-8812-CC2BA190FCD8}" srcOrd="4" destOrd="0" parTransId="{7A77B097-8A67-4031-A8AD-B6F4173670FC}" sibTransId="{A9DD26FE-2148-4BE1-BB06-C0864E9E55C9}"/>
    <dgm:cxn modelId="{ECB53F0B-DE80-496D-98E2-46C0C13242DA}" type="presOf" srcId="{378F1479-1BFE-4829-8812-CC2BA190FCD8}" destId="{5D95624E-F7C1-4C6A-B1CC-EA3A2F33692F}" srcOrd="0" destOrd="0" presId="urn:microsoft.com/office/officeart/2005/8/layout/hProcess9"/>
    <dgm:cxn modelId="{BE6304A8-68B1-49E8-99F1-25DCB5A415A8}" type="presOf" srcId="{DADFB958-50F2-4480-B319-5BD54CCCEF27}" destId="{80DD9DD9-EBC9-47AA-AA25-AB4541607EC2}" srcOrd="0" destOrd="0" presId="urn:microsoft.com/office/officeart/2005/8/layout/hProcess9"/>
    <dgm:cxn modelId="{CB34B30F-83DD-4AFC-8D5E-D9B9861CC147}" type="presOf" srcId="{F00BF207-16E9-4E77-B7AD-50A7874A1DE0}" destId="{72949E7D-EB3F-4F2E-94F1-8FF7861A5561}" srcOrd="0" destOrd="0" presId="urn:microsoft.com/office/officeart/2005/8/layout/hProcess9"/>
    <dgm:cxn modelId="{78426A62-2A28-4DB8-8273-029BAF1438ED}" type="presOf" srcId="{4835FF76-72DD-4E64-9CC6-F7FF7F74DC3A}" destId="{4076FAC5-0BFD-451D-A44E-8E6B641A88A5}" srcOrd="0" destOrd="0" presId="urn:microsoft.com/office/officeart/2005/8/layout/hProcess9"/>
    <dgm:cxn modelId="{649D4C46-D4A8-487D-8EEF-F45661AB363A}" srcId="{4835FF76-72DD-4E64-9CC6-F7FF7F74DC3A}" destId="{085E4482-7416-4DFC-8CF4-74874FB29C25}" srcOrd="5" destOrd="0" parTransId="{208B03E2-7134-4FC3-A801-67659CF46CF9}" sibTransId="{FA9219A7-AEEB-496D-AA65-77FBE988AC13}"/>
    <dgm:cxn modelId="{EF840062-41FB-4798-BFB6-1FD93F523D29}" type="presParOf" srcId="{4076FAC5-0BFD-451D-A44E-8E6B641A88A5}" destId="{928E4F05-F319-42D3-B5DE-A8CA75BEAE2B}" srcOrd="0" destOrd="0" presId="urn:microsoft.com/office/officeart/2005/8/layout/hProcess9"/>
    <dgm:cxn modelId="{F3278C72-9904-490A-BB53-97AFEC6ED365}" type="presParOf" srcId="{4076FAC5-0BFD-451D-A44E-8E6B641A88A5}" destId="{F88237AB-028A-4B23-A01F-C751D354CB2E}" srcOrd="1" destOrd="0" presId="urn:microsoft.com/office/officeart/2005/8/layout/hProcess9"/>
    <dgm:cxn modelId="{0D3980D8-8D44-4458-B269-CF777F04E62E}" type="presParOf" srcId="{F88237AB-028A-4B23-A01F-C751D354CB2E}" destId="{80DD9DD9-EBC9-47AA-AA25-AB4541607EC2}" srcOrd="0" destOrd="0" presId="urn:microsoft.com/office/officeart/2005/8/layout/hProcess9"/>
    <dgm:cxn modelId="{F5914558-F1C7-48DC-8FAC-3502073AB847}" type="presParOf" srcId="{F88237AB-028A-4B23-A01F-C751D354CB2E}" destId="{9B5C6D72-DEF8-4FE8-8904-B2CBB7ED6D90}" srcOrd="1" destOrd="0" presId="urn:microsoft.com/office/officeart/2005/8/layout/hProcess9"/>
    <dgm:cxn modelId="{62A13FC9-D9E2-4E49-A247-26EAE1CF2CBE}" type="presParOf" srcId="{F88237AB-028A-4B23-A01F-C751D354CB2E}" destId="{72949E7D-EB3F-4F2E-94F1-8FF7861A5561}" srcOrd="2" destOrd="0" presId="urn:microsoft.com/office/officeart/2005/8/layout/hProcess9"/>
    <dgm:cxn modelId="{EE2833A2-0519-46EB-8289-A6618107D45D}" type="presParOf" srcId="{F88237AB-028A-4B23-A01F-C751D354CB2E}" destId="{5046C3AE-D964-4A7C-9A01-952E6A7C20AE}" srcOrd="3" destOrd="0" presId="urn:microsoft.com/office/officeart/2005/8/layout/hProcess9"/>
    <dgm:cxn modelId="{6B9290B2-CD39-4FCD-A1B5-34F8E3F8B89B}" type="presParOf" srcId="{F88237AB-028A-4B23-A01F-C751D354CB2E}" destId="{CBBCEBC2-97DF-4A1D-B57D-37234E4B592A}" srcOrd="4" destOrd="0" presId="urn:microsoft.com/office/officeart/2005/8/layout/hProcess9"/>
    <dgm:cxn modelId="{161F2040-7313-4B16-A3FE-DB466F585379}" type="presParOf" srcId="{F88237AB-028A-4B23-A01F-C751D354CB2E}" destId="{163C51F9-31A4-4E98-AACB-DABDBDEA2952}" srcOrd="5" destOrd="0" presId="urn:microsoft.com/office/officeart/2005/8/layout/hProcess9"/>
    <dgm:cxn modelId="{F9CBFCB3-0A87-43B1-9C7C-9F47EC7FF68F}" type="presParOf" srcId="{F88237AB-028A-4B23-A01F-C751D354CB2E}" destId="{CC2D6F3A-D070-422B-9B4B-4FA477E77F26}" srcOrd="6" destOrd="0" presId="urn:microsoft.com/office/officeart/2005/8/layout/hProcess9"/>
    <dgm:cxn modelId="{03F41BE1-9C6C-4F05-BA9F-FF7D7E1CBB4B}" type="presParOf" srcId="{F88237AB-028A-4B23-A01F-C751D354CB2E}" destId="{521E8109-4175-423F-86C7-98E893BF61CF}" srcOrd="7" destOrd="0" presId="urn:microsoft.com/office/officeart/2005/8/layout/hProcess9"/>
    <dgm:cxn modelId="{034DC9B5-B26E-4CC3-A503-093DA333570C}" type="presParOf" srcId="{F88237AB-028A-4B23-A01F-C751D354CB2E}" destId="{5D95624E-F7C1-4C6A-B1CC-EA3A2F33692F}" srcOrd="8" destOrd="0" presId="urn:microsoft.com/office/officeart/2005/8/layout/hProcess9"/>
    <dgm:cxn modelId="{2DD34D69-4C40-45A8-9836-4B1998527244}" type="presParOf" srcId="{F88237AB-028A-4B23-A01F-C751D354CB2E}" destId="{53CA0D6E-721A-4378-9A9B-E683B6B7F973}" srcOrd="9" destOrd="0" presId="urn:microsoft.com/office/officeart/2005/8/layout/hProcess9"/>
    <dgm:cxn modelId="{E11E9CE7-BE02-44E3-8373-BC1F4A6A210E}" type="presParOf" srcId="{F88237AB-028A-4B23-A01F-C751D354CB2E}" destId="{E8CD1716-DC1C-4551-8B92-0E9F4C6D143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B73DA-3CCB-417B-B20B-D5B02A049E24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141864-6347-4994-9D85-EBB9660EC8F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муниципального района «</a:t>
          </a:r>
          <a:r>
            <a:rPr lang="ru-RU" sz="16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Могочинский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13DD01-3EE9-40D5-852D-E311149D7EA4}" type="parTrans" cxnId="{5A879874-3CBD-4154-B30C-CD68CBEE6082}">
      <dgm:prSet/>
      <dgm:spPr/>
      <dgm:t>
        <a:bodyPr/>
        <a:lstStyle/>
        <a:p>
          <a:endParaRPr lang="ru-RU"/>
        </a:p>
      </dgm:t>
    </dgm:pt>
    <dgm:pt modelId="{73FCC12F-8A5D-4048-A953-C5A52B824863}" type="sibTrans" cxnId="{5A879874-3CBD-4154-B30C-CD68CBEE6082}">
      <dgm:prSet/>
      <dgm:spPr/>
      <dgm:t>
        <a:bodyPr/>
        <a:lstStyle/>
        <a:p>
          <a:endParaRPr lang="ru-RU"/>
        </a:p>
      </dgm:t>
    </dgm:pt>
    <dgm:pt modelId="{DBF477F4-9604-4138-AEC9-78523402542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политики сдерживания роста бюджетных расходов при безусловном исполнении действующих расходных обязательств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6080AA-EDF0-45B3-BDB5-1D029DF1E8FC}" type="parTrans" cxnId="{43803388-432D-4BEB-B659-C0971E8265F8}">
      <dgm:prSet/>
      <dgm:spPr/>
      <dgm:t>
        <a:bodyPr/>
        <a:lstStyle/>
        <a:p>
          <a:endParaRPr lang="ru-RU"/>
        </a:p>
      </dgm:t>
    </dgm:pt>
    <dgm:pt modelId="{A56BAA0A-2ABB-41CA-A7A8-67349EE798EE}" type="sibTrans" cxnId="{43803388-432D-4BEB-B659-C0971E8265F8}">
      <dgm:prSet/>
      <dgm:spPr/>
      <dgm:t>
        <a:bodyPr/>
        <a:lstStyle/>
        <a:p>
          <a:endParaRPr lang="ru-RU"/>
        </a:p>
      </dgm:t>
    </dgm:pt>
    <dgm:pt modelId="{C452E6E4-4FBC-449D-8051-4CA6C021AED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Решение социальных проблем, повышение качества предоставляемых муниципальных услуг</a:t>
          </a:r>
          <a:endParaRPr lang="ru-RU" sz="16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0F5E56-0AFC-4361-A055-4D01E0FD3EBA}" type="parTrans" cxnId="{03547F8A-EF25-48E9-92BC-526ADF4630D9}">
      <dgm:prSet/>
      <dgm:spPr/>
      <dgm:t>
        <a:bodyPr/>
        <a:lstStyle/>
        <a:p>
          <a:endParaRPr lang="ru-RU"/>
        </a:p>
      </dgm:t>
    </dgm:pt>
    <dgm:pt modelId="{3174418B-7E62-4B3B-91E8-2EDFA703AABD}" type="sibTrans" cxnId="{03547F8A-EF25-48E9-92BC-526ADF4630D9}">
      <dgm:prSet/>
      <dgm:spPr/>
      <dgm:t>
        <a:bodyPr/>
        <a:lstStyle/>
        <a:p>
          <a:endParaRPr lang="ru-RU"/>
        </a:p>
      </dgm:t>
    </dgm:pt>
    <dgm:pt modelId="{705A4C84-A9EE-48DD-8599-9664CDB5B94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сокращение неэффективных расходов,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DD60DC-30A0-47AD-9C42-B42DFBA551CE}" type="parTrans" cxnId="{3AE91E45-F99A-48A2-B2C9-F7DC8732B61E}">
      <dgm:prSet/>
      <dgm:spPr/>
      <dgm:t>
        <a:bodyPr/>
        <a:lstStyle/>
        <a:p>
          <a:endParaRPr lang="ru-RU"/>
        </a:p>
      </dgm:t>
    </dgm:pt>
    <dgm:pt modelId="{4CFB2757-539F-4A5E-81FF-E3045F388138}" type="sibTrans" cxnId="{3AE91E45-F99A-48A2-B2C9-F7DC8732B61E}">
      <dgm:prSet/>
      <dgm:spPr/>
      <dgm:t>
        <a:bodyPr/>
        <a:lstStyle/>
        <a:p>
          <a:endParaRPr lang="ru-RU"/>
        </a:p>
      </dgm:t>
    </dgm:pt>
    <dgm:pt modelId="{079CE18E-AD77-4337-9ABF-64AEE4D770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rPr>
            <a:t>Создание условий для исполнения органами местного самоуправления закрепленных за ними полномочий</a:t>
          </a:r>
          <a:endParaRPr lang="ru-RU" sz="1600" b="1" dirty="0">
            <a:solidFill>
              <a:srgbClr val="33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879B18-1292-4FDF-B543-AEF10E96D8EF}" type="parTrans" cxnId="{291D7F87-9067-436D-B701-E6AF9C410AB7}">
      <dgm:prSet/>
      <dgm:spPr/>
      <dgm:t>
        <a:bodyPr/>
        <a:lstStyle/>
        <a:p>
          <a:endParaRPr lang="ru-RU"/>
        </a:p>
      </dgm:t>
    </dgm:pt>
    <dgm:pt modelId="{ADF1985C-F66A-425C-983A-B891B3D09DBB}" type="sibTrans" cxnId="{291D7F87-9067-436D-B701-E6AF9C410AB7}">
      <dgm:prSet/>
      <dgm:spPr/>
      <dgm:t>
        <a:bodyPr/>
        <a:lstStyle/>
        <a:p>
          <a:endParaRPr lang="ru-RU"/>
        </a:p>
      </dgm:t>
    </dgm:pt>
    <dgm:pt modelId="{59FC686E-71B9-41DA-9ABE-D0126811468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стимулов для улучшения качества управления муниципальными финансами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57017-C3E5-41A8-A6A1-F3EBF4890987}" type="parTrans" cxnId="{FBD3637F-8716-44A0-911A-A01D300FB36C}">
      <dgm:prSet/>
      <dgm:spPr/>
      <dgm:t>
        <a:bodyPr/>
        <a:lstStyle/>
        <a:p>
          <a:endParaRPr lang="ru-RU"/>
        </a:p>
      </dgm:t>
    </dgm:pt>
    <dgm:pt modelId="{76A219D0-A402-401B-903D-8D25B2AA8E92}" type="sibTrans" cxnId="{FBD3637F-8716-44A0-911A-A01D300FB36C}">
      <dgm:prSet/>
      <dgm:spPr/>
      <dgm:t>
        <a:bodyPr/>
        <a:lstStyle/>
        <a:p>
          <a:endParaRPr lang="ru-RU"/>
        </a:p>
      </dgm:t>
    </dgm:pt>
    <dgm:pt modelId="{C72E5D2B-10BA-4138-9932-FC60FF058719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процессом, оценка эффективности направления и использования бюджетных средств </a:t>
          </a:r>
          <a:endParaRPr lang="ru-RU" sz="1500" b="1" dirty="0">
            <a:solidFill>
              <a:srgbClr val="8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27E493-FE5E-40BF-96B7-08C850645B7E}" type="parTrans" cxnId="{8D556F30-FDCA-4A1C-85CD-F84FA32948BB}">
      <dgm:prSet/>
      <dgm:spPr/>
      <dgm:t>
        <a:bodyPr/>
        <a:lstStyle/>
        <a:p>
          <a:endParaRPr lang="ru-RU"/>
        </a:p>
      </dgm:t>
    </dgm:pt>
    <dgm:pt modelId="{5B12A298-953C-44B0-92E2-9127024F9493}" type="sibTrans" cxnId="{8D556F30-FDCA-4A1C-85CD-F84FA32948BB}">
      <dgm:prSet/>
      <dgm:spPr/>
      <dgm:t>
        <a:bodyPr/>
        <a:lstStyle/>
        <a:p>
          <a:endParaRPr lang="ru-RU"/>
        </a:p>
      </dgm:t>
    </dgm:pt>
    <dgm:pt modelId="{9DF57D59-CE59-4D70-9FB7-3BCFC81BA98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BEA250-A057-42CB-B598-0FB9FAB88399}" type="parTrans" cxnId="{25FF122A-3C30-44A6-84D0-3026DDBD0918}">
      <dgm:prSet/>
      <dgm:spPr/>
      <dgm:t>
        <a:bodyPr/>
        <a:lstStyle/>
        <a:p>
          <a:endParaRPr lang="ru-RU"/>
        </a:p>
      </dgm:t>
    </dgm:pt>
    <dgm:pt modelId="{94FB08CE-9F9D-4CC7-9BBF-258B85438A30}" type="sibTrans" cxnId="{25FF122A-3C30-44A6-84D0-3026DDBD0918}">
      <dgm:prSet/>
      <dgm:spPr/>
      <dgm:t>
        <a:bodyPr/>
        <a:lstStyle/>
        <a:p>
          <a:endParaRPr lang="ru-RU"/>
        </a:p>
      </dgm:t>
    </dgm:pt>
    <dgm:pt modelId="{6D66F70D-D59C-46E2-908E-C1D16ABA7DE5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Определение четких приоритетов использования бюджетных средств с учетом текущей экономической ситуации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54BBC-F6A7-4927-BB4F-BEBB9E59E773}" type="parTrans" cxnId="{51AD74EC-944F-41E4-827F-90C18C5305DD}">
      <dgm:prSet/>
      <dgm:spPr/>
      <dgm:t>
        <a:bodyPr/>
        <a:lstStyle/>
        <a:p>
          <a:endParaRPr lang="ru-RU"/>
        </a:p>
      </dgm:t>
    </dgm:pt>
    <dgm:pt modelId="{9E7B955C-79A7-412A-9C18-F3A0041F0E6C}" type="sibTrans" cxnId="{51AD74EC-944F-41E4-827F-90C18C5305DD}">
      <dgm:prSet/>
      <dgm:spPr/>
      <dgm:t>
        <a:bodyPr/>
        <a:lstStyle/>
        <a:p>
          <a:endParaRPr lang="ru-RU"/>
        </a:p>
      </dgm:t>
    </dgm:pt>
    <dgm:pt modelId="{C7C5AB80-E04E-41F4-93AF-A25A92B5618A}" type="pres">
      <dgm:prSet presAssocID="{C2CB73DA-3CCB-417B-B20B-D5B02A049E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0F77F-B5CA-45BB-9545-C9A23CDB4912}" type="pres">
      <dgm:prSet presAssocID="{E9141864-6347-4994-9D85-EBB9660EC8F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55AFF-B851-4310-BC9E-B362BC4B982F}" type="pres">
      <dgm:prSet presAssocID="{73FCC12F-8A5D-4048-A953-C5A52B824863}" presName="sibTrans" presStyleCnt="0"/>
      <dgm:spPr/>
    </dgm:pt>
    <dgm:pt modelId="{FB7FA39D-4AFF-4942-85A9-8A7252FDDB35}" type="pres">
      <dgm:prSet presAssocID="{DBF477F4-9604-4138-AEC9-78523402542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10438-9812-4A1C-85AE-07E2E20FECA1}" type="pres">
      <dgm:prSet presAssocID="{A56BAA0A-2ABB-41CA-A7A8-67349EE798EE}" presName="sibTrans" presStyleCnt="0"/>
      <dgm:spPr/>
    </dgm:pt>
    <dgm:pt modelId="{32586264-E7F8-4EDF-AED9-75940C751DB3}" type="pres">
      <dgm:prSet presAssocID="{C452E6E4-4FBC-449D-8051-4CA6C021AE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9EBB3-592C-4B04-B1C1-9C916BD240D9}" type="pres">
      <dgm:prSet presAssocID="{3174418B-7E62-4B3B-91E8-2EDFA703AABD}" presName="sibTrans" presStyleCnt="0"/>
      <dgm:spPr/>
    </dgm:pt>
    <dgm:pt modelId="{69148D0A-F391-49E3-83E6-5BC51B3B0AF5}" type="pres">
      <dgm:prSet presAssocID="{705A4C84-A9EE-48DD-8599-9664CDB5B94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46ECB-6183-4DE0-9C6E-0E582CDC7119}" type="pres">
      <dgm:prSet presAssocID="{4CFB2757-539F-4A5E-81FF-E3045F388138}" presName="sibTrans" presStyleCnt="0"/>
      <dgm:spPr/>
    </dgm:pt>
    <dgm:pt modelId="{F9D2C1B3-8E30-4BAF-B414-DA2C01201190}" type="pres">
      <dgm:prSet presAssocID="{079CE18E-AD77-4337-9ABF-64AEE4D770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05D1E-98BD-4347-9291-58CC78284E10}" type="pres">
      <dgm:prSet presAssocID="{ADF1985C-F66A-425C-983A-B891B3D09DBB}" presName="sibTrans" presStyleCnt="0"/>
      <dgm:spPr/>
    </dgm:pt>
    <dgm:pt modelId="{D1F9AE4F-E8A2-4305-A0C2-B9EFFF547A51}" type="pres">
      <dgm:prSet presAssocID="{59FC686E-71B9-41DA-9ABE-D012681146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F5333-3EB5-4706-89DF-A00FA6C2140F}" type="pres">
      <dgm:prSet presAssocID="{76A219D0-A402-401B-903D-8D25B2AA8E92}" presName="sibTrans" presStyleCnt="0"/>
      <dgm:spPr/>
    </dgm:pt>
    <dgm:pt modelId="{A51467B9-D175-4112-9BF7-167F55AEE1FC}" type="pres">
      <dgm:prSet presAssocID="{C72E5D2B-10BA-4138-9932-FC60FF058719}" presName="node" presStyleLbl="node1" presStyleIdx="6" presStyleCnt="9" custScaleX="109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5832-F594-4C17-BD0E-1B49F30A18AB}" type="pres">
      <dgm:prSet presAssocID="{5B12A298-953C-44B0-92E2-9127024F9493}" presName="sibTrans" presStyleCnt="0"/>
      <dgm:spPr/>
    </dgm:pt>
    <dgm:pt modelId="{BE25005B-6267-4476-B0ED-0B812B39730F}" type="pres">
      <dgm:prSet presAssocID="{9DF57D59-CE59-4D70-9FB7-3BCFC81BA98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AE43B-297C-4B3D-A3EA-7E0EB704A863}" type="pres">
      <dgm:prSet presAssocID="{94FB08CE-9F9D-4CC7-9BBF-258B85438A30}" presName="sibTrans" presStyleCnt="0"/>
      <dgm:spPr/>
    </dgm:pt>
    <dgm:pt modelId="{75842883-4996-4054-9F54-809B935935D6}" type="pres">
      <dgm:prSet presAssocID="{6D66F70D-D59C-46E2-908E-C1D16ABA7DE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D7F87-9067-436D-B701-E6AF9C410AB7}" srcId="{C2CB73DA-3CCB-417B-B20B-D5B02A049E24}" destId="{079CE18E-AD77-4337-9ABF-64AEE4D77073}" srcOrd="4" destOrd="0" parTransId="{0A879B18-1292-4FDF-B543-AEF10E96D8EF}" sibTransId="{ADF1985C-F66A-425C-983A-B891B3D09DBB}"/>
    <dgm:cxn modelId="{43803388-432D-4BEB-B659-C0971E8265F8}" srcId="{C2CB73DA-3CCB-417B-B20B-D5B02A049E24}" destId="{DBF477F4-9604-4138-AEC9-785234025426}" srcOrd="1" destOrd="0" parTransId="{B86080AA-EDF0-45B3-BDB5-1D029DF1E8FC}" sibTransId="{A56BAA0A-2ABB-41CA-A7A8-67349EE798EE}"/>
    <dgm:cxn modelId="{5A879874-3CBD-4154-B30C-CD68CBEE6082}" srcId="{C2CB73DA-3CCB-417B-B20B-D5B02A049E24}" destId="{E9141864-6347-4994-9D85-EBB9660EC8F5}" srcOrd="0" destOrd="0" parTransId="{5713DD01-3EE9-40D5-852D-E311149D7EA4}" sibTransId="{73FCC12F-8A5D-4048-A953-C5A52B824863}"/>
    <dgm:cxn modelId="{5010FEFD-03BD-414C-88FD-871B78FCEC6B}" type="presOf" srcId="{C72E5D2B-10BA-4138-9932-FC60FF058719}" destId="{A51467B9-D175-4112-9BF7-167F55AEE1FC}" srcOrd="0" destOrd="0" presId="urn:microsoft.com/office/officeart/2005/8/layout/default"/>
    <dgm:cxn modelId="{03547F8A-EF25-48E9-92BC-526ADF4630D9}" srcId="{C2CB73DA-3CCB-417B-B20B-D5B02A049E24}" destId="{C452E6E4-4FBC-449D-8051-4CA6C021AED0}" srcOrd="2" destOrd="0" parTransId="{330F5E56-0AFC-4361-A055-4D01E0FD3EBA}" sibTransId="{3174418B-7E62-4B3B-91E8-2EDFA703AABD}"/>
    <dgm:cxn modelId="{C6CA666D-CCD5-4156-99A8-BA22DFF92A5E}" type="presOf" srcId="{C2CB73DA-3CCB-417B-B20B-D5B02A049E24}" destId="{C7C5AB80-E04E-41F4-93AF-A25A92B5618A}" srcOrd="0" destOrd="0" presId="urn:microsoft.com/office/officeart/2005/8/layout/default"/>
    <dgm:cxn modelId="{8D556F30-FDCA-4A1C-85CD-F84FA32948BB}" srcId="{C2CB73DA-3CCB-417B-B20B-D5B02A049E24}" destId="{C72E5D2B-10BA-4138-9932-FC60FF058719}" srcOrd="6" destOrd="0" parTransId="{B227E493-FE5E-40BF-96B7-08C850645B7E}" sibTransId="{5B12A298-953C-44B0-92E2-9127024F9493}"/>
    <dgm:cxn modelId="{0FD4C16A-5A49-469C-81D2-EB18E0B91525}" type="presOf" srcId="{DBF477F4-9604-4138-AEC9-785234025426}" destId="{FB7FA39D-4AFF-4942-85A9-8A7252FDDB35}" srcOrd="0" destOrd="0" presId="urn:microsoft.com/office/officeart/2005/8/layout/default"/>
    <dgm:cxn modelId="{51AD74EC-944F-41E4-827F-90C18C5305DD}" srcId="{C2CB73DA-3CCB-417B-B20B-D5B02A049E24}" destId="{6D66F70D-D59C-46E2-908E-C1D16ABA7DE5}" srcOrd="8" destOrd="0" parTransId="{2A454BBC-F6A7-4927-BB4F-BEBB9E59E773}" sibTransId="{9E7B955C-79A7-412A-9C18-F3A0041F0E6C}"/>
    <dgm:cxn modelId="{41996AD6-CB16-49CE-9586-FC208BE0B66F}" type="presOf" srcId="{59FC686E-71B9-41DA-9ABE-D0126811468A}" destId="{D1F9AE4F-E8A2-4305-A0C2-B9EFFF547A51}" srcOrd="0" destOrd="0" presId="urn:microsoft.com/office/officeart/2005/8/layout/default"/>
    <dgm:cxn modelId="{A78A4B94-0409-47E5-9354-0CE905E61D7F}" type="presOf" srcId="{9DF57D59-CE59-4D70-9FB7-3BCFC81BA98A}" destId="{BE25005B-6267-4476-B0ED-0B812B39730F}" srcOrd="0" destOrd="0" presId="urn:microsoft.com/office/officeart/2005/8/layout/default"/>
    <dgm:cxn modelId="{4744E014-100B-4D02-9672-97EDB19F4496}" type="presOf" srcId="{6D66F70D-D59C-46E2-908E-C1D16ABA7DE5}" destId="{75842883-4996-4054-9F54-809B935935D6}" srcOrd="0" destOrd="0" presId="urn:microsoft.com/office/officeart/2005/8/layout/default"/>
    <dgm:cxn modelId="{00278D07-0AEF-4470-A5FA-A82C6EB949C2}" type="presOf" srcId="{E9141864-6347-4994-9D85-EBB9660EC8F5}" destId="{1B10F77F-B5CA-45BB-9545-C9A23CDB4912}" srcOrd="0" destOrd="0" presId="urn:microsoft.com/office/officeart/2005/8/layout/default"/>
    <dgm:cxn modelId="{A3F8899C-9069-4068-A4F4-2C10056EDCE4}" type="presOf" srcId="{079CE18E-AD77-4337-9ABF-64AEE4D77073}" destId="{F9D2C1B3-8E30-4BAF-B414-DA2C01201190}" srcOrd="0" destOrd="0" presId="urn:microsoft.com/office/officeart/2005/8/layout/default"/>
    <dgm:cxn modelId="{D78A6F09-837D-428A-A9CD-D8CE471279AE}" type="presOf" srcId="{C452E6E4-4FBC-449D-8051-4CA6C021AED0}" destId="{32586264-E7F8-4EDF-AED9-75940C751DB3}" srcOrd="0" destOrd="0" presId="urn:microsoft.com/office/officeart/2005/8/layout/default"/>
    <dgm:cxn modelId="{25FF122A-3C30-44A6-84D0-3026DDBD0918}" srcId="{C2CB73DA-3CCB-417B-B20B-D5B02A049E24}" destId="{9DF57D59-CE59-4D70-9FB7-3BCFC81BA98A}" srcOrd="7" destOrd="0" parTransId="{C7BEA250-A057-42CB-B598-0FB9FAB88399}" sibTransId="{94FB08CE-9F9D-4CC7-9BBF-258B85438A30}"/>
    <dgm:cxn modelId="{FBD3637F-8716-44A0-911A-A01D300FB36C}" srcId="{C2CB73DA-3CCB-417B-B20B-D5B02A049E24}" destId="{59FC686E-71B9-41DA-9ABE-D0126811468A}" srcOrd="5" destOrd="0" parTransId="{16F57017-C3E5-41A8-A6A1-F3EBF4890987}" sibTransId="{76A219D0-A402-401B-903D-8D25B2AA8E92}"/>
    <dgm:cxn modelId="{3AE91E45-F99A-48A2-B2C9-F7DC8732B61E}" srcId="{C2CB73DA-3CCB-417B-B20B-D5B02A049E24}" destId="{705A4C84-A9EE-48DD-8599-9664CDB5B94F}" srcOrd="3" destOrd="0" parTransId="{DEDD60DC-30A0-47AD-9C42-B42DFBA551CE}" sibTransId="{4CFB2757-539F-4A5E-81FF-E3045F388138}"/>
    <dgm:cxn modelId="{4BC8CDC8-49D5-4078-932F-740218422832}" type="presOf" srcId="{705A4C84-A9EE-48DD-8599-9664CDB5B94F}" destId="{69148D0A-F391-49E3-83E6-5BC51B3B0AF5}" srcOrd="0" destOrd="0" presId="urn:microsoft.com/office/officeart/2005/8/layout/default"/>
    <dgm:cxn modelId="{9FDDDF39-1F5D-4431-A241-108F42E581FA}" type="presParOf" srcId="{C7C5AB80-E04E-41F4-93AF-A25A92B5618A}" destId="{1B10F77F-B5CA-45BB-9545-C9A23CDB4912}" srcOrd="0" destOrd="0" presId="urn:microsoft.com/office/officeart/2005/8/layout/default"/>
    <dgm:cxn modelId="{505E1B07-0E9E-41A6-9781-DA0826D9CB67}" type="presParOf" srcId="{C7C5AB80-E04E-41F4-93AF-A25A92B5618A}" destId="{C4155AFF-B851-4310-BC9E-B362BC4B982F}" srcOrd="1" destOrd="0" presId="urn:microsoft.com/office/officeart/2005/8/layout/default"/>
    <dgm:cxn modelId="{78672D6F-E480-4973-9552-61140E506EDB}" type="presParOf" srcId="{C7C5AB80-E04E-41F4-93AF-A25A92B5618A}" destId="{FB7FA39D-4AFF-4942-85A9-8A7252FDDB35}" srcOrd="2" destOrd="0" presId="urn:microsoft.com/office/officeart/2005/8/layout/default"/>
    <dgm:cxn modelId="{EFF8D44F-6478-4DED-B938-BBC6C838A6DE}" type="presParOf" srcId="{C7C5AB80-E04E-41F4-93AF-A25A92B5618A}" destId="{EA010438-9812-4A1C-85AE-07E2E20FECA1}" srcOrd="3" destOrd="0" presId="urn:microsoft.com/office/officeart/2005/8/layout/default"/>
    <dgm:cxn modelId="{6639DD54-883F-4209-80B5-E9C201EB86AF}" type="presParOf" srcId="{C7C5AB80-E04E-41F4-93AF-A25A92B5618A}" destId="{32586264-E7F8-4EDF-AED9-75940C751DB3}" srcOrd="4" destOrd="0" presId="urn:microsoft.com/office/officeart/2005/8/layout/default"/>
    <dgm:cxn modelId="{A2F73A7F-1FF3-4F9A-8DAC-50248C1F1403}" type="presParOf" srcId="{C7C5AB80-E04E-41F4-93AF-A25A92B5618A}" destId="{20D9EBB3-592C-4B04-B1C1-9C916BD240D9}" srcOrd="5" destOrd="0" presId="urn:microsoft.com/office/officeart/2005/8/layout/default"/>
    <dgm:cxn modelId="{BC84AF23-C02B-470D-9A27-6B0F4BFA2B83}" type="presParOf" srcId="{C7C5AB80-E04E-41F4-93AF-A25A92B5618A}" destId="{69148D0A-F391-49E3-83E6-5BC51B3B0AF5}" srcOrd="6" destOrd="0" presId="urn:microsoft.com/office/officeart/2005/8/layout/default"/>
    <dgm:cxn modelId="{6185DA8F-585B-4330-AFDC-6550A6BDC8A7}" type="presParOf" srcId="{C7C5AB80-E04E-41F4-93AF-A25A92B5618A}" destId="{6A346ECB-6183-4DE0-9C6E-0E582CDC7119}" srcOrd="7" destOrd="0" presId="urn:microsoft.com/office/officeart/2005/8/layout/default"/>
    <dgm:cxn modelId="{5D631381-1F7E-4FE6-95C4-83C71A613F09}" type="presParOf" srcId="{C7C5AB80-E04E-41F4-93AF-A25A92B5618A}" destId="{F9D2C1B3-8E30-4BAF-B414-DA2C01201190}" srcOrd="8" destOrd="0" presId="urn:microsoft.com/office/officeart/2005/8/layout/default"/>
    <dgm:cxn modelId="{4713AE5C-3BEB-40CB-9306-D2F5037D7EFE}" type="presParOf" srcId="{C7C5AB80-E04E-41F4-93AF-A25A92B5618A}" destId="{A8405D1E-98BD-4347-9291-58CC78284E10}" srcOrd="9" destOrd="0" presId="urn:microsoft.com/office/officeart/2005/8/layout/default"/>
    <dgm:cxn modelId="{9C3E994E-D541-4019-915F-AE2442D71AFD}" type="presParOf" srcId="{C7C5AB80-E04E-41F4-93AF-A25A92B5618A}" destId="{D1F9AE4F-E8A2-4305-A0C2-B9EFFF547A51}" srcOrd="10" destOrd="0" presId="urn:microsoft.com/office/officeart/2005/8/layout/default"/>
    <dgm:cxn modelId="{1632A7F3-C713-4A63-ACF2-33C7A796B686}" type="presParOf" srcId="{C7C5AB80-E04E-41F4-93AF-A25A92B5618A}" destId="{DDCF5333-3EB5-4706-89DF-A00FA6C2140F}" srcOrd="11" destOrd="0" presId="urn:microsoft.com/office/officeart/2005/8/layout/default"/>
    <dgm:cxn modelId="{02259874-BA0F-4933-8646-6CE304977B05}" type="presParOf" srcId="{C7C5AB80-E04E-41F4-93AF-A25A92B5618A}" destId="{A51467B9-D175-4112-9BF7-167F55AEE1FC}" srcOrd="12" destOrd="0" presId="urn:microsoft.com/office/officeart/2005/8/layout/default"/>
    <dgm:cxn modelId="{596E4B0F-92B6-4F85-9210-68B8744B73D0}" type="presParOf" srcId="{C7C5AB80-E04E-41F4-93AF-A25A92B5618A}" destId="{8E9F5832-F594-4C17-BD0E-1B49F30A18AB}" srcOrd="13" destOrd="0" presId="urn:microsoft.com/office/officeart/2005/8/layout/default"/>
    <dgm:cxn modelId="{ACB9298D-E71E-4C4D-AAB3-3A79B166E5A2}" type="presParOf" srcId="{C7C5AB80-E04E-41F4-93AF-A25A92B5618A}" destId="{BE25005B-6267-4476-B0ED-0B812B39730F}" srcOrd="14" destOrd="0" presId="urn:microsoft.com/office/officeart/2005/8/layout/default"/>
    <dgm:cxn modelId="{4A4A5A66-0BF9-4DE9-8BBE-559A5B5D2ACD}" type="presParOf" srcId="{C7C5AB80-E04E-41F4-93AF-A25A92B5618A}" destId="{ADDAE43B-297C-4B3D-A3EA-7E0EB704A863}" srcOrd="15" destOrd="0" presId="urn:microsoft.com/office/officeart/2005/8/layout/default"/>
    <dgm:cxn modelId="{62F4B2A5-1F61-41C6-9D99-7AF7BE5E012A}" type="presParOf" srcId="{C7C5AB80-E04E-41F4-93AF-A25A92B5618A}" destId="{75842883-4996-4054-9F54-809B935935D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97ED9-C5BC-45F9-9DE8-CC84AF8D9A8A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5F79D6-B432-4577-B8C4-F36C3512399B}">
      <dgm:prSet phldrT="[Текст]"/>
      <dgm:spPr/>
      <dgm:t>
        <a:bodyPr/>
        <a:lstStyle/>
        <a:p>
          <a:r>
            <a: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Разработка и реализация мер, направленных на укрепление собственной налоговой базы консолидированного бюджета муниципального района «</a:t>
          </a:r>
          <a:r>
            <a:rPr lang="ru-RU" b="1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Могочинский</a:t>
          </a:r>
          <a:r>
            <a: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  район» </a:t>
          </a:r>
          <a:endParaRPr lang="ru-RU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589514-AEB7-44C5-B9AC-56B317447130}" type="parTrans" cxnId="{75AF6FF5-38BC-453A-B4E5-D9CE9BEFA98C}">
      <dgm:prSet/>
      <dgm:spPr/>
      <dgm:t>
        <a:bodyPr/>
        <a:lstStyle/>
        <a:p>
          <a:endParaRPr lang="ru-RU"/>
        </a:p>
      </dgm:t>
    </dgm:pt>
    <dgm:pt modelId="{32034E3C-7AA4-403B-8FC2-55B1824843C4}" type="sibTrans" cxnId="{75AF6FF5-38BC-453A-B4E5-D9CE9BEFA98C}">
      <dgm:prSet/>
      <dgm:spPr/>
      <dgm:t>
        <a:bodyPr/>
        <a:lstStyle/>
        <a:p>
          <a:endParaRPr lang="ru-RU"/>
        </a:p>
      </dgm:t>
    </dgm:pt>
    <dgm:pt modelId="{B1395674-7B49-4D25-AFB7-5BBED3F4DDA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Оптимизация работы по собираемости налогов и взаимодействию с налоговыми органами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3A5A3-C1E3-4216-8380-F2E3BEA6CC56}" type="parTrans" cxnId="{6D8A954A-8203-47F8-9018-FD8753AC26E3}">
      <dgm:prSet/>
      <dgm:spPr/>
      <dgm:t>
        <a:bodyPr/>
        <a:lstStyle/>
        <a:p>
          <a:endParaRPr lang="ru-RU"/>
        </a:p>
      </dgm:t>
    </dgm:pt>
    <dgm:pt modelId="{C15F3C58-57FC-45EF-A200-3D5C7FBD0E5B}" type="sibTrans" cxnId="{6D8A954A-8203-47F8-9018-FD8753AC26E3}">
      <dgm:prSet/>
      <dgm:spPr/>
      <dgm:t>
        <a:bodyPr/>
        <a:lstStyle/>
        <a:p>
          <a:endParaRPr lang="ru-RU"/>
        </a:p>
      </dgm:t>
    </dgm:pt>
    <dgm:pt modelId="{4231E290-85FF-44A8-B5FB-8CE2B7B87C7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недоимки по налогам и сборам</a:t>
          </a:r>
          <a:endParaRPr lang="ru-RU" sz="16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75D12-34C1-41F9-9CFC-9E646B172E5A}" type="parTrans" cxnId="{C9A4F376-2FE3-4A8D-BAE3-7217A15DE6C0}">
      <dgm:prSet/>
      <dgm:spPr/>
      <dgm:t>
        <a:bodyPr/>
        <a:lstStyle/>
        <a:p>
          <a:endParaRPr lang="ru-RU"/>
        </a:p>
      </dgm:t>
    </dgm:pt>
    <dgm:pt modelId="{C7E4F509-5513-4DC9-9EA2-B44BBD08FA67}" type="sibTrans" cxnId="{C9A4F376-2FE3-4A8D-BAE3-7217A15DE6C0}">
      <dgm:prSet/>
      <dgm:spPr/>
      <dgm:t>
        <a:bodyPr/>
        <a:lstStyle/>
        <a:p>
          <a:endParaRPr lang="ru-RU"/>
        </a:p>
      </dgm:t>
    </dgm:pt>
    <dgm:pt modelId="{58FD5BB6-9DEA-4BFF-BFA6-015C3EA280C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Активизация работы по легализации заработной платы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335BAF-4778-41E1-AEF6-F677A652CD94}" type="parTrans" cxnId="{C43EFF92-D38E-400F-9D49-C5C2D41B5414}">
      <dgm:prSet/>
      <dgm:spPr/>
      <dgm:t>
        <a:bodyPr/>
        <a:lstStyle/>
        <a:p>
          <a:endParaRPr lang="ru-RU"/>
        </a:p>
      </dgm:t>
    </dgm:pt>
    <dgm:pt modelId="{866B08FD-DF50-4B52-A066-EDC150D06724}" type="sibTrans" cxnId="{C43EFF92-D38E-400F-9D49-C5C2D41B5414}">
      <dgm:prSet/>
      <dgm:spPr/>
      <dgm:t>
        <a:bodyPr/>
        <a:lstStyle/>
        <a:p>
          <a:endParaRPr lang="ru-RU"/>
        </a:p>
      </dgm:t>
    </dgm:pt>
    <dgm:pt modelId="{7EFEC84E-ABEC-49DB-8DD5-CC29798E90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Увеличение доходов за счет повышения эффективности управления  муниципальной собственностью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2E43D7-2B30-47BA-9927-B751D02554EA}" type="parTrans" cxnId="{9DB8B20A-387C-47D9-8921-6173DC460E4F}">
      <dgm:prSet/>
      <dgm:spPr/>
      <dgm:t>
        <a:bodyPr/>
        <a:lstStyle/>
        <a:p>
          <a:endParaRPr lang="ru-RU"/>
        </a:p>
      </dgm:t>
    </dgm:pt>
    <dgm:pt modelId="{549BA308-6240-4AC7-909E-727ADFE4792A}" type="sibTrans" cxnId="{9DB8B20A-387C-47D9-8921-6173DC460E4F}">
      <dgm:prSet/>
      <dgm:spPr/>
      <dgm:t>
        <a:bodyPr/>
        <a:lstStyle/>
        <a:p>
          <a:endParaRPr lang="ru-RU"/>
        </a:p>
      </dgm:t>
    </dgm:pt>
    <dgm:pt modelId="{8E5D8BA5-99B0-45C9-B77E-019F793CBD4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Поиск новых источников пополнения бюджета</a:t>
          </a:r>
          <a:endParaRPr lang="ru-RU" sz="1600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D58EFD-C9A1-457A-BF12-A98DD8454A7E}" type="parTrans" cxnId="{BD323D85-BCC3-46B9-A77F-B6B21DDD1831}">
      <dgm:prSet/>
      <dgm:spPr/>
      <dgm:t>
        <a:bodyPr/>
        <a:lstStyle/>
        <a:p>
          <a:endParaRPr lang="ru-RU"/>
        </a:p>
      </dgm:t>
    </dgm:pt>
    <dgm:pt modelId="{F9B2F6CC-09D9-489D-B51F-FB1BCC193D83}" type="sibTrans" cxnId="{BD323D85-BCC3-46B9-A77F-B6B21DDD1831}">
      <dgm:prSet/>
      <dgm:spPr/>
      <dgm:t>
        <a:bodyPr/>
        <a:lstStyle/>
        <a:p>
          <a:endParaRPr lang="ru-RU"/>
        </a:p>
      </dgm:t>
    </dgm:pt>
    <dgm:pt modelId="{632C8467-C85C-4BA8-B8F2-DDF195F438A4}" type="pres">
      <dgm:prSet presAssocID="{82297ED9-C5BC-45F9-9DE8-CC84AF8D9A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DAF9D-A153-4603-B94A-9A8F657B4CD5}" type="pres">
      <dgm:prSet presAssocID="{B95F79D6-B432-4577-B8C4-F36C3512399B}" presName="node" presStyleLbl="node1" presStyleIdx="0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CF16-11AA-4479-BEDC-1AADF5FDE3D7}" type="pres">
      <dgm:prSet presAssocID="{32034E3C-7AA4-403B-8FC2-55B1824843C4}" presName="sibTrans" presStyleCnt="0"/>
      <dgm:spPr/>
    </dgm:pt>
    <dgm:pt modelId="{234DAA17-EB4E-46CC-A1A0-0C7CD8C4DA3E}" type="pres">
      <dgm:prSet presAssocID="{B1395674-7B49-4D25-AFB7-5BBED3F4DDA4}" presName="node" presStyleLbl="node1" presStyleIdx="1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E15FC-BF5C-4511-B5AD-58C64CAC7675}" type="pres">
      <dgm:prSet presAssocID="{C15F3C58-57FC-45EF-A200-3D5C7FBD0E5B}" presName="sibTrans" presStyleCnt="0"/>
      <dgm:spPr/>
    </dgm:pt>
    <dgm:pt modelId="{10DCD63A-B2BF-42BE-853C-D5968E5D7EB9}" type="pres">
      <dgm:prSet presAssocID="{4231E290-85FF-44A8-B5FB-8CE2B7B87C71}" presName="node" presStyleLbl="node1" presStyleIdx="2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EA682-C2D7-4FAC-B732-91BB97A4FCBD}" type="pres">
      <dgm:prSet presAssocID="{C7E4F509-5513-4DC9-9EA2-B44BBD08FA67}" presName="sibTrans" presStyleCnt="0"/>
      <dgm:spPr/>
    </dgm:pt>
    <dgm:pt modelId="{605427CC-27A6-4C5A-AB93-8D6E476B8833}" type="pres">
      <dgm:prSet presAssocID="{58FD5BB6-9DEA-4BFF-BFA6-015C3EA280C3}" presName="node" presStyleLbl="node1" presStyleIdx="3" presStyleCnt="6" custScaleY="14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11822-F91E-48CA-BE26-53D1DDB7409A}" type="pres">
      <dgm:prSet presAssocID="{866B08FD-DF50-4B52-A066-EDC150D06724}" presName="sibTrans" presStyleCnt="0"/>
      <dgm:spPr/>
    </dgm:pt>
    <dgm:pt modelId="{A1764287-4069-4530-AED3-4511D28E7486}" type="pres">
      <dgm:prSet presAssocID="{7EFEC84E-ABEC-49DB-8DD5-CC29798E9040}" presName="node" presStyleLbl="node1" presStyleIdx="4" presStyleCnt="6" custScaleY="14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F7D6-6FC7-4787-B4F6-8C5D5989A78C}" type="pres">
      <dgm:prSet presAssocID="{549BA308-6240-4AC7-909E-727ADFE4792A}" presName="sibTrans" presStyleCnt="0"/>
      <dgm:spPr/>
    </dgm:pt>
    <dgm:pt modelId="{E8635C3D-E15A-4846-932E-40FD75E13582}" type="pres">
      <dgm:prSet presAssocID="{8E5D8BA5-99B0-45C9-B77E-019F793CBD43}" presName="node" presStyleLbl="node1" presStyleIdx="5" presStyleCnt="6" custScaleY="145504" custLinFactNeighborX="-1588" custLinFactNeighborY="-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064F3-1AAC-4D5C-A082-6D615784C005}" type="presOf" srcId="{B95F79D6-B432-4577-B8C4-F36C3512399B}" destId="{78ADAF9D-A153-4603-B94A-9A8F657B4CD5}" srcOrd="0" destOrd="0" presId="urn:microsoft.com/office/officeart/2005/8/layout/default"/>
    <dgm:cxn modelId="{2E397FFE-AB23-4D45-86D2-EC655DE65D38}" type="presOf" srcId="{8E5D8BA5-99B0-45C9-B77E-019F793CBD43}" destId="{E8635C3D-E15A-4846-932E-40FD75E13582}" srcOrd="0" destOrd="0" presId="urn:microsoft.com/office/officeart/2005/8/layout/default"/>
    <dgm:cxn modelId="{E00172E4-5242-4E50-986A-C1C2A6130117}" type="presOf" srcId="{58FD5BB6-9DEA-4BFF-BFA6-015C3EA280C3}" destId="{605427CC-27A6-4C5A-AB93-8D6E476B8833}" srcOrd="0" destOrd="0" presId="urn:microsoft.com/office/officeart/2005/8/layout/default"/>
    <dgm:cxn modelId="{C53610EB-5962-4BAF-8031-8B2521AE5FBF}" type="presOf" srcId="{B1395674-7B49-4D25-AFB7-5BBED3F4DDA4}" destId="{234DAA17-EB4E-46CC-A1A0-0C7CD8C4DA3E}" srcOrd="0" destOrd="0" presId="urn:microsoft.com/office/officeart/2005/8/layout/default"/>
    <dgm:cxn modelId="{6D8A954A-8203-47F8-9018-FD8753AC26E3}" srcId="{82297ED9-C5BC-45F9-9DE8-CC84AF8D9A8A}" destId="{B1395674-7B49-4D25-AFB7-5BBED3F4DDA4}" srcOrd="1" destOrd="0" parTransId="{30F3A5A3-C1E3-4216-8380-F2E3BEA6CC56}" sibTransId="{C15F3C58-57FC-45EF-A200-3D5C7FBD0E5B}"/>
    <dgm:cxn modelId="{9E091C01-F6A5-4FB8-B3A3-727E68B45C2D}" type="presOf" srcId="{7EFEC84E-ABEC-49DB-8DD5-CC29798E9040}" destId="{A1764287-4069-4530-AED3-4511D28E7486}" srcOrd="0" destOrd="0" presId="urn:microsoft.com/office/officeart/2005/8/layout/default"/>
    <dgm:cxn modelId="{C43EFF92-D38E-400F-9D49-C5C2D41B5414}" srcId="{82297ED9-C5BC-45F9-9DE8-CC84AF8D9A8A}" destId="{58FD5BB6-9DEA-4BFF-BFA6-015C3EA280C3}" srcOrd="3" destOrd="0" parTransId="{3E335BAF-4778-41E1-AEF6-F677A652CD94}" sibTransId="{866B08FD-DF50-4B52-A066-EDC150D06724}"/>
    <dgm:cxn modelId="{75AF6FF5-38BC-453A-B4E5-D9CE9BEFA98C}" srcId="{82297ED9-C5BC-45F9-9DE8-CC84AF8D9A8A}" destId="{B95F79D6-B432-4577-B8C4-F36C3512399B}" srcOrd="0" destOrd="0" parTransId="{7C589514-AEB7-44C5-B9AC-56B317447130}" sibTransId="{32034E3C-7AA4-403B-8FC2-55B1824843C4}"/>
    <dgm:cxn modelId="{C9A4F376-2FE3-4A8D-BAE3-7217A15DE6C0}" srcId="{82297ED9-C5BC-45F9-9DE8-CC84AF8D9A8A}" destId="{4231E290-85FF-44A8-B5FB-8CE2B7B87C71}" srcOrd="2" destOrd="0" parTransId="{1C575D12-34C1-41F9-9CFC-9E646B172E5A}" sibTransId="{C7E4F509-5513-4DC9-9EA2-B44BBD08FA67}"/>
    <dgm:cxn modelId="{94A122F4-84FA-42D7-9333-5F6E804EC0FE}" type="presOf" srcId="{82297ED9-C5BC-45F9-9DE8-CC84AF8D9A8A}" destId="{632C8467-C85C-4BA8-B8F2-DDF195F438A4}" srcOrd="0" destOrd="0" presId="urn:microsoft.com/office/officeart/2005/8/layout/default"/>
    <dgm:cxn modelId="{9DB8B20A-387C-47D9-8921-6173DC460E4F}" srcId="{82297ED9-C5BC-45F9-9DE8-CC84AF8D9A8A}" destId="{7EFEC84E-ABEC-49DB-8DD5-CC29798E9040}" srcOrd="4" destOrd="0" parTransId="{482E43D7-2B30-47BA-9927-B751D02554EA}" sibTransId="{549BA308-6240-4AC7-909E-727ADFE4792A}"/>
    <dgm:cxn modelId="{BD323D85-BCC3-46B9-A77F-B6B21DDD1831}" srcId="{82297ED9-C5BC-45F9-9DE8-CC84AF8D9A8A}" destId="{8E5D8BA5-99B0-45C9-B77E-019F793CBD43}" srcOrd="5" destOrd="0" parTransId="{5DD58EFD-C9A1-457A-BF12-A98DD8454A7E}" sibTransId="{F9B2F6CC-09D9-489D-B51F-FB1BCC193D83}"/>
    <dgm:cxn modelId="{3465572E-2483-452E-8DF5-68D4B1D6FF55}" type="presOf" srcId="{4231E290-85FF-44A8-B5FB-8CE2B7B87C71}" destId="{10DCD63A-B2BF-42BE-853C-D5968E5D7EB9}" srcOrd="0" destOrd="0" presId="urn:microsoft.com/office/officeart/2005/8/layout/default"/>
    <dgm:cxn modelId="{72E3914D-B695-4149-8C61-2BCEF3048FDD}" type="presParOf" srcId="{632C8467-C85C-4BA8-B8F2-DDF195F438A4}" destId="{78ADAF9D-A153-4603-B94A-9A8F657B4CD5}" srcOrd="0" destOrd="0" presId="urn:microsoft.com/office/officeart/2005/8/layout/default"/>
    <dgm:cxn modelId="{52638ED1-0E66-42BA-B9FD-AFBCA722DFBA}" type="presParOf" srcId="{632C8467-C85C-4BA8-B8F2-DDF195F438A4}" destId="{5761CF16-11AA-4479-BEDC-1AADF5FDE3D7}" srcOrd="1" destOrd="0" presId="urn:microsoft.com/office/officeart/2005/8/layout/default"/>
    <dgm:cxn modelId="{09F8E28C-AAE6-4642-ADAC-154C96E32C78}" type="presParOf" srcId="{632C8467-C85C-4BA8-B8F2-DDF195F438A4}" destId="{234DAA17-EB4E-46CC-A1A0-0C7CD8C4DA3E}" srcOrd="2" destOrd="0" presId="urn:microsoft.com/office/officeart/2005/8/layout/default"/>
    <dgm:cxn modelId="{605DFAD0-5EFA-4988-9CC7-764667147350}" type="presParOf" srcId="{632C8467-C85C-4BA8-B8F2-DDF195F438A4}" destId="{CAEE15FC-BF5C-4511-B5AD-58C64CAC7675}" srcOrd="3" destOrd="0" presId="urn:microsoft.com/office/officeart/2005/8/layout/default"/>
    <dgm:cxn modelId="{45E99BAE-BC42-4B30-8C70-0E2AC130D503}" type="presParOf" srcId="{632C8467-C85C-4BA8-B8F2-DDF195F438A4}" destId="{10DCD63A-B2BF-42BE-853C-D5968E5D7EB9}" srcOrd="4" destOrd="0" presId="urn:microsoft.com/office/officeart/2005/8/layout/default"/>
    <dgm:cxn modelId="{10FC7413-12DC-40B2-A531-92723E4EAA11}" type="presParOf" srcId="{632C8467-C85C-4BA8-B8F2-DDF195F438A4}" destId="{3C8EA682-C2D7-4FAC-B732-91BB97A4FCBD}" srcOrd="5" destOrd="0" presId="urn:microsoft.com/office/officeart/2005/8/layout/default"/>
    <dgm:cxn modelId="{35FA5822-A84D-449B-A5F9-17BE39419610}" type="presParOf" srcId="{632C8467-C85C-4BA8-B8F2-DDF195F438A4}" destId="{605427CC-27A6-4C5A-AB93-8D6E476B8833}" srcOrd="6" destOrd="0" presId="urn:microsoft.com/office/officeart/2005/8/layout/default"/>
    <dgm:cxn modelId="{8A6E786F-4400-4716-B187-1E3F75C3AB9B}" type="presParOf" srcId="{632C8467-C85C-4BA8-B8F2-DDF195F438A4}" destId="{06711822-F91E-48CA-BE26-53D1DDB7409A}" srcOrd="7" destOrd="0" presId="urn:microsoft.com/office/officeart/2005/8/layout/default"/>
    <dgm:cxn modelId="{FC8108B6-4840-477F-8383-3AF17E0B2DE8}" type="presParOf" srcId="{632C8467-C85C-4BA8-B8F2-DDF195F438A4}" destId="{A1764287-4069-4530-AED3-4511D28E7486}" srcOrd="8" destOrd="0" presId="urn:microsoft.com/office/officeart/2005/8/layout/default"/>
    <dgm:cxn modelId="{94FA78D9-BEA5-4703-B5CD-00AFF54C911C}" type="presParOf" srcId="{632C8467-C85C-4BA8-B8F2-DDF195F438A4}" destId="{64C1F7D6-6FC7-4787-B4F6-8C5D5989A78C}" srcOrd="9" destOrd="0" presId="urn:microsoft.com/office/officeart/2005/8/layout/default"/>
    <dgm:cxn modelId="{4395FA1C-6D05-4F40-BC80-87256216A326}" type="presParOf" srcId="{632C8467-C85C-4BA8-B8F2-DDF195F438A4}" destId="{E8635C3D-E15A-4846-932E-40FD75E1358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48E6F-E286-4D17-AC6D-00B976323507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9BDB09-DE92-4A2B-A2AA-3C544FCE18F6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CB44D3-8489-4FA5-AF1A-6F2FE316E637}" type="parTrans" cxnId="{588E884B-76AA-4253-AFCE-93015A61D230}">
      <dgm:prSet/>
      <dgm:spPr/>
      <dgm:t>
        <a:bodyPr/>
        <a:lstStyle/>
        <a:p>
          <a:endParaRPr lang="ru-RU"/>
        </a:p>
      </dgm:t>
    </dgm:pt>
    <dgm:pt modelId="{E0388A4C-8727-49AE-BABA-2B111F9F90DE}" type="sibTrans" cxnId="{588E884B-76AA-4253-AFCE-93015A61D230}">
      <dgm:prSet/>
      <dgm:spPr/>
      <dgm:t>
        <a:bodyPr/>
        <a:lstStyle/>
        <a:p>
          <a:endParaRPr lang="ru-RU"/>
        </a:p>
      </dgm:t>
    </dgm:pt>
    <dgm:pt modelId="{E77439CB-B616-4BA4-B7CD-11C3D13EC94D}">
      <dgm:prSet phldrT="[Текст]" custT="1"/>
      <dgm:spPr/>
      <dgm:t>
        <a:bodyPr/>
        <a:lstStyle/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Неналоговые доходы -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Платежи, установленные законодательством РФ: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-арендная плата за землю;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-доходы от использования, реализации  муниципального  имущества;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-штрафы за нарушение законодательства;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-прочие неналоговые доходы</a:t>
          </a:r>
        </a:p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04DC42-1BC2-48FE-B560-0E558F134ACE}" type="parTrans" cxnId="{FD0F8099-9CE0-47DE-8F03-3088A86113E9}">
      <dgm:prSet/>
      <dgm:spPr/>
      <dgm:t>
        <a:bodyPr/>
        <a:lstStyle/>
        <a:p>
          <a:endParaRPr lang="ru-RU"/>
        </a:p>
      </dgm:t>
    </dgm:pt>
    <dgm:pt modelId="{AA91ACFA-0231-4FBC-8B03-25668C553080}" type="sibTrans" cxnId="{FD0F8099-9CE0-47DE-8F03-3088A86113E9}">
      <dgm:prSet/>
      <dgm:spPr/>
      <dgm:t>
        <a:bodyPr/>
        <a:lstStyle/>
        <a:p>
          <a:endParaRPr lang="ru-RU"/>
        </a:p>
      </dgm:t>
    </dgm:pt>
    <dgm:pt modelId="{C39C41F6-20B7-4AFD-8792-20EFC34364AA}">
      <dgm:prSet phldrT="[Текст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Налоговые доходы </a:t>
          </a:r>
        </a:p>
        <a:p>
          <a:r>
            <a:rPr kumimoji="0" lang="ru-RU" sz="1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Поступления от уплаты налогов, установленных Налоговым Кодексом РФ:</a:t>
          </a:r>
          <a:endParaRPr kumimoji="0" lang="ru-RU" sz="1800" b="1" i="0" u="none" strike="noStrike" cap="none" normalizeH="0" baseline="0" dirty="0" smtClean="0">
            <a:ln/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kumimoji="0" lang="ru-RU" sz="1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-налог на доходы  физических лиц;              -акцизы;                                                              -единый налог на вменённый доход;            -налог на добычу полезных ископаемых;    </a:t>
          </a:r>
          <a:r>
            <a:rPr kumimoji="0" lang="ru-RU" sz="1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- прочие налоговые доходы</a:t>
          </a:r>
          <a:endParaRPr lang="ru-RU" sz="18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ECD10267-4714-4189-BCED-A819FE5E38C1}" type="parTrans" cxnId="{E29AB869-9FCE-4514-9569-7BF1D7B97A60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43FBEF3A-F8B2-4905-9D88-229B45739DF1}" type="sibTrans" cxnId="{E29AB869-9FCE-4514-9569-7BF1D7B97A60}">
      <dgm:prSet/>
      <dgm:spPr/>
      <dgm:t>
        <a:bodyPr/>
        <a:lstStyle/>
        <a:p>
          <a:endParaRPr lang="ru-RU"/>
        </a:p>
      </dgm:t>
    </dgm:pt>
    <dgm:pt modelId="{AB3B4341-FB27-48A5-8291-37384EB6EB1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 Дотации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-Субсидии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-Субвенции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-Иные межбюджетные трансферты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6D2E3B-3F2C-489F-A967-3634F3A66AFF}" type="parTrans" cxnId="{CCE0ADD7-929F-49DD-B21B-FAAB6E776D34}">
      <dgm:prSet/>
      <dgm:spPr/>
      <dgm:t>
        <a:bodyPr/>
        <a:lstStyle/>
        <a:p>
          <a:endParaRPr lang="ru-RU"/>
        </a:p>
      </dgm:t>
    </dgm:pt>
    <dgm:pt modelId="{432A54A3-310F-4B6A-B1F4-522F8CD3ECE1}" type="sibTrans" cxnId="{CCE0ADD7-929F-49DD-B21B-FAAB6E776D34}">
      <dgm:prSet/>
      <dgm:spPr/>
      <dgm:t>
        <a:bodyPr/>
        <a:lstStyle/>
        <a:p>
          <a:endParaRPr lang="ru-RU"/>
        </a:p>
      </dgm:t>
    </dgm:pt>
    <dgm:pt modelId="{70C4C6C4-DA6C-476A-8682-C6942E7E76B4}" type="pres">
      <dgm:prSet presAssocID="{E2A48E6F-E286-4D17-AC6D-00B9763235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9D6AE2-8226-4BCF-B810-27D8B35DA1A1}" type="pres">
      <dgm:prSet presAssocID="{069BDB09-DE92-4A2B-A2AA-3C544FCE18F6}" presName="centerShape" presStyleLbl="node0" presStyleIdx="0" presStyleCnt="1" custScaleX="67516" custScaleY="49008" custLinFactNeighborX="2716" custLinFactNeighborY="4051"/>
      <dgm:spPr/>
      <dgm:t>
        <a:bodyPr/>
        <a:lstStyle/>
        <a:p>
          <a:endParaRPr lang="ru-RU"/>
        </a:p>
      </dgm:t>
    </dgm:pt>
    <dgm:pt modelId="{42482525-B314-43DA-9749-DD5DE1130EB6}" type="pres">
      <dgm:prSet presAssocID="{3A04DC42-1BC2-48FE-B560-0E558F134ACE}" presName="parTrans" presStyleLbl="bgSibTrans2D1" presStyleIdx="0" presStyleCnt="3" custScaleY="66044"/>
      <dgm:spPr/>
      <dgm:t>
        <a:bodyPr/>
        <a:lstStyle/>
        <a:p>
          <a:endParaRPr lang="ru-RU"/>
        </a:p>
      </dgm:t>
    </dgm:pt>
    <dgm:pt modelId="{2E3E4007-EAE9-4C0B-8AF6-635082FD3AFA}" type="pres">
      <dgm:prSet presAssocID="{E77439CB-B616-4BA4-B7CD-11C3D13EC94D}" presName="node" presStyleLbl="node1" presStyleIdx="0" presStyleCnt="3" custScaleX="120696" custScaleY="155082" custRadScaleRad="83011" custRadScaleInc="-22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A4C20-4574-4E45-B9D7-0D2C2BE1558D}" type="pres">
      <dgm:prSet presAssocID="{ECD10267-4714-4189-BCED-A819FE5E38C1}" presName="parTrans" presStyleLbl="bgSibTrans2D1" presStyleIdx="1" presStyleCnt="3" custScaleX="104549" custScaleY="102705" custLinFactNeighborX="93" custLinFactNeighborY="1980"/>
      <dgm:spPr/>
      <dgm:t>
        <a:bodyPr/>
        <a:lstStyle/>
        <a:p>
          <a:endParaRPr lang="ru-RU"/>
        </a:p>
      </dgm:t>
    </dgm:pt>
    <dgm:pt modelId="{9346D7E9-99D5-4570-B119-07CC30845340}" type="pres">
      <dgm:prSet presAssocID="{C39C41F6-20B7-4AFD-8792-20EFC34364AA}" presName="node" presStyleLbl="node1" presStyleIdx="1" presStyleCnt="3" custScaleX="172674" custScaleY="118368" custRadScaleRad="109915" custRadScaleInc="2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AB7B7-799C-49A7-9A5E-B44CBFDFC756}" type="pres">
      <dgm:prSet presAssocID="{8A6D2E3B-3F2C-489F-A967-3634F3A66AFF}" presName="parTrans" presStyleLbl="bgSibTrans2D1" presStyleIdx="2" presStyleCnt="3" custScaleY="73168" custLinFactNeighborX="-1299" custLinFactNeighborY="6933"/>
      <dgm:spPr/>
      <dgm:t>
        <a:bodyPr/>
        <a:lstStyle/>
        <a:p>
          <a:endParaRPr lang="ru-RU"/>
        </a:p>
      </dgm:t>
    </dgm:pt>
    <dgm:pt modelId="{22A61783-0CE7-4721-8348-2D12851710C7}" type="pres">
      <dgm:prSet presAssocID="{AB3B4341-FB27-48A5-8291-37384EB6EB17}" presName="node" presStyleLbl="node1" presStyleIdx="2" presStyleCnt="3" custScaleY="151454" custRadScaleRad="83538" custRadScaleInc="23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E0ADD7-929F-49DD-B21B-FAAB6E776D34}" srcId="{069BDB09-DE92-4A2B-A2AA-3C544FCE18F6}" destId="{AB3B4341-FB27-48A5-8291-37384EB6EB17}" srcOrd="2" destOrd="0" parTransId="{8A6D2E3B-3F2C-489F-A967-3634F3A66AFF}" sibTransId="{432A54A3-310F-4B6A-B1F4-522F8CD3ECE1}"/>
    <dgm:cxn modelId="{AD8DF66D-F2CC-4E0E-9935-47A1A944DDAE}" type="presOf" srcId="{AB3B4341-FB27-48A5-8291-37384EB6EB17}" destId="{22A61783-0CE7-4721-8348-2D12851710C7}" srcOrd="0" destOrd="0" presId="urn:microsoft.com/office/officeart/2005/8/layout/radial4"/>
    <dgm:cxn modelId="{E29AB869-9FCE-4514-9569-7BF1D7B97A60}" srcId="{069BDB09-DE92-4A2B-A2AA-3C544FCE18F6}" destId="{C39C41F6-20B7-4AFD-8792-20EFC34364AA}" srcOrd="1" destOrd="0" parTransId="{ECD10267-4714-4189-BCED-A819FE5E38C1}" sibTransId="{43FBEF3A-F8B2-4905-9D88-229B45739DF1}"/>
    <dgm:cxn modelId="{FD0F8099-9CE0-47DE-8F03-3088A86113E9}" srcId="{069BDB09-DE92-4A2B-A2AA-3C544FCE18F6}" destId="{E77439CB-B616-4BA4-B7CD-11C3D13EC94D}" srcOrd="0" destOrd="0" parTransId="{3A04DC42-1BC2-48FE-B560-0E558F134ACE}" sibTransId="{AA91ACFA-0231-4FBC-8B03-25668C553080}"/>
    <dgm:cxn modelId="{9CF6CD04-F745-4B5B-A725-225949485DAD}" type="presOf" srcId="{C39C41F6-20B7-4AFD-8792-20EFC34364AA}" destId="{9346D7E9-99D5-4570-B119-07CC30845340}" srcOrd="0" destOrd="0" presId="urn:microsoft.com/office/officeart/2005/8/layout/radial4"/>
    <dgm:cxn modelId="{808994E9-5E5C-4DD1-BA0E-C6B973A05920}" type="presOf" srcId="{8A6D2E3B-3F2C-489F-A967-3634F3A66AFF}" destId="{9C1AB7B7-799C-49A7-9A5E-B44CBFDFC756}" srcOrd="0" destOrd="0" presId="urn:microsoft.com/office/officeart/2005/8/layout/radial4"/>
    <dgm:cxn modelId="{B69072F1-4087-4651-AAF9-2DF9B5AA8306}" type="presOf" srcId="{E2A48E6F-E286-4D17-AC6D-00B976323507}" destId="{70C4C6C4-DA6C-476A-8682-C6942E7E76B4}" srcOrd="0" destOrd="0" presId="urn:microsoft.com/office/officeart/2005/8/layout/radial4"/>
    <dgm:cxn modelId="{EC793703-E2A1-49C5-8B65-C2BF3227F218}" type="presOf" srcId="{E77439CB-B616-4BA4-B7CD-11C3D13EC94D}" destId="{2E3E4007-EAE9-4C0B-8AF6-635082FD3AFA}" srcOrd="0" destOrd="0" presId="urn:microsoft.com/office/officeart/2005/8/layout/radial4"/>
    <dgm:cxn modelId="{31A1F564-5288-44EC-BC2C-AB844064A3BA}" type="presOf" srcId="{069BDB09-DE92-4A2B-A2AA-3C544FCE18F6}" destId="{FC9D6AE2-8226-4BCF-B810-27D8B35DA1A1}" srcOrd="0" destOrd="0" presId="urn:microsoft.com/office/officeart/2005/8/layout/radial4"/>
    <dgm:cxn modelId="{588E884B-76AA-4253-AFCE-93015A61D230}" srcId="{E2A48E6F-E286-4D17-AC6D-00B976323507}" destId="{069BDB09-DE92-4A2B-A2AA-3C544FCE18F6}" srcOrd="0" destOrd="0" parTransId="{F3CB44D3-8489-4FA5-AF1A-6F2FE316E637}" sibTransId="{E0388A4C-8727-49AE-BABA-2B111F9F90DE}"/>
    <dgm:cxn modelId="{4F0B5A8C-0BE1-4C1D-88BA-6600808158DA}" type="presOf" srcId="{ECD10267-4714-4189-BCED-A819FE5E38C1}" destId="{6D1A4C20-4574-4E45-B9D7-0D2C2BE1558D}" srcOrd="0" destOrd="0" presId="urn:microsoft.com/office/officeart/2005/8/layout/radial4"/>
    <dgm:cxn modelId="{7B7293E1-DC2C-4B2E-85D2-4EFEFCDC0238}" type="presOf" srcId="{3A04DC42-1BC2-48FE-B560-0E558F134ACE}" destId="{42482525-B314-43DA-9749-DD5DE1130EB6}" srcOrd="0" destOrd="0" presId="urn:microsoft.com/office/officeart/2005/8/layout/radial4"/>
    <dgm:cxn modelId="{3D5D10FD-25CD-45C9-8E9F-C047BA0016A3}" type="presParOf" srcId="{70C4C6C4-DA6C-476A-8682-C6942E7E76B4}" destId="{FC9D6AE2-8226-4BCF-B810-27D8B35DA1A1}" srcOrd="0" destOrd="0" presId="urn:microsoft.com/office/officeart/2005/8/layout/radial4"/>
    <dgm:cxn modelId="{EAB1AFBA-8929-4E1B-A096-A3BEBA60B995}" type="presParOf" srcId="{70C4C6C4-DA6C-476A-8682-C6942E7E76B4}" destId="{42482525-B314-43DA-9749-DD5DE1130EB6}" srcOrd="1" destOrd="0" presId="urn:microsoft.com/office/officeart/2005/8/layout/radial4"/>
    <dgm:cxn modelId="{76EDED6D-339D-40AB-BAD2-9B4FA0AB5430}" type="presParOf" srcId="{70C4C6C4-DA6C-476A-8682-C6942E7E76B4}" destId="{2E3E4007-EAE9-4C0B-8AF6-635082FD3AFA}" srcOrd="2" destOrd="0" presId="urn:microsoft.com/office/officeart/2005/8/layout/radial4"/>
    <dgm:cxn modelId="{B64C25C3-7494-4B58-8AEC-61720175F07F}" type="presParOf" srcId="{70C4C6C4-DA6C-476A-8682-C6942E7E76B4}" destId="{6D1A4C20-4574-4E45-B9D7-0D2C2BE1558D}" srcOrd="3" destOrd="0" presId="urn:microsoft.com/office/officeart/2005/8/layout/radial4"/>
    <dgm:cxn modelId="{66F505BF-B1B4-4D1D-8FA0-24FA2C8D650B}" type="presParOf" srcId="{70C4C6C4-DA6C-476A-8682-C6942E7E76B4}" destId="{9346D7E9-99D5-4570-B119-07CC30845340}" srcOrd="4" destOrd="0" presId="urn:microsoft.com/office/officeart/2005/8/layout/radial4"/>
    <dgm:cxn modelId="{44D5D5CE-F157-498E-AA3D-822A8CBB37AC}" type="presParOf" srcId="{70C4C6C4-DA6C-476A-8682-C6942E7E76B4}" destId="{9C1AB7B7-799C-49A7-9A5E-B44CBFDFC756}" srcOrd="5" destOrd="0" presId="urn:microsoft.com/office/officeart/2005/8/layout/radial4"/>
    <dgm:cxn modelId="{DF507918-DED7-4ACD-95DF-C4D5264311EB}" type="presParOf" srcId="{70C4C6C4-DA6C-476A-8682-C6942E7E76B4}" destId="{22A61783-0CE7-4721-8348-2D12851710C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BDD573-F402-42DA-BC0A-D681CD6C58E8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3234F8-BE34-44F4-B254-8C3D38F952C8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Наименование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5ED3A479-4581-4C48-A975-B0FE095A983D}" type="parTrans" cxnId="{DF13BAC9-C863-4A8D-B293-FAEC3D12C779}">
      <dgm:prSet/>
      <dgm:spPr/>
      <dgm:t>
        <a:bodyPr/>
        <a:lstStyle/>
        <a:p>
          <a:endParaRPr lang="ru-RU"/>
        </a:p>
      </dgm:t>
    </dgm:pt>
    <dgm:pt modelId="{F8D44F09-ED47-4D95-AF03-D9B6DFE5CAD6}" type="sibTrans" cxnId="{DF13BAC9-C863-4A8D-B293-FAEC3D12C779}">
      <dgm:prSet/>
      <dgm:spPr/>
      <dgm:t>
        <a:bodyPr/>
        <a:lstStyle/>
        <a:p>
          <a:endParaRPr lang="ru-RU"/>
        </a:p>
      </dgm:t>
    </dgm:pt>
    <dgm:pt modelId="{765FAEB8-0707-422D-9419-EF447C6F5076}">
      <dgm:prSet phldrT="[Текст]" custT="1"/>
      <dgm:spPr>
        <a:solidFill>
          <a:srgbClr val="336600"/>
        </a:solidFill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8A5022-DA3E-41B4-B049-4260CEC947E8}" type="parTrans" cxnId="{CE3D7336-2394-4080-A162-C781D9F8C367}">
      <dgm:prSet/>
      <dgm:spPr/>
      <dgm:t>
        <a:bodyPr/>
        <a:lstStyle/>
        <a:p>
          <a:endParaRPr lang="ru-RU"/>
        </a:p>
      </dgm:t>
    </dgm:pt>
    <dgm:pt modelId="{9956E3A9-2E6C-4394-A494-D4981B9BF6EA}" type="sibTrans" cxnId="{CE3D7336-2394-4080-A162-C781D9F8C367}">
      <dgm:prSet/>
      <dgm:spPr/>
      <dgm:t>
        <a:bodyPr/>
        <a:lstStyle/>
        <a:p>
          <a:endParaRPr lang="ru-RU"/>
        </a:p>
      </dgm:t>
    </dgm:pt>
    <dgm:pt modelId="{D09940A4-0A1B-4822-86B9-2E8B40F7839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832ECB-CD73-4EC7-B7C1-530B99A358C0}" type="parTrans" cxnId="{2B776E7B-7A90-478E-9C82-78ED754E7E9C}">
      <dgm:prSet/>
      <dgm:spPr/>
      <dgm:t>
        <a:bodyPr/>
        <a:lstStyle/>
        <a:p>
          <a:endParaRPr lang="ru-RU"/>
        </a:p>
      </dgm:t>
    </dgm:pt>
    <dgm:pt modelId="{0E9DAEE1-8F68-4996-A593-8988FDF3A742}" type="sibTrans" cxnId="{2B776E7B-7A90-478E-9C82-78ED754E7E9C}">
      <dgm:prSet/>
      <dgm:spPr/>
      <dgm:t>
        <a:bodyPr/>
        <a:lstStyle/>
        <a:p>
          <a:endParaRPr lang="ru-RU"/>
        </a:p>
      </dgm:t>
    </dgm:pt>
    <dgm:pt modelId="{2C101E8C-79E0-4F1F-97C5-CDB45C04174A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0BFC816-0548-412D-A5ED-4A835F32BC46}" type="parTrans" cxnId="{B5146205-46F3-4890-8EF8-BA277D8F3A47}">
      <dgm:prSet/>
      <dgm:spPr/>
      <dgm:t>
        <a:bodyPr/>
        <a:lstStyle/>
        <a:p>
          <a:endParaRPr lang="ru-RU"/>
        </a:p>
      </dgm:t>
    </dgm:pt>
    <dgm:pt modelId="{3CD15471-0ABC-4633-95CB-DBD91852FC0B}" type="sibTrans" cxnId="{B5146205-46F3-4890-8EF8-BA277D8F3A47}">
      <dgm:prSet/>
      <dgm:spPr/>
      <dgm:t>
        <a:bodyPr/>
        <a:lstStyle/>
        <a:p>
          <a:endParaRPr lang="ru-RU"/>
        </a:p>
      </dgm:t>
    </dgm:pt>
    <dgm:pt modelId="{7A8398B4-0D6F-4E18-935A-949C5E48166F}">
      <dgm:prSet phldrT="[Текст]" custT="1"/>
      <dgm:spPr>
        <a:solidFill>
          <a:srgbClr val="336600"/>
        </a:solidFill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614169,0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4695AF-B1E7-476A-8946-1FFA63125B5C}" type="parTrans" cxnId="{EABB8929-F020-40F5-930A-0BF14E2371F5}">
      <dgm:prSet/>
      <dgm:spPr/>
      <dgm:t>
        <a:bodyPr/>
        <a:lstStyle/>
        <a:p>
          <a:endParaRPr lang="ru-RU"/>
        </a:p>
      </dgm:t>
    </dgm:pt>
    <dgm:pt modelId="{126453FA-7F82-4914-BAFB-C33F8DA2A026}" type="sibTrans" cxnId="{EABB8929-F020-40F5-930A-0BF14E2371F5}">
      <dgm:prSet/>
      <dgm:spPr/>
      <dgm:t>
        <a:bodyPr/>
        <a:lstStyle/>
        <a:p>
          <a:endParaRPr lang="ru-RU"/>
        </a:p>
      </dgm:t>
    </dgm:pt>
    <dgm:pt modelId="{D8709E5E-1081-416C-9F00-EEB374F64C4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614169,0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F62E4-0FD0-4F59-8FAB-254F82B61067}" type="parTrans" cxnId="{CB8F738E-0871-4B9A-ADF9-9B818E4B4825}">
      <dgm:prSet/>
      <dgm:spPr/>
      <dgm:t>
        <a:bodyPr/>
        <a:lstStyle/>
        <a:p>
          <a:endParaRPr lang="ru-RU"/>
        </a:p>
      </dgm:t>
    </dgm:pt>
    <dgm:pt modelId="{A1597655-47C0-46D1-88C0-7FC9447735EE}" type="sibTrans" cxnId="{CB8F738E-0871-4B9A-ADF9-9B818E4B4825}">
      <dgm:prSet/>
      <dgm:spPr/>
      <dgm:t>
        <a:bodyPr/>
        <a:lstStyle/>
        <a:p>
          <a:endParaRPr lang="ru-RU"/>
        </a:p>
      </dgm:t>
    </dgm:pt>
    <dgm:pt modelId="{B31C2F4E-1957-4835-9C31-291219F2EF4C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4FDF81C4-2631-4EA2-AB55-7367D0B728DC}" type="parTrans" cxnId="{9005CD1D-24B8-486A-83FE-A18F2549194C}">
      <dgm:prSet/>
      <dgm:spPr/>
      <dgm:t>
        <a:bodyPr/>
        <a:lstStyle/>
        <a:p>
          <a:endParaRPr lang="ru-RU"/>
        </a:p>
      </dgm:t>
    </dgm:pt>
    <dgm:pt modelId="{E985512E-C8A1-4B8E-BB76-0EEC04344FBA}" type="sibTrans" cxnId="{9005CD1D-24B8-486A-83FE-A18F2549194C}">
      <dgm:prSet/>
      <dgm:spPr/>
      <dgm:t>
        <a:bodyPr/>
        <a:lstStyle/>
        <a:p>
          <a:endParaRPr lang="ru-RU"/>
        </a:p>
      </dgm:t>
    </dgm:pt>
    <dgm:pt modelId="{735415E5-2029-4C98-954A-F34DEB0FD063}">
      <dgm:prSet phldrT="[Текст]" custT="1"/>
      <dgm:spPr>
        <a:solidFill>
          <a:srgbClr val="336600"/>
        </a:solidFill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543545,3</a:t>
          </a:r>
          <a:endParaRPr lang="ru-RU" sz="2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F62BD6-ACDA-4DDF-830E-833188368061}" type="parTrans" cxnId="{B49AD664-446B-46BF-842D-D9ECED9379A3}">
      <dgm:prSet/>
      <dgm:spPr/>
      <dgm:t>
        <a:bodyPr/>
        <a:lstStyle/>
        <a:p>
          <a:endParaRPr lang="ru-RU"/>
        </a:p>
      </dgm:t>
    </dgm:pt>
    <dgm:pt modelId="{C991772E-5899-4F59-B754-4E71EEB24F76}" type="sibTrans" cxnId="{B49AD664-446B-46BF-842D-D9ECED9379A3}">
      <dgm:prSet/>
      <dgm:spPr/>
      <dgm:t>
        <a:bodyPr/>
        <a:lstStyle/>
        <a:p>
          <a:endParaRPr lang="ru-RU"/>
        </a:p>
      </dgm:t>
    </dgm:pt>
    <dgm:pt modelId="{9CA18EFF-4C0F-4E58-821E-35014009D44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543545,3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D8CDC0-119C-43AA-8BE5-BA426BBA140B}" type="parTrans" cxnId="{48251B64-7266-4368-A8B2-165230B979FE}">
      <dgm:prSet/>
      <dgm:spPr/>
      <dgm:t>
        <a:bodyPr/>
        <a:lstStyle/>
        <a:p>
          <a:endParaRPr lang="ru-RU"/>
        </a:p>
      </dgm:t>
    </dgm:pt>
    <dgm:pt modelId="{5F154320-1DF5-4163-8B41-5FB68D1BA86A}" type="sibTrans" cxnId="{48251B64-7266-4368-A8B2-165230B979FE}">
      <dgm:prSet/>
      <dgm:spPr/>
      <dgm:t>
        <a:bodyPr/>
        <a:lstStyle/>
        <a:p>
          <a:endParaRPr lang="ru-RU"/>
        </a:p>
      </dgm:t>
    </dgm:pt>
    <dgm:pt modelId="{17A7436A-CB8D-4C60-AF20-C9BBFD76232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E8FA08-5053-493E-BB5C-C09D1AE49ED3}" type="parTrans" cxnId="{05C9A335-701B-4FE7-9B62-96B32E93F3EB}">
      <dgm:prSet/>
      <dgm:spPr/>
      <dgm:t>
        <a:bodyPr/>
        <a:lstStyle/>
        <a:p>
          <a:endParaRPr lang="ru-RU"/>
        </a:p>
      </dgm:t>
    </dgm:pt>
    <dgm:pt modelId="{D3309A17-EC1D-4821-880F-4529454E896C}" type="sibTrans" cxnId="{05C9A335-701B-4FE7-9B62-96B32E93F3EB}">
      <dgm:prSet/>
      <dgm:spPr/>
      <dgm:t>
        <a:bodyPr/>
        <a:lstStyle/>
        <a:p>
          <a:endParaRPr lang="ru-RU"/>
        </a:p>
      </dgm:t>
    </dgm:pt>
    <dgm:pt modelId="{C56638A2-8191-407C-AE6C-CCFCFE99CDC6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A5A2B64-6CDE-49EC-84A7-E10DEC7803D1}" type="parTrans" cxnId="{9501E230-0EEB-4191-BC16-B3D94CB15FF7}">
      <dgm:prSet/>
      <dgm:spPr/>
      <dgm:t>
        <a:bodyPr/>
        <a:lstStyle/>
        <a:p>
          <a:endParaRPr lang="ru-RU"/>
        </a:p>
      </dgm:t>
    </dgm:pt>
    <dgm:pt modelId="{FEA96911-C09B-42B8-9AB5-9AB66DC9F84F}" type="sibTrans" cxnId="{9501E230-0EEB-4191-BC16-B3D94CB15FF7}">
      <dgm:prSet/>
      <dgm:spPr/>
      <dgm:t>
        <a:bodyPr/>
        <a:lstStyle/>
        <a:p>
          <a:endParaRPr lang="ru-RU"/>
        </a:p>
      </dgm:t>
    </dgm:pt>
    <dgm:pt modelId="{223A6011-D5B8-4BB5-9D34-86F460410A00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59C105E-8C75-4E05-BC67-D9643880D7BA}" type="parTrans" cxnId="{7496A512-A739-427D-A47C-77DA6EE81A18}">
      <dgm:prSet/>
      <dgm:spPr/>
      <dgm:t>
        <a:bodyPr/>
        <a:lstStyle/>
        <a:p>
          <a:endParaRPr lang="ru-RU"/>
        </a:p>
      </dgm:t>
    </dgm:pt>
    <dgm:pt modelId="{8F1E727D-1D10-4297-83E4-16FB8128AF05}" type="sibTrans" cxnId="{7496A512-A739-427D-A47C-77DA6EE81A18}">
      <dgm:prSet/>
      <dgm:spPr/>
      <dgm:t>
        <a:bodyPr/>
        <a:lstStyle/>
        <a:p>
          <a:endParaRPr lang="ru-RU"/>
        </a:p>
      </dgm:t>
    </dgm:pt>
    <dgm:pt modelId="{20246B61-3B4B-437A-844B-5A811EB92810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2022 год           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4D4AB098-526A-461A-87A3-90F329EC5CA8}" type="parTrans" cxnId="{944230D4-6A81-45D2-9715-A0366369F1BB}">
      <dgm:prSet/>
      <dgm:spPr/>
      <dgm:t>
        <a:bodyPr/>
        <a:lstStyle/>
        <a:p>
          <a:endParaRPr lang="ru-RU"/>
        </a:p>
      </dgm:t>
    </dgm:pt>
    <dgm:pt modelId="{B4C50898-A815-4651-9945-2F34D781D387}" type="sibTrans" cxnId="{944230D4-6A81-45D2-9715-A0366369F1BB}">
      <dgm:prSet/>
      <dgm:spPr/>
      <dgm:t>
        <a:bodyPr/>
        <a:lstStyle/>
        <a:p>
          <a:endParaRPr lang="ru-RU"/>
        </a:p>
      </dgm:t>
    </dgm:pt>
    <dgm:pt modelId="{595DAC1E-A564-433C-A0D3-2E73201A228D}">
      <dgm:prSet custT="1"/>
      <dgm:spPr>
        <a:solidFill>
          <a:srgbClr val="336600"/>
        </a:solidFill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563096,4</a:t>
          </a:r>
          <a:endParaRPr lang="ru-RU" sz="2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24F1A3-71A6-455E-A744-75D3A6B5BC2F}" type="parTrans" cxnId="{E7A884A5-6E61-4FDD-8CAA-CEF1CB6A6ADE}">
      <dgm:prSet/>
      <dgm:spPr/>
      <dgm:t>
        <a:bodyPr/>
        <a:lstStyle/>
        <a:p>
          <a:endParaRPr lang="ru-RU"/>
        </a:p>
      </dgm:t>
    </dgm:pt>
    <dgm:pt modelId="{1901F929-E563-453F-AA12-E19B599739A7}" type="sibTrans" cxnId="{E7A884A5-6E61-4FDD-8CAA-CEF1CB6A6ADE}">
      <dgm:prSet/>
      <dgm:spPr/>
      <dgm:t>
        <a:bodyPr/>
        <a:lstStyle/>
        <a:p>
          <a:endParaRPr lang="ru-RU"/>
        </a:p>
      </dgm:t>
    </dgm:pt>
    <dgm:pt modelId="{90D09D85-D506-4EF7-9670-BBFC36075152}">
      <dgm:prSet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563096,4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93DFE8-554A-40C1-B5AF-225B3B5AADFC}" type="parTrans" cxnId="{EEC934FC-17C2-44C0-A9E8-9F7B593B8A09}">
      <dgm:prSet/>
      <dgm:spPr/>
      <dgm:t>
        <a:bodyPr/>
        <a:lstStyle/>
        <a:p>
          <a:endParaRPr lang="ru-RU"/>
        </a:p>
      </dgm:t>
    </dgm:pt>
    <dgm:pt modelId="{BEF4A693-7B81-4EEC-A7E7-DCFB61CA4FBC}" type="sibTrans" cxnId="{EEC934FC-17C2-44C0-A9E8-9F7B593B8A09}">
      <dgm:prSet/>
      <dgm:spPr/>
      <dgm:t>
        <a:bodyPr/>
        <a:lstStyle/>
        <a:p>
          <a:endParaRPr lang="ru-RU"/>
        </a:p>
      </dgm:t>
    </dgm:pt>
    <dgm:pt modelId="{DEE8BC5A-F506-4737-A544-F4287642F555}">
      <dgm:prSet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FE060CE-4A29-4212-AA9B-2D758A7BAFA1}" type="parTrans" cxnId="{5BB4106F-6E2E-4E36-B8E0-DDA9C41AC564}">
      <dgm:prSet/>
      <dgm:spPr/>
      <dgm:t>
        <a:bodyPr/>
        <a:lstStyle/>
        <a:p>
          <a:endParaRPr lang="ru-RU"/>
        </a:p>
      </dgm:t>
    </dgm:pt>
    <dgm:pt modelId="{2F047387-2C18-4215-8E9F-D780DE5AEE17}" type="sibTrans" cxnId="{5BB4106F-6E2E-4E36-B8E0-DDA9C41AC564}">
      <dgm:prSet/>
      <dgm:spPr/>
      <dgm:t>
        <a:bodyPr/>
        <a:lstStyle/>
        <a:p>
          <a:endParaRPr lang="ru-RU"/>
        </a:p>
      </dgm:t>
    </dgm:pt>
    <dgm:pt modelId="{A295F69E-E169-49E8-800F-1FD3488A2050}" type="pres">
      <dgm:prSet presAssocID="{3CBDD573-F402-42DA-BC0A-D681CD6C58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14E73-DDB2-4018-8C20-501132706143}" type="pres">
      <dgm:prSet presAssocID="{813234F8-BE34-44F4-B254-8C3D38F952C8}" presName="compNode" presStyleCnt="0"/>
      <dgm:spPr/>
      <dgm:t>
        <a:bodyPr/>
        <a:lstStyle/>
        <a:p>
          <a:endParaRPr lang="ru-RU"/>
        </a:p>
      </dgm:t>
    </dgm:pt>
    <dgm:pt modelId="{061A5597-853C-4D5F-9AA6-25304BC910E2}" type="pres">
      <dgm:prSet presAssocID="{813234F8-BE34-44F4-B254-8C3D38F952C8}" presName="aNode" presStyleLbl="bgShp" presStyleIdx="0" presStyleCnt="4" custLinFactNeighborX="-102"/>
      <dgm:spPr/>
      <dgm:t>
        <a:bodyPr/>
        <a:lstStyle/>
        <a:p>
          <a:endParaRPr lang="ru-RU"/>
        </a:p>
      </dgm:t>
    </dgm:pt>
    <dgm:pt modelId="{5A6425A9-01E2-412A-B7EF-33AC39B9AD86}" type="pres">
      <dgm:prSet presAssocID="{813234F8-BE34-44F4-B254-8C3D38F952C8}" presName="textNode" presStyleLbl="bgShp" presStyleIdx="0" presStyleCnt="4"/>
      <dgm:spPr/>
      <dgm:t>
        <a:bodyPr/>
        <a:lstStyle/>
        <a:p>
          <a:endParaRPr lang="ru-RU"/>
        </a:p>
      </dgm:t>
    </dgm:pt>
    <dgm:pt modelId="{07BE96FA-87E1-4C42-8060-0394D5BFCAC0}" type="pres">
      <dgm:prSet presAssocID="{813234F8-BE34-44F4-B254-8C3D38F952C8}" presName="compChildNode" presStyleCnt="0"/>
      <dgm:spPr/>
      <dgm:t>
        <a:bodyPr/>
        <a:lstStyle/>
        <a:p>
          <a:endParaRPr lang="ru-RU"/>
        </a:p>
      </dgm:t>
    </dgm:pt>
    <dgm:pt modelId="{4CF3D877-7AAB-4C28-B50E-1909F0F1E918}" type="pres">
      <dgm:prSet presAssocID="{813234F8-BE34-44F4-B254-8C3D38F952C8}" presName="theInnerList" presStyleCnt="0"/>
      <dgm:spPr/>
      <dgm:t>
        <a:bodyPr/>
        <a:lstStyle/>
        <a:p>
          <a:endParaRPr lang="ru-RU"/>
        </a:p>
      </dgm:t>
    </dgm:pt>
    <dgm:pt modelId="{35C8E32A-5E77-490F-B7B1-E00D2F233CED}" type="pres">
      <dgm:prSet presAssocID="{765FAEB8-0707-422D-9419-EF447C6F5076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676AB-6D18-4C54-B5DB-6022D8EC3994}" type="pres">
      <dgm:prSet presAssocID="{765FAEB8-0707-422D-9419-EF447C6F5076}" presName="aSpace2" presStyleCnt="0"/>
      <dgm:spPr/>
      <dgm:t>
        <a:bodyPr/>
        <a:lstStyle/>
        <a:p>
          <a:endParaRPr lang="ru-RU"/>
        </a:p>
      </dgm:t>
    </dgm:pt>
    <dgm:pt modelId="{0DEC021B-9183-40F6-A313-FD99A9A9A48C}" type="pres">
      <dgm:prSet presAssocID="{D09940A4-0A1B-4822-86B9-2E8B40F7839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1248E-FC6C-4734-B080-774F90C69468}" type="pres">
      <dgm:prSet presAssocID="{D09940A4-0A1B-4822-86B9-2E8B40F7839A}" presName="aSpace2" presStyleCnt="0"/>
      <dgm:spPr/>
      <dgm:t>
        <a:bodyPr/>
        <a:lstStyle/>
        <a:p>
          <a:endParaRPr lang="ru-RU"/>
        </a:p>
      </dgm:t>
    </dgm:pt>
    <dgm:pt modelId="{F535F390-E69A-4848-B8D5-D24E001FCBF5}" type="pres">
      <dgm:prSet presAssocID="{17A7436A-CB8D-4C60-AF20-C9BBFD76232B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EBDFB-6A0C-4041-93E0-F6869CC3C0AB}" type="pres">
      <dgm:prSet presAssocID="{813234F8-BE34-44F4-B254-8C3D38F952C8}" presName="aSpace" presStyleCnt="0"/>
      <dgm:spPr/>
      <dgm:t>
        <a:bodyPr/>
        <a:lstStyle/>
        <a:p>
          <a:endParaRPr lang="ru-RU"/>
        </a:p>
      </dgm:t>
    </dgm:pt>
    <dgm:pt modelId="{56C38B10-62DC-4500-A2DF-626B7B21F07C}" type="pres">
      <dgm:prSet presAssocID="{2C101E8C-79E0-4F1F-97C5-CDB45C04174A}" presName="compNode" presStyleCnt="0"/>
      <dgm:spPr/>
      <dgm:t>
        <a:bodyPr/>
        <a:lstStyle/>
        <a:p>
          <a:endParaRPr lang="ru-RU"/>
        </a:p>
      </dgm:t>
    </dgm:pt>
    <dgm:pt modelId="{7694DE14-DFD3-4C0E-82AD-9231AB56105E}" type="pres">
      <dgm:prSet presAssocID="{2C101E8C-79E0-4F1F-97C5-CDB45C04174A}" presName="aNode" presStyleLbl="bgShp" presStyleIdx="1" presStyleCnt="4"/>
      <dgm:spPr/>
      <dgm:t>
        <a:bodyPr/>
        <a:lstStyle/>
        <a:p>
          <a:endParaRPr lang="ru-RU"/>
        </a:p>
      </dgm:t>
    </dgm:pt>
    <dgm:pt modelId="{E40736DB-30E7-4BF4-B147-3B04F4AB065F}" type="pres">
      <dgm:prSet presAssocID="{2C101E8C-79E0-4F1F-97C5-CDB45C04174A}" presName="textNode" presStyleLbl="bgShp" presStyleIdx="1" presStyleCnt="4"/>
      <dgm:spPr/>
      <dgm:t>
        <a:bodyPr/>
        <a:lstStyle/>
        <a:p>
          <a:endParaRPr lang="ru-RU"/>
        </a:p>
      </dgm:t>
    </dgm:pt>
    <dgm:pt modelId="{7F0DEA67-FCE6-43D6-A950-D752BF1A2216}" type="pres">
      <dgm:prSet presAssocID="{2C101E8C-79E0-4F1F-97C5-CDB45C04174A}" presName="compChildNode" presStyleCnt="0"/>
      <dgm:spPr/>
      <dgm:t>
        <a:bodyPr/>
        <a:lstStyle/>
        <a:p>
          <a:endParaRPr lang="ru-RU"/>
        </a:p>
      </dgm:t>
    </dgm:pt>
    <dgm:pt modelId="{9EF58E59-9E77-4BEA-9010-FD5AA6D56A83}" type="pres">
      <dgm:prSet presAssocID="{2C101E8C-79E0-4F1F-97C5-CDB45C04174A}" presName="theInnerList" presStyleCnt="0"/>
      <dgm:spPr/>
      <dgm:t>
        <a:bodyPr/>
        <a:lstStyle/>
        <a:p>
          <a:endParaRPr lang="ru-RU"/>
        </a:p>
      </dgm:t>
    </dgm:pt>
    <dgm:pt modelId="{0DDE0A12-9A47-4F37-9FE7-5055FA5E0E4E}" type="pres">
      <dgm:prSet presAssocID="{7A8398B4-0D6F-4E18-935A-949C5E48166F}" presName="childNode" presStyleLbl="node1" presStyleIdx="3" presStyleCnt="12" custScaleY="109181" custLinFactNeighborX="-2524" custLinFactNeighborY="-2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C77FC-89F0-4D48-A968-238E9728C4CD}" type="pres">
      <dgm:prSet presAssocID="{7A8398B4-0D6F-4E18-935A-949C5E48166F}" presName="aSpace2" presStyleCnt="0"/>
      <dgm:spPr/>
      <dgm:t>
        <a:bodyPr/>
        <a:lstStyle/>
        <a:p>
          <a:endParaRPr lang="ru-RU"/>
        </a:p>
      </dgm:t>
    </dgm:pt>
    <dgm:pt modelId="{6CD22A44-8CFE-4180-9A2B-EA4A659721D4}" type="pres">
      <dgm:prSet presAssocID="{D8709E5E-1081-416C-9F00-EEB374F64C45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9385A-60A3-43B5-811A-62A293CC30E4}" type="pres">
      <dgm:prSet presAssocID="{D8709E5E-1081-416C-9F00-EEB374F64C45}" presName="aSpace2" presStyleCnt="0"/>
      <dgm:spPr/>
      <dgm:t>
        <a:bodyPr/>
        <a:lstStyle/>
        <a:p>
          <a:endParaRPr lang="ru-RU"/>
        </a:p>
      </dgm:t>
    </dgm:pt>
    <dgm:pt modelId="{F73350EF-1C99-403E-8299-B9C89F3F8A1F}" type="pres">
      <dgm:prSet presAssocID="{C56638A2-8191-407C-AE6C-CCFCFE99CDC6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4CCE0-5486-41FE-866D-2276AF23186F}" type="pres">
      <dgm:prSet presAssocID="{2C101E8C-79E0-4F1F-97C5-CDB45C04174A}" presName="aSpace" presStyleCnt="0"/>
      <dgm:spPr/>
      <dgm:t>
        <a:bodyPr/>
        <a:lstStyle/>
        <a:p>
          <a:endParaRPr lang="ru-RU"/>
        </a:p>
      </dgm:t>
    </dgm:pt>
    <dgm:pt modelId="{59F937D1-31B4-4D33-A80C-87AF92C6BCEC}" type="pres">
      <dgm:prSet presAssocID="{B31C2F4E-1957-4835-9C31-291219F2EF4C}" presName="compNode" presStyleCnt="0"/>
      <dgm:spPr/>
      <dgm:t>
        <a:bodyPr/>
        <a:lstStyle/>
        <a:p>
          <a:endParaRPr lang="ru-RU"/>
        </a:p>
      </dgm:t>
    </dgm:pt>
    <dgm:pt modelId="{9EDA3B66-94B8-4C7D-8423-F447DF6D6E79}" type="pres">
      <dgm:prSet presAssocID="{B31C2F4E-1957-4835-9C31-291219F2EF4C}" presName="aNode" presStyleLbl="bgShp" presStyleIdx="2" presStyleCnt="4" custLinFactNeighborX="-1704"/>
      <dgm:spPr/>
      <dgm:t>
        <a:bodyPr/>
        <a:lstStyle/>
        <a:p>
          <a:endParaRPr lang="ru-RU"/>
        </a:p>
      </dgm:t>
    </dgm:pt>
    <dgm:pt modelId="{CA0CEC9A-06AD-4320-AF12-4A4E415F1776}" type="pres">
      <dgm:prSet presAssocID="{B31C2F4E-1957-4835-9C31-291219F2EF4C}" presName="textNode" presStyleLbl="bgShp" presStyleIdx="2" presStyleCnt="4"/>
      <dgm:spPr/>
      <dgm:t>
        <a:bodyPr/>
        <a:lstStyle/>
        <a:p>
          <a:endParaRPr lang="ru-RU"/>
        </a:p>
      </dgm:t>
    </dgm:pt>
    <dgm:pt modelId="{7751A554-5A4F-4769-8507-CD0EC1893174}" type="pres">
      <dgm:prSet presAssocID="{B31C2F4E-1957-4835-9C31-291219F2EF4C}" presName="compChildNode" presStyleCnt="0"/>
      <dgm:spPr/>
      <dgm:t>
        <a:bodyPr/>
        <a:lstStyle/>
        <a:p>
          <a:endParaRPr lang="ru-RU"/>
        </a:p>
      </dgm:t>
    </dgm:pt>
    <dgm:pt modelId="{C6229098-4A47-41C7-8E21-61F01822C94F}" type="pres">
      <dgm:prSet presAssocID="{B31C2F4E-1957-4835-9C31-291219F2EF4C}" presName="theInnerList" presStyleCnt="0"/>
      <dgm:spPr/>
      <dgm:t>
        <a:bodyPr/>
        <a:lstStyle/>
        <a:p>
          <a:endParaRPr lang="ru-RU"/>
        </a:p>
      </dgm:t>
    </dgm:pt>
    <dgm:pt modelId="{C0130938-5DCA-4E68-8E8B-C5906BC79018}" type="pres">
      <dgm:prSet presAssocID="{735415E5-2029-4C98-954A-F34DEB0FD063}" presName="childNode" presStyleLbl="node1" presStyleIdx="6" presStyleCnt="12" custLinFactNeighborX="-675" custLinFactNeighborY="-2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DD2B2-6B9E-45AA-B989-F939DF3CDAF5}" type="pres">
      <dgm:prSet presAssocID="{735415E5-2029-4C98-954A-F34DEB0FD063}" presName="aSpace2" presStyleCnt="0"/>
      <dgm:spPr/>
      <dgm:t>
        <a:bodyPr/>
        <a:lstStyle/>
        <a:p>
          <a:endParaRPr lang="ru-RU"/>
        </a:p>
      </dgm:t>
    </dgm:pt>
    <dgm:pt modelId="{E10EF703-FB73-42C9-8CC2-84B453BA1386}" type="pres">
      <dgm:prSet presAssocID="{9CA18EFF-4C0F-4E58-821E-35014009D445}" presName="childNode" presStyleLbl="node1" presStyleIdx="7" presStyleCnt="12" custScaleY="88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95BEC-7D2E-4BCA-92B2-E81964E6F44F}" type="pres">
      <dgm:prSet presAssocID="{9CA18EFF-4C0F-4E58-821E-35014009D445}" presName="aSpace2" presStyleCnt="0"/>
      <dgm:spPr/>
      <dgm:t>
        <a:bodyPr/>
        <a:lstStyle/>
        <a:p>
          <a:endParaRPr lang="ru-RU"/>
        </a:p>
      </dgm:t>
    </dgm:pt>
    <dgm:pt modelId="{FC620CAD-02D9-4D2D-B760-EBF2C44BBA11}" type="pres">
      <dgm:prSet presAssocID="{223A6011-D5B8-4BB5-9D34-86F460410A00}" presName="childNode" presStyleLbl="node1" presStyleIdx="8" presStyleCnt="12" custScaleY="96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572B6-DDC5-4A64-BD9D-D1C548C73DF4}" type="pres">
      <dgm:prSet presAssocID="{B31C2F4E-1957-4835-9C31-291219F2EF4C}" presName="aSpace" presStyleCnt="0"/>
      <dgm:spPr/>
      <dgm:t>
        <a:bodyPr/>
        <a:lstStyle/>
        <a:p>
          <a:endParaRPr lang="ru-RU"/>
        </a:p>
      </dgm:t>
    </dgm:pt>
    <dgm:pt modelId="{C97E6FB2-666C-441F-971E-E24943091AC9}" type="pres">
      <dgm:prSet presAssocID="{20246B61-3B4B-437A-844B-5A811EB92810}" presName="compNode" presStyleCnt="0"/>
      <dgm:spPr/>
      <dgm:t>
        <a:bodyPr/>
        <a:lstStyle/>
        <a:p>
          <a:endParaRPr lang="ru-RU"/>
        </a:p>
      </dgm:t>
    </dgm:pt>
    <dgm:pt modelId="{FB78A9FA-E8C3-4BEF-9DE9-E709E0F7717E}" type="pres">
      <dgm:prSet presAssocID="{20246B61-3B4B-437A-844B-5A811EB92810}" presName="aNode" presStyleLbl="bgShp" presStyleIdx="3" presStyleCnt="4" custLinFactNeighborX="1244"/>
      <dgm:spPr/>
      <dgm:t>
        <a:bodyPr/>
        <a:lstStyle/>
        <a:p>
          <a:endParaRPr lang="ru-RU"/>
        </a:p>
      </dgm:t>
    </dgm:pt>
    <dgm:pt modelId="{C3A67DF3-D529-4576-AE57-63BCB4349314}" type="pres">
      <dgm:prSet presAssocID="{20246B61-3B4B-437A-844B-5A811EB92810}" presName="textNode" presStyleLbl="bgShp" presStyleIdx="3" presStyleCnt="4"/>
      <dgm:spPr/>
      <dgm:t>
        <a:bodyPr/>
        <a:lstStyle/>
        <a:p>
          <a:endParaRPr lang="ru-RU"/>
        </a:p>
      </dgm:t>
    </dgm:pt>
    <dgm:pt modelId="{5774E285-2C1E-444E-86BD-9F9BE051A2B6}" type="pres">
      <dgm:prSet presAssocID="{20246B61-3B4B-437A-844B-5A811EB92810}" presName="compChildNode" presStyleCnt="0"/>
      <dgm:spPr/>
      <dgm:t>
        <a:bodyPr/>
        <a:lstStyle/>
        <a:p>
          <a:endParaRPr lang="ru-RU"/>
        </a:p>
      </dgm:t>
    </dgm:pt>
    <dgm:pt modelId="{CCA9BA93-D4A2-49A3-AECF-FD103BBF4C44}" type="pres">
      <dgm:prSet presAssocID="{20246B61-3B4B-437A-844B-5A811EB92810}" presName="theInnerList" presStyleCnt="0"/>
      <dgm:spPr/>
      <dgm:t>
        <a:bodyPr/>
        <a:lstStyle/>
        <a:p>
          <a:endParaRPr lang="ru-RU"/>
        </a:p>
      </dgm:t>
    </dgm:pt>
    <dgm:pt modelId="{3A264C35-D62F-4130-AC84-354E48CCBC8B}" type="pres">
      <dgm:prSet presAssocID="{595DAC1E-A564-433C-A0D3-2E73201A228D}" presName="childNode" presStyleLbl="node1" presStyleIdx="9" presStyleCnt="12" custScaleY="67475" custLinFactNeighborX="1634" custLinFactNeighborY="-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05F49-38BF-484D-9EB4-EB94ABF2C120}" type="pres">
      <dgm:prSet presAssocID="{595DAC1E-A564-433C-A0D3-2E73201A228D}" presName="aSpace2" presStyleCnt="0"/>
      <dgm:spPr/>
      <dgm:t>
        <a:bodyPr/>
        <a:lstStyle/>
        <a:p>
          <a:endParaRPr lang="ru-RU"/>
        </a:p>
      </dgm:t>
    </dgm:pt>
    <dgm:pt modelId="{D23E65D5-8FC3-40EC-80B9-6C348AFC8203}" type="pres">
      <dgm:prSet presAssocID="{90D09D85-D506-4EF7-9670-BBFC36075152}" presName="childNode" presStyleLbl="node1" presStyleIdx="10" presStyleCnt="12" custScaleY="67386" custLinFactNeighborX="1173" custLinFactNeighborY="-4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2C862-180A-47F5-AD3A-33899123E71D}" type="pres">
      <dgm:prSet presAssocID="{90D09D85-D506-4EF7-9670-BBFC36075152}" presName="aSpace2" presStyleCnt="0"/>
      <dgm:spPr/>
      <dgm:t>
        <a:bodyPr/>
        <a:lstStyle/>
        <a:p>
          <a:endParaRPr lang="ru-RU"/>
        </a:p>
      </dgm:t>
    </dgm:pt>
    <dgm:pt modelId="{EE9FD7F2-165B-4561-A628-089CB861B571}" type="pres">
      <dgm:prSet presAssocID="{DEE8BC5A-F506-4737-A544-F4287642F555}" presName="childNode" presStyleLbl="node1" presStyleIdx="11" presStyleCnt="12" custScaleY="64856" custLinFactNeighborX="1634" custLinFactNeighborY="1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B6CBF1-F8ED-4AEE-9B09-6238CB686B9B}" type="presOf" srcId="{7A8398B4-0D6F-4E18-935A-949C5E48166F}" destId="{0DDE0A12-9A47-4F37-9FE7-5055FA5E0E4E}" srcOrd="0" destOrd="0" presId="urn:microsoft.com/office/officeart/2005/8/layout/lProcess2"/>
    <dgm:cxn modelId="{9501E230-0EEB-4191-BC16-B3D94CB15FF7}" srcId="{2C101E8C-79E0-4F1F-97C5-CDB45C04174A}" destId="{C56638A2-8191-407C-AE6C-CCFCFE99CDC6}" srcOrd="2" destOrd="0" parTransId="{7A5A2B64-6CDE-49EC-84A7-E10DEC7803D1}" sibTransId="{FEA96911-C09B-42B8-9AB5-9AB66DC9F84F}"/>
    <dgm:cxn modelId="{FB09A4D0-F368-4334-8784-58AD35C40FB4}" type="presOf" srcId="{17A7436A-CB8D-4C60-AF20-C9BBFD76232B}" destId="{F535F390-E69A-4848-B8D5-D24E001FCBF5}" srcOrd="0" destOrd="0" presId="urn:microsoft.com/office/officeart/2005/8/layout/lProcess2"/>
    <dgm:cxn modelId="{47283FE4-EC94-48C0-A848-80F0C1A05B2D}" type="presOf" srcId="{C56638A2-8191-407C-AE6C-CCFCFE99CDC6}" destId="{F73350EF-1C99-403E-8299-B9C89F3F8A1F}" srcOrd="0" destOrd="0" presId="urn:microsoft.com/office/officeart/2005/8/layout/lProcess2"/>
    <dgm:cxn modelId="{05C9A335-701B-4FE7-9B62-96B32E93F3EB}" srcId="{813234F8-BE34-44F4-B254-8C3D38F952C8}" destId="{17A7436A-CB8D-4C60-AF20-C9BBFD76232B}" srcOrd="2" destOrd="0" parTransId="{52E8FA08-5053-493E-BB5C-C09D1AE49ED3}" sibTransId="{D3309A17-EC1D-4821-880F-4529454E896C}"/>
    <dgm:cxn modelId="{466614BA-BBE3-4197-A8D3-D3C72B06A97D}" type="presOf" srcId="{B31C2F4E-1957-4835-9C31-291219F2EF4C}" destId="{9EDA3B66-94B8-4C7D-8423-F447DF6D6E79}" srcOrd="0" destOrd="0" presId="urn:microsoft.com/office/officeart/2005/8/layout/lProcess2"/>
    <dgm:cxn modelId="{40B2FDD0-5E28-471C-9E51-63B2D30FA9FC}" type="presOf" srcId="{D09940A4-0A1B-4822-86B9-2E8B40F7839A}" destId="{0DEC021B-9183-40F6-A313-FD99A9A9A48C}" srcOrd="0" destOrd="0" presId="urn:microsoft.com/office/officeart/2005/8/layout/lProcess2"/>
    <dgm:cxn modelId="{EFA4E386-2FC8-4AE6-BF05-4D373216BF8A}" type="presOf" srcId="{9CA18EFF-4C0F-4E58-821E-35014009D445}" destId="{E10EF703-FB73-42C9-8CC2-84B453BA1386}" srcOrd="0" destOrd="0" presId="urn:microsoft.com/office/officeart/2005/8/layout/lProcess2"/>
    <dgm:cxn modelId="{490F2C24-3390-4AC6-8E60-9B54B93D622A}" type="presOf" srcId="{90D09D85-D506-4EF7-9670-BBFC36075152}" destId="{D23E65D5-8FC3-40EC-80B9-6C348AFC8203}" srcOrd="0" destOrd="0" presId="urn:microsoft.com/office/officeart/2005/8/layout/lProcess2"/>
    <dgm:cxn modelId="{EABB8929-F020-40F5-930A-0BF14E2371F5}" srcId="{2C101E8C-79E0-4F1F-97C5-CDB45C04174A}" destId="{7A8398B4-0D6F-4E18-935A-949C5E48166F}" srcOrd="0" destOrd="0" parTransId="{5F4695AF-B1E7-476A-8946-1FFA63125B5C}" sibTransId="{126453FA-7F82-4914-BAFB-C33F8DA2A026}"/>
    <dgm:cxn modelId="{924179F2-836D-484A-8763-BFB8CCB273CE}" type="presOf" srcId="{2C101E8C-79E0-4F1F-97C5-CDB45C04174A}" destId="{E40736DB-30E7-4BF4-B147-3B04F4AB065F}" srcOrd="1" destOrd="0" presId="urn:microsoft.com/office/officeart/2005/8/layout/lProcess2"/>
    <dgm:cxn modelId="{B30D1B3E-BFD2-41B9-8337-C73E13DECA22}" type="presOf" srcId="{3CBDD573-F402-42DA-BC0A-D681CD6C58E8}" destId="{A295F69E-E169-49E8-800F-1FD3488A2050}" srcOrd="0" destOrd="0" presId="urn:microsoft.com/office/officeart/2005/8/layout/lProcess2"/>
    <dgm:cxn modelId="{96C152C6-8CEA-497E-B473-2F22681B1901}" type="presOf" srcId="{20246B61-3B4B-437A-844B-5A811EB92810}" destId="{C3A67DF3-D529-4576-AE57-63BCB4349314}" srcOrd="1" destOrd="0" presId="urn:microsoft.com/office/officeart/2005/8/layout/lProcess2"/>
    <dgm:cxn modelId="{CE3D7336-2394-4080-A162-C781D9F8C367}" srcId="{813234F8-BE34-44F4-B254-8C3D38F952C8}" destId="{765FAEB8-0707-422D-9419-EF447C6F5076}" srcOrd="0" destOrd="0" parTransId="{518A5022-DA3E-41B4-B049-4260CEC947E8}" sibTransId="{9956E3A9-2E6C-4394-A494-D4981B9BF6EA}"/>
    <dgm:cxn modelId="{4687E60E-0C15-490D-946A-36F44A4C5D47}" type="presOf" srcId="{595DAC1E-A564-433C-A0D3-2E73201A228D}" destId="{3A264C35-D62F-4130-AC84-354E48CCBC8B}" srcOrd="0" destOrd="0" presId="urn:microsoft.com/office/officeart/2005/8/layout/lProcess2"/>
    <dgm:cxn modelId="{E7A884A5-6E61-4FDD-8CAA-CEF1CB6A6ADE}" srcId="{20246B61-3B4B-437A-844B-5A811EB92810}" destId="{595DAC1E-A564-433C-A0D3-2E73201A228D}" srcOrd="0" destOrd="0" parTransId="{5424F1A3-71A6-455E-A744-75D3A6B5BC2F}" sibTransId="{1901F929-E563-453F-AA12-E19B599739A7}"/>
    <dgm:cxn modelId="{EB0E171E-A722-4441-A0DC-A2BA8EAED9C9}" type="presOf" srcId="{765FAEB8-0707-422D-9419-EF447C6F5076}" destId="{35C8E32A-5E77-490F-B7B1-E00D2F233CED}" srcOrd="0" destOrd="0" presId="urn:microsoft.com/office/officeart/2005/8/layout/lProcess2"/>
    <dgm:cxn modelId="{7927C81C-4CA4-43F9-BE8F-68CE844E79B0}" type="presOf" srcId="{B31C2F4E-1957-4835-9C31-291219F2EF4C}" destId="{CA0CEC9A-06AD-4320-AF12-4A4E415F1776}" srcOrd="1" destOrd="0" presId="urn:microsoft.com/office/officeart/2005/8/layout/lProcess2"/>
    <dgm:cxn modelId="{B5146205-46F3-4890-8EF8-BA277D8F3A47}" srcId="{3CBDD573-F402-42DA-BC0A-D681CD6C58E8}" destId="{2C101E8C-79E0-4F1F-97C5-CDB45C04174A}" srcOrd="1" destOrd="0" parTransId="{20BFC816-0548-412D-A5ED-4A835F32BC46}" sibTransId="{3CD15471-0ABC-4633-95CB-DBD91852FC0B}"/>
    <dgm:cxn modelId="{08CEC86B-24B2-4A1B-8EEA-CBD7F640A4AE}" type="presOf" srcId="{735415E5-2029-4C98-954A-F34DEB0FD063}" destId="{C0130938-5DCA-4E68-8E8B-C5906BC79018}" srcOrd="0" destOrd="0" presId="urn:microsoft.com/office/officeart/2005/8/layout/lProcess2"/>
    <dgm:cxn modelId="{19610CC6-F52F-429D-8B36-9A54FC8FD492}" type="presOf" srcId="{223A6011-D5B8-4BB5-9D34-86F460410A00}" destId="{FC620CAD-02D9-4D2D-B760-EBF2C44BBA11}" srcOrd="0" destOrd="0" presId="urn:microsoft.com/office/officeart/2005/8/layout/lProcess2"/>
    <dgm:cxn modelId="{BCD8C180-3E96-4999-8883-B3880E5D46BE}" type="presOf" srcId="{D8709E5E-1081-416C-9F00-EEB374F64C45}" destId="{6CD22A44-8CFE-4180-9A2B-EA4A659721D4}" srcOrd="0" destOrd="0" presId="urn:microsoft.com/office/officeart/2005/8/layout/lProcess2"/>
    <dgm:cxn modelId="{2CF1F4F7-6A78-441A-8ED6-0A31887B5F1A}" type="presOf" srcId="{20246B61-3B4B-437A-844B-5A811EB92810}" destId="{FB78A9FA-E8C3-4BEF-9DE9-E709E0F7717E}" srcOrd="0" destOrd="0" presId="urn:microsoft.com/office/officeart/2005/8/layout/lProcess2"/>
    <dgm:cxn modelId="{DF13BAC9-C863-4A8D-B293-FAEC3D12C779}" srcId="{3CBDD573-F402-42DA-BC0A-D681CD6C58E8}" destId="{813234F8-BE34-44F4-B254-8C3D38F952C8}" srcOrd="0" destOrd="0" parTransId="{5ED3A479-4581-4C48-A975-B0FE095A983D}" sibTransId="{F8D44F09-ED47-4D95-AF03-D9B6DFE5CAD6}"/>
    <dgm:cxn modelId="{5BB4106F-6E2E-4E36-B8E0-DDA9C41AC564}" srcId="{20246B61-3B4B-437A-844B-5A811EB92810}" destId="{DEE8BC5A-F506-4737-A544-F4287642F555}" srcOrd="2" destOrd="0" parTransId="{2FE060CE-4A29-4212-AA9B-2D758A7BAFA1}" sibTransId="{2F047387-2C18-4215-8E9F-D780DE5AEE17}"/>
    <dgm:cxn modelId="{1DFA00B2-2368-4B76-B682-D30BEF268EBA}" type="presOf" srcId="{813234F8-BE34-44F4-B254-8C3D38F952C8}" destId="{5A6425A9-01E2-412A-B7EF-33AC39B9AD86}" srcOrd="1" destOrd="0" presId="urn:microsoft.com/office/officeart/2005/8/layout/lProcess2"/>
    <dgm:cxn modelId="{EEC934FC-17C2-44C0-A9E8-9F7B593B8A09}" srcId="{20246B61-3B4B-437A-844B-5A811EB92810}" destId="{90D09D85-D506-4EF7-9670-BBFC36075152}" srcOrd="1" destOrd="0" parTransId="{F693DFE8-554A-40C1-B5AF-225B3B5AADFC}" sibTransId="{BEF4A693-7B81-4EEC-A7E7-DCFB61CA4FBC}"/>
    <dgm:cxn modelId="{7496A512-A739-427D-A47C-77DA6EE81A18}" srcId="{B31C2F4E-1957-4835-9C31-291219F2EF4C}" destId="{223A6011-D5B8-4BB5-9D34-86F460410A00}" srcOrd="2" destOrd="0" parTransId="{C59C105E-8C75-4E05-BC67-D9643880D7BA}" sibTransId="{8F1E727D-1D10-4297-83E4-16FB8128AF05}"/>
    <dgm:cxn modelId="{CB8F738E-0871-4B9A-ADF9-9B818E4B4825}" srcId="{2C101E8C-79E0-4F1F-97C5-CDB45C04174A}" destId="{D8709E5E-1081-416C-9F00-EEB374F64C45}" srcOrd="1" destOrd="0" parTransId="{776F62E4-0FD0-4F59-8FAB-254F82B61067}" sibTransId="{A1597655-47C0-46D1-88C0-7FC9447735EE}"/>
    <dgm:cxn modelId="{B49AD664-446B-46BF-842D-D9ECED9379A3}" srcId="{B31C2F4E-1957-4835-9C31-291219F2EF4C}" destId="{735415E5-2029-4C98-954A-F34DEB0FD063}" srcOrd="0" destOrd="0" parTransId="{C5F62BD6-ACDA-4DDF-830E-833188368061}" sibTransId="{C991772E-5899-4F59-B754-4E71EEB24F76}"/>
    <dgm:cxn modelId="{48251B64-7266-4368-A8B2-165230B979FE}" srcId="{B31C2F4E-1957-4835-9C31-291219F2EF4C}" destId="{9CA18EFF-4C0F-4E58-821E-35014009D445}" srcOrd="1" destOrd="0" parTransId="{26D8CDC0-119C-43AA-8BE5-BA426BBA140B}" sibTransId="{5F154320-1DF5-4163-8B41-5FB68D1BA86A}"/>
    <dgm:cxn modelId="{4E2A1F8A-E897-4A94-9C42-6A4806C23A7B}" type="presOf" srcId="{813234F8-BE34-44F4-B254-8C3D38F952C8}" destId="{061A5597-853C-4D5F-9AA6-25304BC910E2}" srcOrd="0" destOrd="0" presId="urn:microsoft.com/office/officeart/2005/8/layout/lProcess2"/>
    <dgm:cxn modelId="{944230D4-6A81-45D2-9715-A0366369F1BB}" srcId="{3CBDD573-F402-42DA-BC0A-D681CD6C58E8}" destId="{20246B61-3B4B-437A-844B-5A811EB92810}" srcOrd="3" destOrd="0" parTransId="{4D4AB098-526A-461A-87A3-90F329EC5CA8}" sibTransId="{B4C50898-A815-4651-9945-2F34D781D387}"/>
    <dgm:cxn modelId="{483C4974-007F-4B27-A892-DA8C92470505}" type="presOf" srcId="{DEE8BC5A-F506-4737-A544-F4287642F555}" destId="{EE9FD7F2-165B-4561-A628-089CB861B571}" srcOrd="0" destOrd="0" presId="urn:microsoft.com/office/officeart/2005/8/layout/lProcess2"/>
    <dgm:cxn modelId="{CA27CBA3-0AB2-4E92-B099-D660263B7DF1}" type="presOf" srcId="{2C101E8C-79E0-4F1F-97C5-CDB45C04174A}" destId="{7694DE14-DFD3-4C0E-82AD-9231AB56105E}" srcOrd="0" destOrd="0" presId="urn:microsoft.com/office/officeart/2005/8/layout/lProcess2"/>
    <dgm:cxn modelId="{2B776E7B-7A90-478E-9C82-78ED754E7E9C}" srcId="{813234F8-BE34-44F4-B254-8C3D38F952C8}" destId="{D09940A4-0A1B-4822-86B9-2E8B40F7839A}" srcOrd="1" destOrd="0" parTransId="{18832ECB-CD73-4EC7-B7C1-530B99A358C0}" sibTransId="{0E9DAEE1-8F68-4996-A593-8988FDF3A742}"/>
    <dgm:cxn modelId="{9005CD1D-24B8-486A-83FE-A18F2549194C}" srcId="{3CBDD573-F402-42DA-BC0A-D681CD6C58E8}" destId="{B31C2F4E-1957-4835-9C31-291219F2EF4C}" srcOrd="2" destOrd="0" parTransId="{4FDF81C4-2631-4EA2-AB55-7367D0B728DC}" sibTransId="{E985512E-C8A1-4B8E-BB76-0EEC04344FBA}"/>
    <dgm:cxn modelId="{44ED35C5-FC9A-453D-A1FE-F634C34178E6}" type="presParOf" srcId="{A295F69E-E169-49E8-800F-1FD3488A2050}" destId="{52014E73-DDB2-4018-8C20-501132706143}" srcOrd="0" destOrd="0" presId="urn:microsoft.com/office/officeart/2005/8/layout/lProcess2"/>
    <dgm:cxn modelId="{8D3FE815-D2A2-4916-8163-A3AE672B2E8E}" type="presParOf" srcId="{52014E73-DDB2-4018-8C20-501132706143}" destId="{061A5597-853C-4D5F-9AA6-25304BC910E2}" srcOrd="0" destOrd="0" presId="urn:microsoft.com/office/officeart/2005/8/layout/lProcess2"/>
    <dgm:cxn modelId="{2197325F-81B8-4299-845F-77E87F928E49}" type="presParOf" srcId="{52014E73-DDB2-4018-8C20-501132706143}" destId="{5A6425A9-01E2-412A-B7EF-33AC39B9AD86}" srcOrd="1" destOrd="0" presId="urn:microsoft.com/office/officeart/2005/8/layout/lProcess2"/>
    <dgm:cxn modelId="{3A54BC01-13DC-468B-A58F-D5C9440E61FB}" type="presParOf" srcId="{52014E73-DDB2-4018-8C20-501132706143}" destId="{07BE96FA-87E1-4C42-8060-0394D5BFCAC0}" srcOrd="2" destOrd="0" presId="urn:microsoft.com/office/officeart/2005/8/layout/lProcess2"/>
    <dgm:cxn modelId="{9919FFFE-D695-4637-BFBA-1E9EF08144BF}" type="presParOf" srcId="{07BE96FA-87E1-4C42-8060-0394D5BFCAC0}" destId="{4CF3D877-7AAB-4C28-B50E-1909F0F1E918}" srcOrd="0" destOrd="0" presId="urn:microsoft.com/office/officeart/2005/8/layout/lProcess2"/>
    <dgm:cxn modelId="{E8BAA02A-5D0F-432F-AC8E-3CC096817C33}" type="presParOf" srcId="{4CF3D877-7AAB-4C28-B50E-1909F0F1E918}" destId="{35C8E32A-5E77-490F-B7B1-E00D2F233CED}" srcOrd="0" destOrd="0" presId="urn:microsoft.com/office/officeart/2005/8/layout/lProcess2"/>
    <dgm:cxn modelId="{6B80BE82-51A8-4229-AD11-26B5F55EA6F9}" type="presParOf" srcId="{4CF3D877-7AAB-4C28-B50E-1909F0F1E918}" destId="{884676AB-6D18-4C54-B5DB-6022D8EC3994}" srcOrd="1" destOrd="0" presId="urn:microsoft.com/office/officeart/2005/8/layout/lProcess2"/>
    <dgm:cxn modelId="{1AEB1391-88E2-4066-A74D-5EDFD683E6D7}" type="presParOf" srcId="{4CF3D877-7AAB-4C28-B50E-1909F0F1E918}" destId="{0DEC021B-9183-40F6-A313-FD99A9A9A48C}" srcOrd="2" destOrd="0" presId="urn:microsoft.com/office/officeart/2005/8/layout/lProcess2"/>
    <dgm:cxn modelId="{8A3B2CEC-BB2A-46E1-A6A2-3A3C4788ED1C}" type="presParOf" srcId="{4CF3D877-7AAB-4C28-B50E-1909F0F1E918}" destId="{F9C1248E-FC6C-4734-B080-774F90C69468}" srcOrd="3" destOrd="0" presId="urn:microsoft.com/office/officeart/2005/8/layout/lProcess2"/>
    <dgm:cxn modelId="{921F29A5-B334-4BE6-82FA-AFC6C2F06858}" type="presParOf" srcId="{4CF3D877-7AAB-4C28-B50E-1909F0F1E918}" destId="{F535F390-E69A-4848-B8D5-D24E001FCBF5}" srcOrd="4" destOrd="0" presId="urn:microsoft.com/office/officeart/2005/8/layout/lProcess2"/>
    <dgm:cxn modelId="{CB93BAFF-3F32-479D-8981-1FDFDBAE8E01}" type="presParOf" srcId="{A295F69E-E169-49E8-800F-1FD3488A2050}" destId="{5FBEBDFB-6A0C-4041-93E0-F6869CC3C0AB}" srcOrd="1" destOrd="0" presId="urn:microsoft.com/office/officeart/2005/8/layout/lProcess2"/>
    <dgm:cxn modelId="{5C335504-705E-482D-8525-BCA48EB92BAB}" type="presParOf" srcId="{A295F69E-E169-49E8-800F-1FD3488A2050}" destId="{56C38B10-62DC-4500-A2DF-626B7B21F07C}" srcOrd="2" destOrd="0" presId="urn:microsoft.com/office/officeart/2005/8/layout/lProcess2"/>
    <dgm:cxn modelId="{B2E14401-8372-496C-8278-92D853642F73}" type="presParOf" srcId="{56C38B10-62DC-4500-A2DF-626B7B21F07C}" destId="{7694DE14-DFD3-4C0E-82AD-9231AB56105E}" srcOrd="0" destOrd="0" presId="urn:microsoft.com/office/officeart/2005/8/layout/lProcess2"/>
    <dgm:cxn modelId="{9582BA9C-9B8A-457B-BF14-BC4017A8736B}" type="presParOf" srcId="{56C38B10-62DC-4500-A2DF-626B7B21F07C}" destId="{E40736DB-30E7-4BF4-B147-3B04F4AB065F}" srcOrd="1" destOrd="0" presId="urn:microsoft.com/office/officeart/2005/8/layout/lProcess2"/>
    <dgm:cxn modelId="{D6BC4A1A-8386-4251-AE85-6960E74F0C9F}" type="presParOf" srcId="{56C38B10-62DC-4500-A2DF-626B7B21F07C}" destId="{7F0DEA67-FCE6-43D6-A950-D752BF1A2216}" srcOrd="2" destOrd="0" presId="urn:microsoft.com/office/officeart/2005/8/layout/lProcess2"/>
    <dgm:cxn modelId="{68E62659-8EB1-4A26-9524-C74DBEB80FC6}" type="presParOf" srcId="{7F0DEA67-FCE6-43D6-A950-D752BF1A2216}" destId="{9EF58E59-9E77-4BEA-9010-FD5AA6D56A83}" srcOrd="0" destOrd="0" presId="urn:microsoft.com/office/officeart/2005/8/layout/lProcess2"/>
    <dgm:cxn modelId="{9D05C6AD-D3F0-4191-879E-529B1CEA2618}" type="presParOf" srcId="{9EF58E59-9E77-4BEA-9010-FD5AA6D56A83}" destId="{0DDE0A12-9A47-4F37-9FE7-5055FA5E0E4E}" srcOrd="0" destOrd="0" presId="urn:microsoft.com/office/officeart/2005/8/layout/lProcess2"/>
    <dgm:cxn modelId="{C4B7D979-6C3B-4851-BAA7-3BA5C023A0CF}" type="presParOf" srcId="{9EF58E59-9E77-4BEA-9010-FD5AA6D56A83}" destId="{A86C77FC-89F0-4D48-A968-238E9728C4CD}" srcOrd="1" destOrd="0" presId="urn:microsoft.com/office/officeart/2005/8/layout/lProcess2"/>
    <dgm:cxn modelId="{33573486-69BC-4BA5-A0D2-98AA7CEA37ED}" type="presParOf" srcId="{9EF58E59-9E77-4BEA-9010-FD5AA6D56A83}" destId="{6CD22A44-8CFE-4180-9A2B-EA4A659721D4}" srcOrd="2" destOrd="0" presId="urn:microsoft.com/office/officeart/2005/8/layout/lProcess2"/>
    <dgm:cxn modelId="{4453543C-1B6B-4543-929C-7A362EA29327}" type="presParOf" srcId="{9EF58E59-9E77-4BEA-9010-FD5AA6D56A83}" destId="{1749385A-60A3-43B5-811A-62A293CC30E4}" srcOrd="3" destOrd="0" presId="urn:microsoft.com/office/officeart/2005/8/layout/lProcess2"/>
    <dgm:cxn modelId="{9D534C97-8DC0-43DC-BDEC-F35E3AF39BE4}" type="presParOf" srcId="{9EF58E59-9E77-4BEA-9010-FD5AA6D56A83}" destId="{F73350EF-1C99-403E-8299-B9C89F3F8A1F}" srcOrd="4" destOrd="0" presId="urn:microsoft.com/office/officeart/2005/8/layout/lProcess2"/>
    <dgm:cxn modelId="{19CA838C-DC9E-47AA-99BC-77390D7C2A93}" type="presParOf" srcId="{A295F69E-E169-49E8-800F-1FD3488A2050}" destId="{B8A4CCE0-5486-41FE-866D-2276AF23186F}" srcOrd="3" destOrd="0" presId="urn:microsoft.com/office/officeart/2005/8/layout/lProcess2"/>
    <dgm:cxn modelId="{357B7168-3E77-4D70-A293-BA6A80959C33}" type="presParOf" srcId="{A295F69E-E169-49E8-800F-1FD3488A2050}" destId="{59F937D1-31B4-4D33-A80C-87AF92C6BCEC}" srcOrd="4" destOrd="0" presId="urn:microsoft.com/office/officeart/2005/8/layout/lProcess2"/>
    <dgm:cxn modelId="{56F2C2B2-ACBD-4E76-AC67-68D2D9EEC695}" type="presParOf" srcId="{59F937D1-31B4-4D33-A80C-87AF92C6BCEC}" destId="{9EDA3B66-94B8-4C7D-8423-F447DF6D6E79}" srcOrd="0" destOrd="0" presId="urn:microsoft.com/office/officeart/2005/8/layout/lProcess2"/>
    <dgm:cxn modelId="{78CA0BDA-A48B-4B39-8BA6-AFB6AE6B8C8C}" type="presParOf" srcId="{59F937D1-31B4-4D33-A80C-87AF92C6BCEC}" destId="{CA0CEC9A-06AD-4320-AF12-4A4E415F1776}" srcOrd="1" destOrd="0" presId="urn:microsoft.com/office/officeart/2005/8/layout/lProcess2"/>
    <dgm:cxn modelId="{C581B831-241F-47E9-9385-63370BEEAD71}" type="presParOf" srcId="{59F937D1-31B4-4D33-A80C-87AF92C6BCEC}" destId="{7751A554-5A4F-4769-8507-CD0EC1893174}" srcOrd="2" destOrd="0" presId="urn:microsoft.com/office/officeart/2005/8/layout/lProcess2"/>
    <dgm:cxn modelId="{A9CABDBA-FCFB-410B-BB4A-F92C1DC899A7}" type="presParOf" srcId="{7751A554-5A4F-4769-8507-CD0EC1893174}" destId="{C6229098-4A47-41C7-8E21-61F01822C94F}" srcOrd="0" destOrd="0" presId="urn:microsoft.com/office/officeart/2005/8/layout/lProcess2"/>
    <dgm:cxn modelId="{6CA72E00-7A05-4E4C-976B-B59F0527DFCB}" type="presParOf" srcId="{C6229098-4A47-41C7-8E21-61F01822C94F}" destId="{C0130938-5DCA-4E68-8E8B-C5906BC79018}" srcOrd="0" destOrd="0" presId="urn:microsoft.com/office/officeart/2005/8/layout/lProcess2"/>
    <dgm:cxn modelId="{4BF67BD9-AB07-454B-A16F-8F2060F00C87}" type="presParOf" srcId="{C6229098-4A47-41C7-8E21-61F01822C94F}" destId="{675DD2B2-6B9E-45AA-B989-F939DF3CDAF5}" srcOrd="1" destOrd="0" presId="urn:microsoft.com/office/officeart/2005/8/layout/lProcess2"/>
    <dgm:cxn modelId="{F608736B-4D21-44BB-9FF4-8934729D2FBA}" type="presParOf" srcId="{C6229098-4A47-41C7-8E21-61F01822C94F}" destId="{E10EF703-FB73-42C9-8CC2-84B453BA1386}" srcOrd="2" destOrd="0" presId="urn:microsoft.com/office/officeart/2005/8/layout/lProcess2"/>
    <dgm:cxn modelId="{1DC53177-1FA4-4F0A-989A-FEBA99623E04}" type="presParOf" srcId="{C6229098-4A47-41C7-8E21-61F01822C94F}" destId="{00195BEC-7D2E-4BCA-92B2-E81964E6F44F}" srcOrd="3" destOrd="0" presId="urn:microsoft.com/office/officeart/2005/8/layout/lProcess2"/>
    <dgm:cxn modelId="{C6CC1F47-7B3C-42BB-8D29-7935DCA1A000}" type="presParOf" srcId="{C6229098-4A47-41C7-8E21-61F01822C94F}" destId="{FC620CAD-02D9-4D2D-B760-EBF2C44BBA11}" srcOrd="4" destOrd="0" presId="urn:microsoft.com/office/officeart/2005/8/layout/lProcess2"/>
    <dgm:cxn modelId="{6B9440E8-E28F-4FB1-A01C-36E17163DE46}" type="presParOf" srcId="{A295F69E-E169-49E8-800F-1FD3488A2050}" destId="{A4B572B6-DDC5-4A64-BD9D-D1C548C73DF4}" srcOrd="5" destOrd="0" presId="urn:microsoft.com/office/officeart/2005/8/layout/lProcess2"/>
    <dgm:cxn modelId="{27267DE4-77E6-4A01-9E29-7F059661CCB8}" type="presParOf" srcId="{A295F69E-E169-49E8-800F-1FD3488A2050}" destId="{C97E6FB2-666C-441F-971E-E24943091AC9}" srcOrd="6" destOrd="0" presId="urn:microsoft.com/office/officeart/2005/8/layout/lProcess2"/>
    <dgm:cxn modelId="{BC5AF571-577B-4C48-8CCB-F63EDB325488}" type="presParOf" srcId="{C97E6FB2-666C-441F-971E-E24943091AC9}" destId="{FB78A9FA-E8C3-4BEF-9DE9-E709E0F7717E}" srcOrd="0" destOrd="0" presId="urn:microsoft.com/office/officeart/2005/8/layout/lProcess2"/>
    <dgm:cxn modelId="{83263026-D998-4D19-8D48-26232C459083}" type="presParOf" srcId="{C97E6FB2-666C-441F-971E-E24943091AC9}" destId="{C3A67DF3-D529-4576-AE57-63BCB4349314}" srcOrd="1" destOrd="0" presId="urn:microsoft.com/office/officeart/2005/8/layout/lProcess2"/>
    <dgm:cxn modelId="{07654CB0-D826-4781-A942-7CF4FB280FEE}" type="presParOf" srcId="{C97E6FB2-666C-441F-971E-E24943091AC9}" destId="{5774E285-2C1E-444E-86BD-9F9BE051A2B6}" srcOrd="2" destOrd="0" presId="urn:microsoft.com/office/officeart/2005/8/layout/lProcess2"/>
    <dgm:cxn modelId="{847775ED-670F-411B-8FCD-6CE91E06B28F}" type="presParOf" srcId="{5774E285-2C1E-444E-86BD-9F9BE051A2B6}" destId="{CCA9BA93-D4A2-49A3-AECF-FD103BBF4C44}" srcOrd="0" destOrd="0" presId="urn:microsoft.com/office/officeart/2005/8/layout/lProcess2"/>
    <dgm:cxn modelId="{A8DC762C-7E26-4C98-9C76-B6612FFFCFDB}" type="presParOf" srcId="{CCA9BA93-D4A2-49A3-AECF-FD103BBF4C44}" destId="{3A264C35-D62F-4130-AC84-354E48CCBC8B}" srcOrd="0" destOrd="0" presId="urn:microsoft.com/office/officeart/2005/8/layout/lProcess2"/>
    <dgm:cxn modelId="{5D19070D-0811-4E15-ABA9-483C3A6E412E}" type="presParOf" srcId="{CCA9BA93-D4A2-49A3-AECF-FD103BBF4C44}" destId="{9F205F49-38BF-484D-9EB4-EB94ABF2C120}" srcOrd="1" destOrd="0" presId="urn:microsoft.com/office/officeart/2005/8/layout/lProcess2"/>
    <dgm:cxn modelId="{8348E6A4-64F7-49CD-8281-F00EAD4744C8}" type="presParOf" srcId="{CCA9BA93-D4A2-49A3-AECF-FD103BBF4C44}" destId="{D23E65D5-8FC3-40EC-80B9-6C348AFC8203}" srcOrd="2" destOrd="0" presId="urn:microsoft.com/office/officeart/2005/8/layout/lProcess2"/>
    <dgm:cxn modelId="{30C48B9B-5E31-4618-8A90-5523E604CFC9}" type="presParOf" srcId="{CCA9BA93-D4A2-49A3-AECF-FD103BBF4C44}" destId="{8082C862-180A-47F5-AD3A-33899123E71D}" srcOrd="3" destOrd="0" presId="urn:microsoft.com/office/officeart/2005/8/layout/lProcess2"/>
    <dgm:cxn modelId="{C4F1ACD8-8B80-4E78-AE5B-4979002F9AC4}" type="presParOf" srcId="{CCA9BA93-D4A2-49A3-AECF-FD103BBF4C44}" destId="{EE9FD7F2-165B-4561-A628-089CB861B571}" srcOrd="4" destOrd="0" presId="urn:microsoft.com/office/officeart/2005/8/layout/lProcess2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8E4F05-F319-42D3-B5DE-A8CA75BEAE2B}">
      <dsp:nvSpPr>
        <dsp:cNvPr id="0" name=""/>
        <dsp:cNvSpPr/>
      </dsp:nvSpPr>
      <dsp:spPr>
        <a:xfrm>
          <a:off x="743393" y="0"/>
          <a:ext cx="7772400" cy="4857784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DD9DD9-EBC9-47AA-AA25-AB4541607EC2}">
      <dsp:nvSpPr>
        <dsp:cNvPr id="0" name=""/>
        <dsp:cNvSpPr/>
      </dsp:nvSpPr>
      <dsp:spPr>
        <a:xfrm>
          <a:off x="3430" y="1457335"/>
          <a:ext cx="1556523" cy="19431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0" y="1457335"/>
        <a:ext cx="1556523" cy="1943113"/>
      </dsp:txXfrm>
    </dsp:sp>
    <dsp:sp modelId="{72949E7D-EB3F-4F2E-94F1-8FF7861A5561}">
      <dsp:nvSpPr>
        <dsp:cNvPr id="0" name=""/>
        <dsp:cNvSpPr/>
      </dsp:nvSpPr>
      <dsp:spPr>
        <a:xfrm>
          <a:off x="1618448" y="1428751"/>
          <a:ext cx="1565354" cy="19431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8448" y="1428751"/>
        <a:ext cx="1565354" cy="1943113"/>
      </dsp:txXfrm>
    </dsp:sp>
    <dsp:sp modelId="{CBBCEBC2-97DF-4A1D-B57D-37234E4B592A}">
      <dsp:nvSpPr>
        <dsp:cNvPr id="0" name=""/>
        <dsp:cNvSpPr/>
      </dsp:nvSpPr>
      <dsp:spPr>
        <a:xfrm>
          <a:off x="3266844" y="1457335"/>
          <a:ext cx="1415355" cy="19431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6844" y="1457335"/>
        <a:ext cx="1415355" cy="1943113"/>
      </dsp:txXfrm>
    </dsp:sp>
    <dsp:sp modelId="{CC2D6F3A-D070-422B-9B4B-4FA477E77F26}">
      <dsp:nvSpPr>
        <dsp:cNvPr id="0" name=""/>
        <dsp:cNvSpPr/>
      </dsp:nvSpPr>
      <dsp:spPr>
        <a:xfrm>
          <a:off x="4752967" y="1457335"/>
          <a:ext cx="1415355" cy="19431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2967" y="1457335"/>
        <a:ext cx="1415355" cy="1943113"/>
      </dsp:txXfrm>
    </dsp:sp>
    <dsp:sp modelId="{5D95624E-F7C1-4C6A-B1CC-EA3A2F33692F}">
      <dsp:nvSpPr>
        <dsp:cNvPr id="0" name=""/>
        <dsp:cNvSpPr/>
      </dsp:nvSpPr>
      <dsp:spPr>
        <a:xfrm>
          <a:off x="6239090" y="1457335"/>
          <a:ext cx="1415355" cy="19431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sp:txBody>
      <dsp:txXfrm>
        <a:off x="6239090" y="1457335"/>
        <a:ext cx="1415355" cy="1943113"/>
      </dsp:txXfrm>
    </dsp:sp>
    <dsp:sp modelId="{E8CD1716-DC1C-4551-8B92-0E9F4C6D1435}">
      <dsp:nvSpPr>
        <dsp:cNvPr id="0" name=""/>
        <dsp:cNvSpPr/>
      </dsp:nvSpPr>
      <dsp:spPr>
        <a:xfrm>
          <a:off x="7725213" y="1457335"/>
          <a:ext cx="1415355" cy="19431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  <a:endParaRPr lang="ru-RU" sz="15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725213" y="1457335"/>
        <a:ext cx="1415355" cy="19431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10F77F-B5CA-45BB-9545-C9A23CDB4912}">
      <dsp:nvSpPr>
        <dsp:cNvPr id="0" name=""/>
        <dsp:cNvSpPr/>
      </dsp:nvSpPr>
      <dsp:spPr>
        <a:xfrm>
          <a:off x="131490" y="207198"/>
          <a:ext cx="2686040" cy="16116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муниципального района «</a:t>
          </a:r>
          <a:r>
            <a:rPr lang="ru-RU" sz="16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Могочинский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490" y="207198"/>
        <a:ext cx="2686040" cy="1611624"/>
      </dsp:txXfrm>
    </dsp:sp>
    <dsp:sp modelId="{FB7FA39D-4AFF-4942-85A9-8A7252FDDB35}">
      <dsp:nvSpPr>
        <dsp:cNvPr id="0" name=""/>
        <dsp:cNvSpPr/>
      </dsp:nvSpPr>
      <dsp:spPr>
        <a:xfrm>
          <a:off x="3086135" y="207198"/>
          <a:ext cx="2686040" cy="16116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политики сдерживания роста бюджетных расходов при безусловном исполнении действующих расходных обязательств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135" y="207198"/>
        <a:ext cx="2686040" cy="1611624"/>
      </dsp:txXfrm>
    </dsp:sp>
    <dsp:sp modelId="{32586264-E7F8-4EDF-AED9-75940C751DB3}">
      <dsp:nvSpPr>
        <dsp:cNvPr id="0" name=""/>
        <dsp:cNvSpPr/>
      </dsp:nvSpPr>
      <dsp:spPr>
        <a:xfrm>
          <a:off x="6040780" y="207198"/>
          <a:ext cx="2686040" cy="16116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Решение социальных проблем, повышение качества предоставляемых муниципальных услуг</a:t>
          </a:r>
          <a:endParaRPr lang="ru-RU" sz="16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0780" y="207198"/>
        <a:ext cx="2686040" cy="1611624"/>
      </dsp:txXfrm>
    </dsp:sp>
    <dsp:sp modelId="{69148D0A-F391-49E3-83E6-5BC51B3B0AF5}">
      <dsp:nvSpPr>
        <dsp:cNvPr id="0" name=""/>
        <dsp:cNvSpPr/>
      </dsp:nvSpPr>
      <dsp:spPr>
        <a:xfrm>
          <a:off x="131490" y="2087426"/>
          <a:ext cx="2686040" cy="16116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сокращение неэффективных расходов,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490" y="2087426"/>
        <a:ext cx="2686040" cy="1611624"/>
      </dsp:txXfrm>
    </dsp:sp>
    <dsp:sp modelId="{F9D2C1B3-8E30-4BAF-B414-DA2C01201190}">
      <dsp:nvSpPr>
        <dsp:cNvPr id="0" name=""/>
        <dsp:cNvSpPr/>
      </dsp:nvSpPr>
      <dsp:spPr>
        <a:xfrm>
          <a:off x="3086135" y="2087426"/>
          <a:ext cx="2686040" cy="16116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rPr>
            <a:t>Создание условий для исполнения органами местного самоуправления закрепленных за ними полномочий</a:t>
          </a:r>
          <a:endParaRPr lang="ru-RU" sz="1600" b="1" kern="1200" dirty="0">
            <a:solidFill>
              <a:srgbClr val="3366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135" y="2087426"/>
        <a:ext cx="2686040" cy="1611624"/>
      </dsp:txXfrm>
    </dsp:sp>
    <dsp:sp modelId="{D1F9AE4F-E8A2-4305-A0C2-B9EFFF547A51}">
      <dsp:nvSpPr>
        <dsp:cNvPr id="0" name=""/>
        <dsp:cNvSpPr/>
      </dsp:nvSpPr>
      <dsp:spPr>
        <a:xfrm>
          <a:off x="6040780" y="2087426"/>
          <a:ext cx="2686040" cy="16116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стимулов для улучшения качества управления муниципальными финансами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0780" y="2087426"/>
        <a:ext cx="2686040" cy="1611624"/>
      </dsp:txXfrm>
    </dsp:sp>
    <dsp:sp modelId="{A51467B9-D175-4112-9BF7-167F55AEE1FC}">
      <dsp:nvSpPr>
        <dsp:cNvPr id="0" name=""/>
        <dsp:cNvSpPr/>
      </dsp:nvSpPr>
      <dsp:spPr>
        <a:xfrm>
          <a:off x="1096" y="3967655"/>
          <a:ext cx="2946828" cy="16116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процессом, оценка эффективности направления и использования бюджетных средств </a:t>
          </a:r>
          <a:endParaRPr lang="ru-RU" sz="1500" b="1" kern="1200" dirty="0">
            <a:solidFill>
              <a:srgbClr val="8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6" y="3967655"/>
        <a:ext cx="2946828" cy="1611624"/>
      </dsp:txXfrm>
    </dsp:sp>
    <dsp:sp modelId="{BE25005B-6267-4476-B0ED-0B812B39730F}">
      <dsp:nvSpPr>
        <dsp:cNvPr id="0" name=""/>
        <dsp:cNvSpPr/>
      </dsp:nvSpPr>
      <dsp:spPr>
        <a:xfrm>
          <a:off x="3216529" y="3967655"/>
          <a:ext cx="2686040" cy="16116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6529" y="3967655"/>
        <a:ext cx="2686040" cy="1611624"/>
      </dsp:txXfrm>
    </dsp:sp>
    <dsp:sp modelId="{75842883-4996-4054-9F54-809B935935D6}">
      <dsp:nvSpPr>
        <dsp:cNvPr id="0" name=""/>
        <dsp:cNvSpPr/>
      </dsp:nvSpPr>
      <dsp:spPr>
        <a:xfrm>
          <a:off x="6171174" y="3967655"/>
          <a:ext cx="2686040" cy="16116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Определение четких приоритетов использования бюджетных средств с учетом текущей экономической ситуации</a:t>
          </a:r>
          <a:endParaRPr lang="ru-RU" sz="17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71174" y="3967655"/>
        <a:ext cx="2686040" cy="1611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DAF9D-A153-4603-B94A-9A8F657B4CD5}">
      <dsp:nvSpPr>
        <dsp:cNvPr id="0" name=""/>
        <dsp:cNvSpPr/>
      </dsp:nvSpPr>
      <dsp:spPr>
        <a:xfrm>
          <a:off x="0" y="187515"/>
          <a:ext cx="2812861" cy="24601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Разработка и реализация мер, направленных на укрепление собственной налоговой базы консолидированного бюджета муниципального района «</a:t>
          </a:r>
          <a:r>
            <a:rPr lang="ru-RU" sz="1800" b="1" kern="1200" dirty="0" err="1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Могочинский</a:t>
          </a:r>
          <a:r>
            <a:rPr lang="ru-RU" sz="1800" b="1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  район» </a:t>
          </a:r>
          <a:endParaRPr lang="ru-RU" sz="18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7515"/>
        <a:ext cx="2812861" cy="2460150"/>
      </dsp:txXfrm>
    </dsp:sp>
    <dsp:sp modelId="{234DAA17-EB4E-46CC-A1A0-0C7CD8C4DA3E}">
      <dsp:nvSpPr>
        <dsp:cNvPr id="0" name=""/>
        <dsp:cNvSpPr/>
      </dsp:nvSpPr>
      <dsp:spPr>
        <a:xfrm>
          <a:off x="3094147" y="187515"/>
          <a:ext cx="2812861" cy="24601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Оптимизация работы по собираемости налогов и взаимодействию с налоговыми органами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4147" y="187515"/>
        <a:ext cx="2812861" cy="2460150"/>
      </dsp:txXfrm>
    </dsp:sp>
    <dsp:sp modelId="{10DCD63A-B2BF-42BE-853C-D5968E5D7EB9}">
      <dsp:nvSpPr>
        <dsp:cNvPr id="0" name=""/>
        <dsp:cNvSpPr/>
      </dsp:nvSpPr>
      <dsp:spPr>
        <a:xfrm>
          <a:off x="6188294" y="187515"/>
          <a:ext cx="2812861" cy="24601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недоимки по налогам и сборам</a:t>
          </a:r>
          <a:endParaRPr lang="ru-RU" sz="16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8294" y="187515"/>
        <a:ext cx="2812861" cy="2460150"/>
      </dsp:txXfrm>
    </dsp:sp>
    <dsp:sp modelId="{605427CC-27A6-4C5A-AB93-8D6E476B8833}">
      <dsp:nvSpPr>
        <dsp:cNvPr id="0" name=""/>
        <dsp:cNvSpPr/>
      </dsp:nvSpPr>
      <dsp:spPr>
        <a:xfrm>
          <a:off x="0" y="2955753"/>
          <a:ext cx="2812861" cy="24020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Активизация работы по легализации заработной платы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55753"/>
        <a:ext cx="2812861" cy="2402093"/>
      </dsp:txXfrm>
    </dsp:sp>
    <dsp:sp modelId="{A1764287-4069-4530-AED3-4511D28E7486}">
      <dsp:nvSpPr>
        <dsp:cNvPr id="0" name=""/>
        <dsp:cNvSpPr/>
      </dsp:nvSpPr>
      <dsp:spPr>
        <a:xfrm>
          <a:off x="3094147" y="2955753"/>
          <a:ext cx="2812861" cy="240209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Увеличение доходов за счет повышения эффективности управления  муниципальной собственностью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4147" y="2955753"/>
        <a:ext cx="2812861" cy="2402093"/>
      </dsp:txXfrm>
    </dsp:sp>
    <dsp:sp modelId="{E8635C3D-E15A-4846-932E-40FD75E13582}">
      <dsp:nvSpPr>
        <dsp:cNvPr id="0" name=""/>
        <dsp:cNvSpPr/>
      </dsp:nvSpPr>
      <dsp:spPr>
        <a:xfrm>
          <a:off x="6143626" y="2902151"/>
          <a:ext cx="2812861" cy="24556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Поиск новых источников пополнения бюджета</a:t>
          </a:r>
          <a:endParaRPr lang="ru-RU" sz="16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43626" y="2902151"/>
        <a:ext cx="2812861" cy="24556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D6AE2-8226-4BCF-B810-27D8B35DA1A1}">
      <dsp:nvSpPr>
        <dsp:cNvPr id="0" name=""/>
        <dsp:cNvSpPr/>
      </dsp:nvSpPr>
      <dsp:spPr>
        <a:xfrm>
          <a:off x="3889755" y="5112044"/>
          <a:ext cx="1918122" cy="13923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26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9755" y="5112044"/>
        <a:ext cx="1918122" cy="1392312"/>
      </dsp:txXfrm>
    </dsp:sp>
    <dsp:sp modelId="{42482525-B314-43DA-9749-DD5DE1130EB6}">
      <dsp:nvSpPr>
        <dsp:cNvPr id="0" name=""/>
        <dsp:cNvSpPr/>
      </dsp:nvSpPr>
      <dsp:spPr>
        <a:xfrm rot="12311165">
          <a:off x="1561381" y="4575598"/>
          <a:ext cx="2469854" cy="534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E4007-EAE9-4C0B-8AF6-635082FD3AFA}">
      <dsp:nvSpPr>
        <dsp:cNvPr id="0" name=""/>
        <dsp:cNvSpPr/>
      </dsp:nvSpPr>
      <dsp:spPr>
        <a:xfrm>
          <a:off x="50028" y="2643208"/>
          <a:ext cx="3257513" cy="3348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Неналоговые доходы 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Платежи, установленные законодательством РФ: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-арендная плата за землю;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-доходы от использования, реализации  муниципального  имущества;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-штрафы за нарушение законодательства;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-прочие неналоговые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28" y="2643208"/>
        <a:ext cx="3257513" cy="3348456"/>
      </dsp:txXfrm>
    </dsp:sp>
    <dsp:sp modelId="{6D1A4C20-4574-4E45-B9D7-0D2C2BE1558D}">
      <dsp:nvSpPr>
        <dsp:cNvPr id="0" name=""/>
        <dsp:cNvSpPr/>
      </dsp:nvSpPr>
      <dsp:spPr>
        <a:xfrm rot="16131900">
          <a:off x="2903860" y="2689792"/>
          <a:ext cx="3788930" cy="8315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6D7E9-99D5-4570-B119-07CC30845340}">
      <dsp:nvSpPr>
        <dsp:cNvPr id="0" name=""/>
        <dsp:cNvSpPr/>
      </dsp:nvSpPr>
      <dsp:spPr>
        <a:xfrm>
          <a:off x="2428877" y="0"/>
          <a:ext cx="4660368" cy="255574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Налоговые доходы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Поступления от уплаты налогов, установленных Налоговым Кодексом РФ:</a:t>
          </a:r>
          <a:endParaRPr kumimoji="0" lang="ru-RU" sz="1800" b="1" i="0" u="none" strike="noStrike" kern="1200" cap="none" normalizeH="0" baseline="0" dirty="0" smtClean="0">
            <a:ln/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-налог на доходы  физических лиц;              -акцизы;                                                              -единый налог на вменённый доход;            -налог на добычу полезных ископаемых;    </a:t>
          </a:r>
          <a:r>
            <a:rPr kumimoji="0" lang="ru-RU" sz="1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- прочие налоговые доходы</a:t>
          </a:r>
          <a:endParaRPr lang="ru-RU" sz="1800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77" y="0"/>
        <a:ext cx="4660368" cy="2555745"/>
      </dsp:txXfrm>
    </dsp:sp>
    <dsp:sp modelId="{9C1AB7B7-799C-49A7-9A5E-B44CBFDFC756}">
      <dsp:nvSpPr>
        <dsp:cNvPr id="0" name=""/>
        <dsp:cNvSpPr/>
      </dsp:nvSpPr>
      <dsp:spPr>
        <a:xfrm rot="19942662">
          <a:off x="5587342" y="4606416"/>
          <a:ext cx="2142937" cy="5924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A61783-0CE7-4721-8348-2D12851710C7}">
      <dsp:nvSpPr>
        <dsp:cNvPr id="0" name=""/>
        <dsp:cNvSpPr/>
      </dsp:nvSpPr>
      <dsp:spPr>
        <a:xfrm>
          <a:off x="6286523" y="2714657"/>
          <a:ext cx="2698940" cy="3270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 Дотации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-Субсидии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-Субвенции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-Иные межбюджетные трансферты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6523" y="2714657"/>
        <a:ext cx="2698940" cy="32701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A5597-853C-4D5F-9AA6-25304BC910E2}">
      <dsp:nvSpPr>
        <dsp:cNvPr id="0" name=""/>
        <dsp:cNvSpPr/>
      </dsp:nvSpPr>
      <dsp:spPr>
        <a:xfrm>
          <a:off x="0" y="0"/>
          <a:ext cx="2163216" cy="56435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Наименование</a:t>
          </a:r>
          <a:endParaRPr lang="ru-RU" sz="2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163216" cy="1693073"/>
      </dsp:txXfrm>
    </dsp:sp>
    <dsp:sp modelId="{35C8E32A-5E77-490F-B7B1-E00D2F233CED}">
      <dsp:nvSpPr>
        <dsp:cNvPr id="0" name=""/>
        <dsp:cNvSpPr/>
      </dsp:nvSpPr>
      <dsp:spPr>
        <a:xfrm>
          <a:off x="218526" y="1693555"/>
          <a:ext cx="1730573" cy="1108737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526" y="1693555"/>
        <a:ext cx="1730573" cy="1108737"/>
      </dsp:txXfrm>
    </dsp:sp>
    <dsp:sp modelId="{0DEC021B-9183-40F6-A313-FD99A9A9A48C}">
      <dsp:nvSpPr>
        <dsp:cNvPr id="0" name=""/>
        <dsp:cNvSpPr/>
      </dsp:nvSpPr>
      <dsp:spPr>
        <a:xfrm>
          <a:off x="218526" y="2972867"/>
          <a:ext cx="1730573" cy="110873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526" y="2972867"/>
        <a:ext cx="1730573" cy="1108737"/>
      </dsp:txXfrm>
    </dsp:sp>
    <dsp:sp modelId="{F535F390-E69A-4848-B8D5-D24E001FCBF5}">
      <dsp:nvSpPr>
        <dsp:cNvPr id="0" name=""/>
        <dsp:cNvSpPr/>
      </dsp:nvSpPr>
      <dsp:spPr>
        <a:xfrm>
          <a:off x="218526" y="4252179"/>
          <a:ext cx="1730573" cy="1108737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Дефицит, </a:t>
          </a:r>
          <a:r>
            <a:rPr lang="ru-RU" sz="2500" b="1" kern="1200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526" y="4252179"/>
        <a:ext cx="1730573" cy="1108737"/>
      </dsp:txXfrm>
    </dsp:sp>
    <dsp:sp modelId="{7694DE14-DFD3-4C0E-82AD-9231AB56105E}">
      <dsp:nvSpPr>
        <dsp:cNvPr id="0" name=""/>
        <dsp:cNvSpPr/>
      </dsp:nvSpPr>
      <dsp:spPr>
        <a:xfrm>
          <a:off x="2327662" y="0"/>
          <a:ext cx="2163216" cy="56435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7662" y="0"/>
        <a:ext cx="2163216" cy="1693073"/>
      </dsp:txXfrm>
    </dsp:sp>
    <dsp:sp modelId="{0DDE0A12-9A47-4F37-9FE7-5055FA5E0E4E}">
      <dsp:nvSpPr>
        <dsp:cNvPr id="0" name=""/>
        <dsp:cNvSpPr/>
      </dsp:nvSpPr>
      <dsp:spPr>
        <a:xfrm>
          <a:off x="2500304" y="1645321"/>
          <a:ext cx="1730573" cy="1177284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614169,0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0304" y="1645321"/>
        <a:ext cx="1730573" cy="1177284"/>
      </dsp:txXfrm>
    </dsp:sp>
    <dsp:sp modelId="{6CD22A44-8CFE-4180-9A2B-EA4A659721D4}">
      <dsp:nvSpPr>
        <dsp:cNvPr id="0" name=""/>
        <dsp:cNvSpPr/>
      </dsp:nvSpPr>
      <dsp:spPr>
        <a:xfrm>
          <a:off x="2543984" y="3037591"/>
          <a:ext cx="1730573" cy="107828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614169,0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3984" y="3037591"/>
        <a:ext cx="1730573" cy="1078287"/>
      </dsp:txXfrm>
    </dsp:sp>
    <dsp:sp modelId="{F73350EF-1C99-403E-8299-B9C89F3F8A1F}">
      <dsp:nvSpPr>
        <dsp:cNvPr id="0" name=""/>
        <dsp:cNvSpPr/>
      </dsp:nvSpPr>
      <dsp:spPr>
        <a:xfrm>
          <a:off x="2543984" y="4281768"/>
          <a:ext cx="1730573" cy="1078287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3984" y="4281768"/>
        <a:ext cx="1730573" cy="1078287"/>
      </dsp:txXfrm>
    </dsp:sp>
    <dsp:sp modelId="{9EDA3B66-94B8-4C7D-8423-F447DF6D6E79}">
      <dsp:nvSpPr>
        <dsp:cNvPr id="0" name=""/>
        <dsp:cNvSpPr/>
      </dsp:nvSpPr>
      <dsp:spPr>
        <a:xfrm>
          <a:off x="4616259" y="0"/>
          <a:ext cx="2163216" cy="56435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6259" y="0"/>
        <a:ext cx="2163216" cy="1693073"/>
      </dsp:txXfrm>
    </dsp:sp>
    <dsp:sp modelId="{C0130938-5DCA-4E68-8E8B-C5906BC79018}">
      <dsp:nvSpPr>
        <dsp:cNvPr id="0" name=""/>
        <dsp:cNvSpPr/>
      </dsp:nvSpPr>
      <dsp:spPr>
        <a:xfrm>
          <a:off x="4857760" y="1643382"/>
          <a:ext cx="1730573" cy="1162472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543545,3</a:t>
          </a:r>
          <a:endParaRPr lang="ru-RU" sz="28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7760" y="1643382"/>
        <a:ext cx="1730573" cy="1162472"/>
      </dsp:txXfrm>
    </dsp:sp>
    <dsp:sp modelId="{E10EF703-FB73-42C9-8CC2-84B453BA1386}">
      <dsp:nvSpPr>
        <dsp:cNvPr id="0" name=""/>
        <dsp:cNvSpPr/>
      </dsp:nvSpPr>
      <dsp:spPr>
        <a:xfrm>
          <a:off x="4869442" y="3034824"/>
          <a:ext cx="1730573" cy="102940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543545,3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69442" y="3034824"/>
        <a:ext cx="1730573" cy="1029404"/>
      </dsp:txXfrm>
    </dsp:sp>
    <dsp:sp modelId="{FC620CAD-02D9-4D2D-B760-EBF2C44BBA11}">
      <dsp:nvSpPr>
        <dsp:cNvPr id="0" name=""/>
        <dsp:cNvSpPr/>
      </dsp:nvSpPr>
      <dsp:spPr>
        <a:xfrm>
          <a:off x="4869442" y="4243070"/>
          <a:ext cx="1730573" cy="111789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9442" y="4243070"/>
        <a:ext cx="1730573" cy="1117891"/>
      </dsp:txXfrm>
    </dsp:sp>
    <dsp:sp modelId="{FB78A9FA-E8C3-4BEF-9DE9-E709E0F7717E}">
      <dsp:nvSpPr>
        <dsp:cNvPr id="0" name=""/>
        <dsp:cNvSpPr/>
      </dsp:nvSpPr>
      <dsp:spPr>
        <a:xfrm>
          <a:off x="6980783" y="0"/>
          <a:ext cx="2163216" cy="56435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2022 год            </a:t>
          </a:r>
          <a:endParaRPr lang="ru-RU" sz="2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80783" y="0"/>
        <a:ext cx="2163216" cy="1693073"/>
      </dsp:txXfrm>
    </dsp:sp>
    <dsp:sp modelId="{3A264C35-D62F-4130-AC84-354E48CCBC8B}">
      <dsp:nvSpPr>
        <dsp:cNvPr id="0" name=""/>
        <dsp:cNvSpPr/>
      </dsp:nvSpPr>
      <dsp:spPr>
        <a:xfrm>
          <a:off x="7223177" y="1693739"/>
          <a:ext cx="1730573" cy="1073232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563096,4</a:t>
          </a:r>
          <a:endParaRPr lang="ru-RU" sz="28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23177" y="1693739"/>
        <a:ext cx="1730573" cy="1073232"/>
      </dsp:txXfrm>
    </dsp:sp>
    <dsp:sp modelId="{D23E65D5-8FC3-40EC-80B9-6C348AFC8203}">
      <dsp:nvSpPr>
        <dsp:cNvPr id="0" name=""/>
        <dsp:cNvSpPr/>
      </dsp:nvSpPr>
      <dsp:spPr>
        <a:xfrm>
          <a:off x="7215199" y="3000395"/>
          <a:ext cx="1730573" cy="107181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563096,4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15199" y="3000395"/>
        <a:ext cx="1730573" cy="1071816"/>
      </dsp:txXfrm>
    </dsp:sp>
    <dsp:sp modelId="{EE9FD7F2-165B-4561-A628-089CB861B571}">
      <dsp:nvSpPr>
        <dsp:cNvPr id="0" name=""/>
        <dsp:cNvSpPr/>
      </dsp:nvSpPr>
      <dsp:spPr>
        <a:xfrm>
          <a:off x="7223177" y="4356935"/>
          <a:ext cx="1730573" cy="103157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23177" y="4356935"/>
        <a:ext cx="1730573" cy="103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7E9D-A859-45D9-8DC3-2D076ACD9F56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BF8D-7D82-4A79-AFB8-00A3DD96B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7A37-0B9C-455E-9F09-A712E248D3D0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AE33-D035-49FA-A294-849A1239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8CB2-1E51-4086-A51E-EC1B3DEB4E65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B2AB-D710-4B6F-8887-66A5C19C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ECB1-6E57-4DC2-B6B2-88D9A1D59200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1B57-C482-4A8A-B62C-25FB59816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117A-56F7-4F3D-9298-2A901E138CB8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5B97-C058-4193-9D4F-1143D12B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AAE-D5E8-42B3-82C6-322CA65EB26E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468E0-CFF4-469E-83B0-44A688E0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AEF7-D50C-481E-93F5-9341DEC9AA12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4A8D-EB57-4461-8FFA-F48065B05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1D40-E87E-4F30-B8D5-B8E1D4AE8D85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A755-8632-4553-9CE8-181375B4C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A941-652F-4442-83A2-D5D10EA833EB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62D3-0936-4334-8EBD-9131A6F69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E397-A2E2-4616-A43D-705D57A9E208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E69E-2755-41AF-B6B7-660C8A549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932D-E66D-489B-82F2-E315BBBFA5A0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99E1-993B-448E-9881-F7486A764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B98BF0-11BD-47FB-983B-E1B3EBEE3271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0A49E8-EEB3-4C1E-BA74-D9150E55C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00100" y="274638"/>
            <a:ext cx="7643866" cy="1143000"/>
          </a:xfrm>
        </p:spPr>
        <p:txBody>
          <a:bodyPr/>
          <a:lstStyle/>
          <a:p>
            <a:pPr algn="r" eaLnBrk="1" hangingPunct="1"/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Комитет по финансам администрации</a:t>
            </a:r>
            <a:b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2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42844" y="1357297"/>
            <a:ext cx="8786874" cy="450059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 и плановый период 2021 и 2022 годов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714875" y="214313"/>
            <a:ext cx="4000500" cy="5286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района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на 2020 и плановый период 2021-2022 годов проведены 12.12.2019 г., на основании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постановления администрации муниципального района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     № 713 от 22.11.2019 г.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Содержимое 4" descr="копил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071563"/>
            <a:ext cx="4500563" cy="41433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14375"/>
            <a:ext cx="9144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50720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района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 на 2020 год и плановый период 2021 и 2022 годов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928670"/>
            <a:ext cx="5572132" cy="5786478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бюджетной политике муниципального района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долгосрочную перспективу сохранена преемственность в достижении поставленных ранее целей и задач, предусматривающих повышение эффективности использования доходного потенциала для обеспечения экономического роста, выполнения  социальных гарантий.    При этом, сохранение консервативного подхода к формированию бюджетных расходов на       2020 – 2022 годы принципиально важно для долгосрочной финансовой устойчивости бюджета района.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Основными  направлениями Налоговой  политики являются создание условий для развития инноваций, стимулирование инвестиций в социальную сферу, что соответствует сохранению преемственности в отношении основных направлений налоговой политики.</a:t>
            </a:r>
            <a:endParaRPr lang="ru-RU" sz="18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ages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785926"/>
            <a:ext cx="3714744" cy="428627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71438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885831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</a:t>
            </a:r>
            <a:endParaRPr lang="ru-RU" sz="32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00115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42852"/>
          <a:ext cx="900115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район на 2020 год и плановый период 2021-2022гг.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3504" cy="6858000"/>
          </a:xfrm>
        </p:spPr>
        <p:txBody>
          <a:bodyPr rtlCol="0">
            <a:normAutofit fontScale="90000"/>
          </a:bodyPr>
          <a:lstStyle/>
          <a:p>
            <a:r>
              <a:rPr lang="ru-RU" sz="1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Проект налоговых и неналоговых доходов бюджета муниципального района на 2020 год и плановый период  2021 и 2022 годов  рассчитан  на основании показателей социально-экономического развития  района на 2020 год и плановый период 2021 и 2022 годов с применением нормативов отчислений от налогов и сборов, установленных Бюджетным кодексом Российской Федерации и Законом Забайкальского края от 20 декабря 2011 года № 608-ЗЗК «О межбюджетных отношениях в Забайкальском крае» (в ред. от 01.03.2017 № 1452-ЗЗК). В целях повышения объективности и обоснованности прогнозной оценки доходов, снижения рисков </a:t>
            </a:r>
            <a:r>
              <a:rPr lang="ru-RU" sz="18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недопоступлений</a:t>
            </a:r>
            <a:r>
              <a:rPr lang="ru-RU" sz="1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доходов использованы отчетные данные, отражающие реальную ситуацию с поступлением доходов в текущем году и предшествующие годы. В проекте бюджета района на 2020 год и плановый период 2021 и 2022 годов мобилизованы все возможные к поступлению источники доходов.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объем налоговых и неналоговых доходов бюджета муниципального района «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район» на  2020 год прогнозируется в объеме 246857,4 тыс. рублей, с ростом к показателю 2019 года на 2,2 процента</a:t>
            </a:r>
            <a:endParaRPr lang="ru-RU" sz="16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Содержимое 3" descr="Кошел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66443" y="2500306"/>
            <a:ext cx="4077557" cy="3320088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Параметры доходной части бюджета муниципального района на 2020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53578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/>
                <a:gridCol w="2800360"/>
                <a:gridCol w="2686040"/>
              </a:tblGrid>
              <a:tr h="8371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8697">
                <a:tc>
                  <a:txBody>
                    <a:bodyPr/>
                    <a:lstStyle/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11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237567,4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11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8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9290,0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11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367311,6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697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614169,0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 год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857898"/>
        </p:xfrm>
        <a:graphic>
          <a:graphicData uri="http://schemas.openxmlformats.org/presentationml/2006/ole">
            <p:oleObj spid="_x0000_s1026" name="Worksheet" r:id="rId3" imgW="8725024" imgH="5610330" progId="Excel.Sheet.8">
              <p:embed/>
            </p:oleObj>
          </a:graphicData>
        </a:graphic>
      </p:graphicFrame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7163" y="0"/>
          <a:ext cx="8888412" cy="6715148"/>
        </p:xfrm>
        <a:graphic>
          <a:graphicData uri="http://schemas.openxmlformats.org/presentationml/2006/ole">
            <p:oleObj spid="_x0000_s2050" name="Worksheet" r:id="rId3" imgW="8848745" imgH="5791230" progId="Excel.Sheet.8">
              <p:embed/>
            </p:oleObj>
          </a:graphicData>
        </a:graphic>
      </p:graphicFrame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142874" y="273050"/>
            <a:ext cx="8786843" cy="2441570"/>
          </a:xfrm>
        </p:spPr>
        <p:txBody>
          <a:bodyPr/>
          <a:lstStyle/>
          <a:p>
            <a:pPr algn="just" eaLnBrk="1" hangingPunct="1"/>
            <a:r>
              <a:rPr lang="ru-RU" sz="2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основного финансового документа бюджета </a:t>
            </a:r>
            <a:r>
              <a:rPr lang="ru-RU" sz="2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Могочинского</a:t>
            </a:r>
            <a:r>
              <a:rPr lang="ru-RU" sz="2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района  -  бюджета муниципального района «</a:t>
            </a:r>
            <a:r>
              <a:rPr lang="ru-RU" sz="2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район» на 2020 год и плановый период 2021 и 2022 и позволит в доступной форме разъяснить все тонкости сложных механизмов бюджетного процесса</a:t>
            </a:r>
          </a:p>
        </p:txBody>
      </p:sp>
      <p:pic>
        <p:nvPicPr>
          <p:cNvPr id="6147" name="Содержимое 3" descr="калькул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786058"/>
            <a:ext cx="5214943" cy="4000504"/>
          </a:xfrm>
        </p:spPr>
      </p:pic>
      <p:sp>
        <p:nvSpPr>
          <p:cNvPr id="6148" name="Текст 5"/>
          <p:cNvSpPr>
            <a:spLocks noGrp="1"/>
          </p:cNvSpPr>
          <p:nvPr>
            <p:ph type="body" sz="half" idx="2"/>
          </p:nvPr>
        </p:nvSpPr>
        <p:spPr>
          <a:xfrm>
            <a:off x="142845" y="2643182"/>
            <a:ext cx="4857783" cy="3286147"/>
          </a:xfrm>
        </p:spPr>
        <p:txBody>
          <a:bodyPr/>
          <a:lstStyle/>
          <a:p>
            <a:pPr algn="just" eaLnBrk="1" hangingPunct="1"/>
            <a:r>
              <a:rPr lang="ru-RU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будет интересна и полезна для жителей района, а также повысит уровень общественного участия граждан в бюджетном процессе  </a:t>
            </a:r>
            <a:r>
              <a:rPr lang="ru-RU" sz="24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Могочинского</a:t>
            </a:r>
            <a:r>
              <a:rPr lang="ru-RU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747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доходной части бюджета муниципального района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2020 год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sz="half" idx="1"/>
          </p:nvPr>
        </p:nvSpPr>
        <p:spPr>
          <a:xfrm>
            <a:off x="4143372" y="571500"/>
            <a:ext cx="5000628" cy="61436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1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«</a:t>
            </a:r>
            <a:r>
              <a:rPr lang="ru-RU" sz="1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район» формировались на основе действующего реестра расходных обязательств с учетом необходимости исполнения расходных обязательств возложенных на органы местного самоуправления муниципального района «</a:t>
            </a:r>
            <a:r>
              <a:rPr lang="ru-RU" sz="1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район». </a:t>
            </a:r>
          </a:p>
          <a:p>
            <a:pPr algn="ctr" eaLnBrk="1" hangingPunct="1">
              <a:buNone/>
            </a:pPr>
            <a:r>
              <a:rPr lang="ru-RU" sz="1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рассчитан на основе плановых бюджетных ассигнований текущего года с учетом прогноза показателей социально-экономического развития</a:t>
            </a:r>
          </a:p>
          <a:p>
            <a:pPr algn="ctr" eaLnBrk="1" hangingPunct="1">
              <a:buFont typeface="Arial" charset="0"/>
              <a:buNone/>
            </a:pPr>
            <a:r>
              <a:rPr lang="ru-RU" sz="1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Общие подходы к формированию расходов бюджета муниципального района на 2020 год и плановый период 2021 и 2022 годов определены бюджетной политикой муниципального района</a:t>
            </a:r>
          </a:p>
          <a:p>
            <a:pPr algn="ctr" eaLnBrk="1" hangingPunct="1">
              <a:buFont typeface="Arial" charset="0"/>
              <a:buNone/>
            </a:pPr>
            <a:r>
              <a:rPr lang="ru-RU" sz="17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«</a:t>
            </a:r>
            <a:r>
              <a:rPr lang="ru-RU" sz="1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сохраняет свою социальную направленность. На  2020 год на отрасли социальной сферы предусмотрено 85% от общей суммы расходов</a:t>
            </a:r>
          </a:p>
        </p:txBody>
      </p:sp>
      <p:pic>
        <p:nvPicPr>
          <p:cNvPr id="19460" name="Содержимое 6" descr="тет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14371">
            <a:off x="311374" y="1757300"/>
            <a:ext cx="4143375" cy="2757227"/>
          </a:xfrm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3500" cy="67151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бюджета- выплачиваемые из бюджета денежные средства</a:t>
            </a:r>
            <a:b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утверждены:</a:t>
            </a:r>
            <a:b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функциям муниципального района</a:t>
            </a:r>
            <a:b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ведомствам</a:t>
            </a:r>
            <a:b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муниципальным программам</a:t>
            </a:r>
          </a:p>
        </p:txBody>
      </p:sp>
      <p:pic>
        <p:nvPicPr>
          <p:cNvPr id="5123" name="Содержимое 5" descr="гра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928813"/>
            <a:ext cx="4214812" cy="3071812"/>
          </a:xfrm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1119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муниципального района на 2020 год по разделам бюджетной классификации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0001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2020 год по разделу Национальная экономика</a:t>
            </a:r>
          </a:p>
        </p:txBody>
      </p:sp>
      <p:sp>
        <p:nvSpPr>
          <p:cNvPr id="30723" name="Содержимое 5"/>
          <p:cNvSpPr>
            <a:spLocks noGrp="1"/>
          </p:cNvSpPr>
          <p:nvPr>
            <p:ph idx="1"/>
          </p:nvPr>
        </p:nvSpPr>
        <p:spPr>
          <a:xfrm>
            <a:off x="4500562" y="1142984"/>
            <a:ext cx="4514850" cy="492922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данному разделу в бюджете муниципального района предусмотрены расходы на муниципальный дорожный фонд это средства бюджета, подлежащие использованию в целях финансового обеспечения дорожной деятельности в отношении автомобильных дорог общего пользования местного значения вне границ населённых пунктов в границах муниципального района. Объём муниципального дорожного фонда на 2020 год предусмотрен в сумме 11878,0 тыс.рублей.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3010" name="Picture 2" descr="C:\Users\Елена\Desktop\Документы\бюджет на 2020\6665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9936">
            <a:off x="419597" y="1697127"/>
            <a:ext cx="4429124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42852"/>
            <a:ext cx="5000629" cy="6572296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 муниципального района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в 2020 году зачисляется 20 процентов доходов от уплаты акцизов на нефтепродукты, а также в бюджет муниципального района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подлежат зачислению акцизы на нефтепродукты с территорий сельских поселений. При этом 100 % от указанных поступлений в 2020 году будут зачисляться в бюджет муниципального района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для формирования муниципального дорожного фонда.</a:t>
            </a:r>
          </a:p>
          <a:p>
            <a:pPr algn="ctr">
              <a:buFont typeface="Arial" charset="0"/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фонда направляются на :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содержание, ремонт, реконструкцию,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строительство автомобильных дорог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значения;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оформление прав собственности на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автомобильные дороги местного значения</a:t>
            </a:r>
          </a:p>
          <a:p>
            <a:pPr algn="ctr"/>
            <a:endParaRPr lang="ru-RU" dirty="0" smtClean="0"/>
          </a:p>
        </p:txBody>
      </p:sp>
      <p:pic>
        <p:nvPicPr>
          <p:cNvPr id="44034" name="Picture 2" descr="C:\Users\Елена\Desktop\Документы\бюджет на 2020\shutterstock_377243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6"/>
            <a:ext cx="385765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акцизов на нефтепродукты</a:t>
            </a:r>
            <a:endParaRPr lang="ru-RU" sz="28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85831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78579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2020 год в сфере образования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86116" y="714356"/>
          <a:ext cx="5715040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" y="785794"/>
            <a:ext cx="3357554" cy="585791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данному разделу планируются как за счет собственных средств, так и за счет средств субвенций из бюджета края. Общая сумма расходов по разделу планируется в объеме 464914,6 тыс.руб. за счет средств субвенций – 268675,9 тыс.руб., за счет собственных доходов – 196238,7 тыс.руб. По данному разделу доля расходов в общей сумме расходов на исполнение собственных полномочий составляет  75,7%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214" cy="3698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3786182" cy="642942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 счёт средств местного бюджета и бюджета края осуществляется обеспечение деятельности следующих учреждений:</a:t>
            </a:r>
            <a:b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- 9 учреждений дошкольного образования;</a:t>
            </a:r>
            <a:b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- 12 общеобразовательных учреждений;</a:t>
            </a:r>
            <a:b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 учреждения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детей;</a:t>
            </a:r>
            <a:b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- 1 учреждение, осуществляющее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управленческую, бухгалтерскую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 хозяйственную деятельность учреждений образования, мероприятия по оздоровлению детей</a:t>
            </a:r>
            <a:endParaRPr lang="ru-RU" sz="2000" dirty="0">
              <a:solidFill>
                <a:srgbClr val="009900"/>
              </a:solidFill>
            </a:endParaRPr>
          </a:p>
        </p:txBody>
      </p:sp>
      <p:pic>
        <p:nvPicPr>
          <p:cNvPr id="37890" name="Picture 2" descr="C:\Users\Елена\Desktop\Документы\бюджет на 2020\дет с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4848">
            <a:off x="5779430" y="382282"/>
            <a:ext cx="3209925" cy="2214578"/>
          </a:xfrm>
          <a:prstGeom prst="rect">
            <a:avLst/>
          </a:prstGeom>
          <a:noFill/>
        </p:spPr>
      </p:pic>
      <p:pic>
        <p:nvPicPr>
          <p:cNvPr id="37891" name="Picture 3" descr="C:\Users\Елена\Desktop\Документы\бюджет на 2020\доп об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3356">
            <a:off x="6111842" y="4206110"/>
            <a:ext cx="2709864" cy="2286016"/>
          </a:xfrm>
          <a:prstGeom prst="rect">
            <a:avLst/>
          </a:prstGeom>
          <a:noFill/>
        </p:spPr>
      </p:pic>
      <p:pic>
        <p:nvPicPr>
          <p:cNvPr id="37892" name="Picture 4" descr="C:\Users\Елена\Desktop\Документы\бюджет на 2020\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3116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500066"/>
          </a:xfrm>
        </p:spPr>
        <p:txBody>
          <a:bodyPr/>
          <a:lstStyle/>
          <a:p>
            <a:r>
              <a:rPr lang="ru-RU" sz="1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 разделу Образование на2020 год планируются к реализации следующие  муниципальные программы: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6143644"/>
          </a:xfrm>
        </p:spPr>
        <p:txBody>
          <a:bodyPr/>
          <a:lstStyle/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-Муниципальная программа по подготовке и проведению государственной итоговой аттестации выпускников в общеобразовательных учреждениях» -300,0 тыс.руб.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«Модернизация образовательных учреждений» - 4500,0 тыс. руб.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"Развитие системы дошкольного образования « – 1500,0 тыс. руб.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 программа "Одаренные дети– 206,0 тыс. руб.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«Педагогические кадры» -300,0 тыс. руб.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«Комплексная безопасность образовательных учреждений» -3600,0 тыс. руб.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«Патриотическое воспитание детей, подростков и молодежи - 57 тыс. руб.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«Развитие системы отдыха и оздоровления детей» -136,0 тыс.руб.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«Доступная среда» -250,0 тыс.руб.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-Муниципальная программа «Профилактика безнадзорности и  правонарушений  несовершеннолетних»- 140,0 тыс.руб.,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Муниципальная программа «Развитие инклюзивного образования детей муниципального района- 80,0 тыс.руб.,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-Муниципальная программа «Привлечение молодых специалистов для работы в учреждениях муниципальной сферы»300,0 тыс.руб. 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-Муниципальная программа «Культура» -800,0 тыс.руб.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-Муниципальная программа «Молодежная политика»-265,0 тыс.руб.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  <a:endParaRPr lang="ru-RU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есы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129425">
            <a:off x="448054" y="2772390"/>
            <a:ext cx="3845068" cy="36134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500042"/>
            <a:ext cx="8858312" cy="6143668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9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9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Бюджетная система</a:t>
            </a:r>
            <a:r>
              <a:rPr lang="ru-RU" sz="19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бюджетов и бюджетов государственных внебюджетных фондов.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9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бюджета.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9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над доходами.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9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над расходами.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92871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2020 год в сфере культуры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5072066" cy="5357827"/>
          </a:xfrm>
        </p:spPr>
        <p:txBody>
          <a:bodyPr/>
          <a:lstStyle/>
          <a:p>
            <a:pPr algn="ct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Расходы на 2020 год предусмотрены за счет собственных средств и межбюджетных трансфертов от бюджетов городских и сельских поселений муниципального района в сумме  34009,3тыс.руб.</a:t>
            </a:r>
          </a:p>
        </p:txBody>
      </p:sp>
      <p:pic>
        <p:nvPicPr>
          <p:cNvPr id="6" name="Содержимое 5" descr="культура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321765">
            <a:off x="5897503" y="1332468"/>
            <a:ext cx="2643206" cy="2500330"/>
          </a:xfrm>
        </p:spPr>
      </p:pic>
      <p:pic>
        <p:nvPicPr>
          <p:cNvPr id="38914" name="Picture 2" descr="C:\Users\Елена\Desktop\Документы\бюджет на 2020\куль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8944">
            <a:off x="3000364" y="3857628"/>
            <a:ext cx="2747967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372" y="274638"/>
            <a:ext cx="5000628" cy="43688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разделу Культура предусмотрена муниципальная программа «Культура» в сумме 1700,0 тыс.руб.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предусмотрены на сохранение и развитие культурной деятельности, укрепление материально-технической базы, ремонтные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 и развития талантов у детей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Елена\Desktop\Документы\бюджет на 2020\культур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908111" cy="3284851"/>
          </a:xfrm>
          <a:prstGeom prst="rect">
            <a:avLst/>
          </a:prstGeom>
          <a:noFill/>
        </p:spPr>
      </p:pic>
      <p:pic>
        <p:nvPicPr>
          <p:cNvPr id="39942" name="Picture 6" descr="C:\Users\Елена\Desktop\Документы\бюджет на 2020\ку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9488">
            <a:off x="203120" y="3976615"/>
            <a:ext cx="3984785" cy="23532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по разделу физическая культура и спорт</a:t>
            </a:r>
          </a:p>
        </p:txBody>
      </p:sp>
      <p:sp>
        <p:nvSpPr>
          <p:cNvPr id="28676" name="Содержимое 4"/>
          <p:cNvSpPr>
            <a:spLocks noGrp="1"/>
          </p:cNvSpPr>
          <p:nvPr>
            <p:ph sz="half" idx="2"/>
          </p:nvPr>
        </p:nvSpPr>
        <p:spPr>
          <a:xfrm>
            <a:off x="0" y="714375"/>
            <a:ext cx="4500562" cy="6000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 данному разделу предусмотрены средства в сумме 1000,0 тыс. руб. на реализацию мероприятий  по развитию физической культуры и спорта в муниципальном районе «</a:t>
            </a:r>
            <a:r>
              <a:rPr lang="ru-RU" sz="20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район» в рамках программы «Развитие физкультуры и спорта в муниципальном районе «</a:t>
            </a:r>
            <a:r>
              <a:rPr lang="ru-RU" sz="20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район» в сумме 1000,0 тыс.руб. расходы предусмотрены на реализацию мероприятий по созданию 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условий для 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укрепления 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здоровья, занятия спортом, 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пропаганды здорового образа жизни  среди населения района</a:t>
            </a:r>
            <a:endParaRPr lang="ru-RU" sz="20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0962" name="Picture 2" descr="C:\Users\Елена\Desktop\Документы\бюджет на 2020\физкуль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90" y="1142985"/>
            <a:ext cx="4152914" cy="2556718"/>
          </a:xfrm>
          <a:prstGeom prst="rect">
            <a:avLst/>
          </a:prstGeom>
          <a:noFill/>
        </p:spPr>
      </p:pic>
      <p:pic>
        <p:nvPicPr>
          <p:cNvPr id="40963" name="Picture 3" descr="C:\Users\Елена\Desktop\Документы\бюджет на 2020\_и 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9607">
            <a:off x="4626763" y="4168892"/>
            <a:ext cx="3818660" cy="24570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2020 год по разделу Социальная политика</a:t>
            </a: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1"/>
          </p:nvPr>
        </p:nvSpPr>
        <p:spPr>
          <a:xfrm>
            <a:off x="4357686" y="785794"/>
            <a:ext cx="4643470" cy="578643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данному разделу запланированы расходы в сумме  23120,1 тыс.руб. в составе затрат предусмотрены расходы по социальным выплатам, пенсиям,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осуществлению деятельности по опеке и попечительству над несовершеннолетними,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приобретение жилых помещений детям-сиротам,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части платы, за присмотр и уход за детьми в дошкольных учреждениях.</a:t>
            </a:r>
          </a:p>
          <a:p>
            <a:pPr>
              <a:buNone/>
            </a:pP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1986" name="Picture 2" descr="C:\Users\Елена\Desktop\Документы\бюджет на 2020\СОЦ.ПРОЕКТЫ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08"/>
            <a:ext cx="5072065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2020 год по разделу Межбюджетные трансферты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2844" y="1142984"/>
          <a:ext cx="528641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857232"/>
            <a:ext cx="3714776" cy="5857916"/>
          </a:xfrm>
        </p:spPr>
        <p:txBody>
          <a:bodyPr/>
          <a:lstStyle/>
          <a:p>
            <a:pPr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данному разделу	предусмотрена финансовая помощь поселениям за счет дотаций из краевого фонда финансовой поддержки поселений на выравнивание уровня бюджетной обеспеченности в сумме 3576,0 тыс. руб., дотация поселениям из районного фонда финансовой поддержки поселений на выравнивание уровня бюджетной обеспеченности – в сумме 9654,1 тыс. руб.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Средства на выравнивание бюджетной обеспеченности поселений из бюджета края распределены городским и сельским поселениям  в расчете на душу населения. Средства на выравнивание уровня бюджетной обеспеченности из районного фонда финансовой поддержки распределены по методике расчета, утвержденной законом Забайкальского края 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428625"/>
            <a:ext cx="8429625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«Бюджет для граждан» подготовлен</a:t>
            </a:r>
            <a:b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Комитетом по финансам администрации муниципального района «</a:t>
            </a:r>
            <a:r>
              <a:rPr lang="ru-RU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 г. Могоча, ул.Комсомольская, 13</a:t>
            </a:r>
            <a:b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8(241)40583,40201</a:t>
            </a:r>
            <a:b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kfmogocha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endParaRPr lang="ru-RU" sz="36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3143250" y="14287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Заголовок 15"/>
          <p:cNvSpPr>
            <a:spLocks noGrp="1"/>
          </p:cNvSpPr>
          <p:nvPr>
            <p:ph type="title"/>
          </p:nvPr>
        </p:nvSpPr>
        <p:spPr>
          <a:xfrm>
            <a:off x="3643306" y="142852"/>
            <a:ext cx="5500694" cy="6572273"/>
          </a:xfrm>
        </p:spPr>
        <p:txBody>
          <a:bodyPr/>
          <a:lstStyle/>
          <a:p>
            <a:pPr algn="l" eaLnBrk="1" hangingPunct="1"/>
            <a:r>
              <a:rPr lang="ru-RU" sz="1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предельные объемы денежных средств, предусмотренных в соответствующем финансовом году для исполнения бюджетных обязательств.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</a:t>
            </a:r>
            <a:r>
              <a:rPr lang="ru-RU" sz="19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9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br>
              <a:rPr lang="ru-RU" sz="19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9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основе без установления направлений и (или) условий их использования.</a:t>
            </a:r>
            <a:br>
              <a:rPr lang="ru-RU" sz="19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значения. </a:t>
            </a:r>
            <a:br>
              <a:rPr lang="ru-RU" sz="1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9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предоставляемые местным бюджетам на выполнение переданных полномочий государственных органов власти. </a:t>
            </a:r>
            <a:r>
              <a:rPr lang="ru-RU" sz="1900" b="1" dirty="0" smtClean="0">
                <a:solidFill>
                  <a:srgbClr val="008000"/>
                </a:solidFill>
              </a:rPr>
              <a:t/>
            </a:r>
            <a:br>
              <a:rPr lang="ru-RU" sz="1900" b="1" dirty="0" smtClean="0">
                <a:solidFill>
                  <a:srgbClr val="008000"/>
                </a:solidFill>
              </a:rPr>
            </a:br>
            <a:endParaRPr lang="ru-RU" sz="1900" b="1" dirty="0" smtClean="0">
              <a:solidFill>
                <a:srgbClr val="008000"/>
              </a:solidFill>
            </a:endParaRPr>
          </a:p>
        </p:txBody>
      </p:sp>
      <p:pic>
        <p:nvPicPr>
          <p:cNvPr id="12292" name="Содержимое 17" descr="ве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3695722" cy="320198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9001156" cy="6572296"/>
          </a:xfrm>
        </p:spPr>
        <p:txBody>
          <a:bodyPr/>
          <a:lstStyle/>
          <a:p>
            <a:pPr algn="l"/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</a:t>
            </a: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распределение бюджетных ассигнований, предусмотренных  решением о бюджете, по главным распорядителям бюджетных  средств, разделам, подразделам, целевым статьям, группам видов расходов  классификации расходов бюджетов.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Условно утвержденные расходы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не распределенные в плановом периоде в соответствии с классификацией расходов бюджетов бюджетные ассигнования (согласно статье 184.1 БК РФ- общий объем условно утвержденных расходов на первый год планового периода не менее 2,5%, на второй год планового периода - не менее 5% общего объема расходов бюджета) 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Главный администратор доходов бюджета </a:t>
            </a:r>
            <a:r>
              <a:rPr lang="ru-RU" sz="1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орган государственной власти (местного самоуправления), имеющие в своем ведении администраторов доходов бюджета. </a:t>
            </a:r>
            <a:br>
              <a:rPr lang="ru-RU" sz="1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орган государственной власти (местного самоуправления),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‐ взаимоотношения между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публично‐правовыми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образованиями по вопросам осуществления бюджетного процесса.</a:t>
            </a:r>
            <a: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71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‐ обусловленные законом, иным нормативным правовым актом, договором или соглашением обязанности </a:t>
            </a:r>
            <a:r>
              <a:rPr lang="ru-RU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публично‐правового</a:t>
            </a: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образования или действующего от его имени казенного учреждения предоставить физическому или юридическому лицу, иному </a:t>
            </a:r>
            <a:r>
              <a:rPr lang="ru-RU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публично‐правовому</a:t>
            </a: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образованию, субъекту международного права средства из соответствующего бюджета.</a:t>
            </a:r>
          </a:p>
          <a:p>
            <a:pPr algn="just"/>
            <a:endParaRPr lang="ru-RU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‐ расходные обязательства, подлежащие исполнению в соответствующем финансовом году.</a:t>
            </a:r>
          </a:p>
          <a:p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Денежные обязательства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‐ обязанность получателя бюджетных средств уплатить бюджету, физическому лицу и юридическому лицу за счет средств бюджета определенные денежные средства в соответствии с выполненными условиями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‐ правовой сделки, заключенной в рамках его бюджетных  полномочий, или в соответствии с положениями закона, иного правового  акта, условиями договора или соглашения.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Бюджетная роспись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‐ документ,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(источникам финансирования дефицита бюджета).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‐ средства, привлекаемые в бюджет для покрытия дефицита (кредиты банков, кредиты от других уровней бюджетов, кредиты финансовых организаций, ценные бумаги, иные источники).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2143125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2000240"/>
            <a:ext cx="842968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"/>
            <a:ext cx="9143999" cy="79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Проект решения муниципального района  "О бюджете муниципального района «</a:t>
            </a:r>
            <a:r>
              <a:rPr lang="ru-RU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район» на 2020 год и плановый период 2021 и 2022 годов" подготовлен с учетом основных направлений бюджетной, налоговой и долговой политики муниципального района «</a:t>
            </a:r>
            <a:r>
              <a:rPr lang="ru-RU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Могочинского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» на 2020 год и плановый период 2021 и 2022 годов.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формировании проекта бюджета муниципального района использовались: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района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2020 год и плановый период 2021 и 2022 годов;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-прогнозные показатели поступлений доходов главных администраторов доходов бюджета муниципального района;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-объемы межбюджетных трансфертов,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определенны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проектом закона Забайкальского края " О бюджете Забайкальского края на 2020 год и плановый период 2021 и 2022 годов ".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-реестр расходных обязательств,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представляющий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собой «инвентаризацию» правовых оснований и методов расчетов всех, включенных в бюджет муниципального района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расходов.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-реестр источников доходов бюджета муниципального района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</a:p>
          <a:p>
            <a:endParaRPr lang="ru-RU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Формирование бюджета осуществлялось на три  финансовых года на очередной    финансовый год и плановый период 2021-2022 гг.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планирования первоочередных бюджетных расходов  это выплата заработной платы и начислений на нее, социальное обеспечение, оплата коммунальных услуг, уплата налогов, сборов и иных обязательных платежей в бюджеты бюджетной системы Российской Федерации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1400" dirty="0"/>
          </a:p>
          <a:p>
            <a:pPr indent="449263" algn="just" eaLnBrk="0" hangingPunct="0"/>
            <a:endParaRPr lang="ru-RU" sz="1400" dirty="0"/>
          </a:p>
          <a:p>
            <a:pPr indent="449263" algn="just" eaLnBrk="0" hangingPunct="0"/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5" y="142875"/>
            <a:ext cx="5214938" cy="6429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муниципального района подготовлен в соответствии с требованиями Бюджетного кодекса Российской  Федерации,  Налогового кодекса Российской Федерации, Решения Совета муниципального района «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от 25.11.2016г. № 11 «О бюджетном процессе в муниципальном районе «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(в ред. решений Совета от 26.04.2017г. № 71, от 22.06.2017г. № 97), Постановления администрации муниципального района «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от 29.05.2019 г. № 358 «Об утверждении Плана мероприятий по разработке прогноза социально-экономического развития муниципального района «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на 2020 год, формирования бюджета муниципального района «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на 2020год и плановый период 2021-2022годов», иных законодательных и нормативных правовых актов Российской Федерации, Забайкальского края муниципального района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5" name="Содержимое 4" descr="Кошел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88" y="1071563"/>
            <a:ext cx="3643312" cy="4500562"/>
          </a:xfrm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2129</Words>
  <Application>Microsoft Office PowerPoint</Application>
  <PresentationFormat>Экран (4:3)</PresentationFormat>
  <Paragraphs>203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Worksheet</vt:lpstr>
      <vt:lpstr>Комитет по финансам администрации муниципального района «Могочинский район»                                                    </vt:lpstr>
      <vt:lpstr>«Бюджет для граждан» познакомит Вас с положениями основного финансового документа бюджета Могочинского района  -  бюджета муниципального района «Могочинский район» на 2020 год и плановый период 2021 и 2022 и позволит в доступной форме разъяснить все тонкости сложных механизмов бюджетного процесса</vt:lpstr>
      <vt:lpstr>Основные термины и понятия</vt:lpstr>
      <vt:lpstr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обязательств. 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Федерации. Дотации – межбюджетные трансферты, предоставляемые на безвозмездной основе без установления направлений и (или) условий их использования. Субсидии –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значения.  Субвенции – денежные средства, предоставляемые местным бюджетам на выполнение переданных полномочий государственных органов власти.  </vt:lpstr>
      <vt:lpstr>     Ведомственная структура расходов бюджета - распределение бюджетных ассигнований, предусмотренных  решением о бюджете, по главным распорядителям бюджетных  средств, разделам, подразделам, целевым статьям, группам видов расходов  классификации расходов бюджетов.   Условно утвержденные расходы - не распределенные в плановом периоде в соответствии с классификацией расходов бюджетов бюджетные ассигнования (согласно статье 184.1 БК РФ- общий объем условно утвержденных расходов на первый год планового периода не менее 2,5%, на второй год планового периода - не менее 5% общего объема расходов бюджета)   Главный администратор доходов бюджета - орган государственной власти (местного самоуправления), имеющие в своем ведении администраторов доходов бюджета.   Главный распорядитель бюджетных средств (ГРБС) - орган государственной власти (местного самоуправления),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  Межбюджетные отношения ‐ взаимоотношения между публично‐правовыми образованиями по вопросам осуществления бюджетного процесса.        </vt:lpstr>
      <vt:lpstr>Слайд 6</vt:lpstr>
      <vt:lpstr> Бюджетный процесс -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Слайд 8</vt:lpstr>
      <vt:lpstr>     Проект решения о бюджете муниципального района подготовлен в соответствии с требованиями Бюджетного кодекса Российской  Федерации,  Налогового кодекса Российской Федерации, Решения Совета муниципального района «Могочинский район» от 25.11.2016г. № 11 «О бюджетном процессе в муниципальном районе «Могочинский район» (в ред. решений Совета от 26.04.2017г. № 71, от 22.06.2017г. № 97), Постановления администрации муниципального района «Могочинский район» от 29.05.2019 г. № 358 «Об утверждении Плана мероприятий по разработке прогноза социально-экономического развития муниципального района «Могочинский район» на 2020 год, формирования бюджета муниципального района «Могочинский район» на 2020год и плановый период 2021-2022годов», иных законодательных и нормативных правовых актов Российской Федерации, Забайкальского края муниципального района Могочинский район.   </vt:lpstr>
      <vt:lpstr>Публичные слушания по проекту бюджета муниципального района «Могочинский район» на 2020 и плановый период 2021-2022 годов проведены 12.12.2019 г., на основании  постановления администрации муниципального района «Могочинский район»      № 713 от 22.11.2019 г.</vt:lpstr>
      <vt:lpstr>Основные направления бюджетной и налоговой политики муниципального района «Могочинский район» на 2020 год и плановый период 2021 и 2022 годов</vt:lpstr>
      <vt:lpstr>Основные направления бюджетной политики</vt:lpstr>
      <vt:lpstr>Основные направления налоговой политики </vt:lpstr>
      <vt:lpstr>Слайд 14</vt:lpstr>
      <vt:lpstr>Основные характеристики бюджета муниципального района «Могочинский район на 2020 год и плановый период 2021-2022гг.</vt:lpstr>
      <vt:lpstr>Проект налоговых и неналоговых доходов бюджета муниципального района на 2020 год и плановый период  2021 и 2022 годов  рассчитан  на основании показателей социально-экономического развития  района на 2020 год и плановый период 2021 и 2022 годов с применением нормативов отчислений от налогов и сборов, установленных Бюджетным кодексом Российской Федерации и Законом Забайкальского края от 20 декабря 2011 года № 608-ЗЗК «О межбюджетных отношениях в Забайкальском крае» (в ред. от 01.03.2017 № 1452-ЗЗК). В целях повышения объективности и обоснованности прогнозной оценки доходов, снижения рисков недопоступлений доходов использованы отчетные данные, отражающие реальную ситуацию с поступлением доходов в текущем году и предшествующие годы. В проекте бюджета района на 2020 год и плановый период 2021 и 2022 годов мобилизованы все возможные к поступлению источники доходов.  Общий объем налоговых и неналоговых доходов бюджета муниципального района «Могочинский район» на  2020 год прогнозируется в объеме 246857,4 тыс. рублей, с ростом к показателю 2019 года на 2,2 процента</vt:lpstr>
      <vt:lpstr>Параметры доходной части бюджета муниципального района на 2020 год</vt:lpstr>
      <vt:lpstr>Структура налоговых и неналоговых доходов на 2020 год</vt:lpstr>
      <vt:lpstr>Слайд 19</vt:lpstr>
      <vt:lpstr>Динамика доходной части бюджета муниципального района «Могочинский район»</vt:lpstr>
      <vt:lpstr>Расходы бюджета муниципального района на 2020 год</vt:lpstr>
      <vt:lpstr>Расходы бюджета- выплачиваемые из бюджета денежные средства Расходы бюджета муниципального района утверждены: - по функциям муниципального района - по ведомствам - по муниципальным программам</vt:lpstr>
      <vt:lpstr>Структура расходов муниципального района на 2020 год по разделам бюджетной классификации</vt:lpstr>
      <vt:lpstr>Расходы бюджета муниципального района на 2020 год по разделу Национальная экономика</vt:lpstr>
      <vt:lpstr>Слайд 25</vt:lpstr>
      <vt:lpstr>Динамика поступлений акцизов на нефтепродукты</vt:lpstr>
      <vt:lpstr>Расходы бюджета муниципального района на 2020 год в сфере образования</vt:lpstr>
      <vt:lpstr>.</vt:lpstr>
      <vt:lpstr>По разделу Образование на2020 год планируются к реализации следующие  муниципальные программы: </vt:lpstr>
      <vt:lpstr>Расходы бюджета муниципального района на 2020 год в сфере культуры</vt:lpstr>
      <vt:lpstr>По разделу Культура предусмотрена муниципальная программа «Культура» в сумме 1700,0 тыс.руб.  средства предусмотрены на сохранение и развитие культурной деятельности, укрепление материально-технической базы, ремонтные работы, обеспечение условий для творчества и развития талантов у детей.</vt:lpstr>
      <vt:lpstr>Расходы бюджета муниципального района по разделу физическая культура и спорт</vt:lpstr>
      <vt:lpstr>Расходы бюджета муниципального района на 2020 год по разделу Социальная политика</vt:lpstr>
      <vt:lpstr>Расходы бюджета муниципального района на 2020 год по разделу Межбюджетные трансферты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Светлана</cp:lastModifiedBy>
  <cp:revision>161</cp:revision>
  <dcterms:created xsi:type="dcterms:W3CDTF">2018-12-15T23:07:28Z</dcterms:created>
  <dcterms:modified xsi:type="dcterms:W3CDTF">2019-12-25T01:35:37Z</dcterms:modified>
</cp:coreProperties>
</file>