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6143668"/>
          </a:xfrm>
        </p:spPr>
        <p:txBody>
          <a:bodyPr>
            <a:normAutofit fontScale="92500" lnSpcReduction="10000"/>
          </a:bodyPr>
          <a:lstStyle/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становится навыком, необходимым каждому человеку в современном мире для обеспечения личного финансового благополучия.</a:t>
            </a:r>
          </a:p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Повышения финансовой грамотности населения способствует повышению уровня жизни граждан, развитию экономики и повышению общественного благосостояния.</a:t>
            </a:r>
          </a:p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образование предоставляет возможность гражданам эффективно использовать финансовые продукты и услуги, принимать правильные решения, а также быть полноценным участником финансовой и экономической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5857884" cy="671514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  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грамотность- 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она нужна?. Так как деньги управляют миром и они в наше время стали важнейшей материальной ценностью. Без них сейчас никуда. Вокруг столько различных достижений цивилизации! Всё это привлекает и стоит денег, и в большинстве случаев мы не можем себе позволить приобрести именно то, что нам хочется больше всего. Кругом только тысячи  возможностей потратить наши деньги и почти полное отсутствие способов их заработать. Большинство людей умеют зарабатывать себе на жизнь только одним способом – работать на кого-то. Мы тратим уйму времени и сил то, чтобы добыть деньги. И в основном действуем по простой схеме: заработали деньги и тут же все потратили. Или ещё хуже: потратили свои и ещё взяли чужие деньги в виде кредита. И по такому кругу всю жизнь. В сегодняшнем потребительском мире, где всё упирается в деньги, незнание основ финансовой грамотности может быть причиной многих проблем.  </a:t>
            </a:r>
          </a:p>
          <a:p>
            <a:pPr algn="just"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Поэтому не ленитесь узнать больше, и вы не пожалеете затраченного времени.</a:t>
            </a:r>
          </a:p>
          <a:p>
            <a:endParaRPr lang="ru-RU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Общая\Бюджет для граждан мой\дер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328611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42853"/>
            <a:ext cx="8715436" cy="26432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Личная финансовая грамотность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обоснованные решения и совершать эффективные действия в сферах, имеющих отношение к управлению финансами, для реализации жизненных целей и планов в текущий момент и будущие периоды</a:t>
            </a:r>
          </a:p>
          <a:p>
            <a:pPr>
              <a:buNone/>
            </a:pPr>
            <a:endParaRPr lang="ru-RU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\2021 год\Финансовая граммотность\0f4ae794e92b4431bcc0d8044dc82d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8289">
            <a:off x="357682" y="3155192"/>
            <a:ext cx="4299453" cy="3048000"/>
          </a:xfrm>
          <a:prstGeom prst="rect">
            <a:avLst/>
          </a:prstGeom>
          <a:noFill/>
        </p:spPr>
      </p:pic>
      <p:pic>
        <p:nvPicPr>
          <p:cNvPr id="1027" name="Picture 3" descr="D:\Документы\2021 год\Финансовая граммотность\RF-voshla-v-desyatku-evropejskih-stran-po-urovnyu-finansovoj-gramot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5392">
            <a:off x="5003403" y="2852508"/>
            <a:ext cx="3738562" cy="329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00042"/>
            <a:ext cx="4714908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предполагает понимание ключевых финансовых понятий и использование этой информации для принятия разумных решений, способствующих экономической безопасности и благосостоянию людей.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относятся: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решений о тратах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сбережениях;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финансовых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инструментов;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бюджета;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накопление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на будущие цели.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\2021 год\Финансовая граммотность\what_it_takes_to_inc5e66735d97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905">
            <a:off x="237689" y="280423"/>
            <a:ext cx="4143404" cy="2928938"/>
          </a:xfrm>
          <a:prstGeom prst="rect">
            <a:avLst/>
          </a:prstGeom>
          <a:noFill/>
        </p:spPr>
      </p:pic>
      <p:pic>
        <p:nvPicPr>
          <p:cNvPr id="2051" name="Picture 3" descr="D:\Документы\2021 год\Финансовая граммотность\5ec45a175ddcef46f61684c0766dc21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9543">
            <a:off x="412190" y="3445248"/>
            <a:ext cx="3790953" cy="307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72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 грамотное население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осознанно планирует свои доходы и расходы;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рационально выбирает финансовые продукты и   услуги;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- следит за состоянием личных финансов;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- живет по средствам;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разбирается в финансовых вопросах;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способно отстаивать свои права как потребители финансовых услуг;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способно к личному стратегическому финансовому планированию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576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 реализации мероприятий по повышению финансовой грамотности населения создан раздел «Финансовая грамотность»,  который предоставляет пользователям доступ к источникам информации: программам самообразования, включая дистанционное обучение, ссылкам на государственные сайты и другие полезные ресурсы, информационным материалам.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Надеемся, что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размещенная в данном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разделе,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будет способствовать повышению навыков финансового поведения граждан в использовании разнообразных финансовых продуктов и услуг, эффективному управлению денежной наличностью, занятию предпринимательской деятельностью, а также формированию активного сберегательного и инвестиционного поведения, увеличивая приток средств в экономику муниципального района.</a:t>
            </a: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456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ФИНАНСОВАЯ ГРАМОТНОСТЬ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ГРАММОТНОСТЬ</dc:title>
  <dc:creator>Елена</dc:creator>
  <cp:lastModifiedBy>Светлана</cp:lastModifiedBy>
  <cp:revision>43</cp:revision>
  <dcterms:created xsi:type="dcterms:W3CDTF">2019-04-23T02:42:37Z</dcterms:created>
  <dcterms:modified xsi:type="dcterms:W3CDTF">2021-03-17T01:03:28Z</dcterms:modified>
</cp:coreProperties>
</file>